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8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9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10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11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9.xml" ContentType="application/vnd.openxmlformats-officedocument.presentationml.notesSlide+xml"/>
  <Override PartName="/ppt/charts/chart12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Ex1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charts/chart13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4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5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6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7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8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9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20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1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15.xml" ContentType="application/vnd.openxmlformats-officedocument.presentationml.notesSlide+xml"/>
  <Override PartName="/ppt/charts/chart22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3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4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5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6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7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rts/chart28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notesSlides/notesSlide30.xml" ContentType="application/vnd.openxmlformats-officedocument.presentationml.notesSlide+xml"/>
  <Override PartName="/ppt/charts/chart29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30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31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32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3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notesSlides/notesSlide33.xml" ContentType="application/vnd.openxmlformats-officedocument.presentationml.notesSlide+xml"/>
  <Override PartName="/ppt/charts/chart34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5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4"/>
  </p:notesMasterIdLst>
  <p:sldIdLst>
    <p:sldId id="2147479337" r:id="rId5"/>
    <p:sldId id="2147479877" r:id="rId6"/>
    <p:sldId id="2147479875" r:id="rId7"/>
    <p:sldId id="2147483522" r:id="rId8"/>
    <p:sldId id="2147479881" r:id="rId9"/>
    <p:sldId id="2147483523" r:id="rId10"/>
    <p:sldId id="2147483527" r:id="rId11"/>
    <p:sldId id="2147483575" r:id="rId12"/>
    <p:sldId id="2147483552" r:id="rId13"/>
    <p:sldId id="2147479878" r:id="rId14"/>
    <p:sldId id="2147483577" r:id="rId15"/>
    <p:sldId id="2147483578" r:id="rId16"/>
    <p:sldId id="2147483555" r:id="rId17"/>
    <p:sldId id="2147482996" r:id="rId18"/>
    <p:sldId id="2147483556" r:id="rId19"/>
    <p:sldId id="2147483537" r:id="rId20"/>
    <p:sldId id="2147483561" r:id="rId21"/>
    <p:sldId id="2147483557" r:id="rId22"/>
    <p:sldId id="2147483063" r:id="rId23"/>
    <p:sldId id="2147483564" r:id="rId24"/>
    <p:sldId id="2147483558" r:id="rId25"/>
    <p:sldId id="2147483524" r:id="rId26"/>
    <p:sldId id="2147483543" r:id="rId27"/>
    <p:sldId id="2147483529" r:id="rId28"/>
    <p:sldId id="2147479880" r:id="rId29"/>
    <p:sldId id="2147483566" r:id="rId30"/>
    <p:sldId id="2147483014" r:id="rId31"/>
    <p:sldId id="2147483530" r:id="rId32"/>
    <p:sldId id="2147479882" r:id="rId33"/>
    <p:sldId id="2147483567" r:id="rId34"/>
    <p:sldId id="2147483531" r:id="rId35"/>
    <p:sldId id="2147483569" r:id="rId36"/>
    <p:sldId id="2147483532" r:id="rId37"/>
    <p:sldId id="2147483533" r:id="rId38"/>
    <p:sldId id="2147483534" r:id="rId39"/>
    <p:sldId id="2147483535" r:id="rId40"/>
    <p:sldId id="2147483536" r:id="rId41"/>
    <p:sldId id="2147479884" r:id="rId42"/>
    <p:sldId id="289" r:id="rId43"/>
    <p:sldId id="2147483571" r:id="rId44"/>
    <p:sldId id="2147483071" r:id="rId45"/>
    <p:sldId id="2147482950" r:id="rId46"/>
    <p:sldId id="2147483538" r:id="rId47"/>
    <p:sldId id="2147483572" r:id="rId48"/>
    <p:sldId id="2147483573" r:id="rId49"/>
    <p:sldId id="2147479886" r:id="rId50"/>
    <p:sldId id="302" r:id="rId51"/>
    <p:sldId id="2147483046" r:id="rId52"/>
    <p:sldId id="2147482968" r:id="rId53"/>
    <p:sldId id="2147479888" r:id="rId54"/>
    <p:sldId id="2147483006" r:id="rId55"/>
    <p:sldId id="2147483541" r:id="rId56"/>
    <p:sldId id="2147479335" r:id="rId57"/>
    <p:sldId id="2147483574" r:id="rId58"/>
    <p:sldId id="2147483544" r:id="rId59"/>
    <p:sldId id="2147483545" r:id="rId60"/>
    <p:sldId id="2147483546" r:id="rId61"/>
    <p:sldId id="2147483547" r:id="rId62"/>
    <p:sldId id="2147483548" r:id="rId63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00E6"/>
    <a:srgbClr val="FFFFFF"/>
    <a:srgbClr val="00E6C2"/>
    <a:srgbClr val="3D00E5"/>
    <a:srgbClr val="0004B2"/>
    <a:srgbClr val="72C3EF"/>
    <a:srgbClr val="B99DF7"/>
    <a:srgbClr val="3182FE"/>
    <a:srgbClr val="052C50"/>
    <a:srgbClr val="058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442FC3-39BE-4B44-BC62-D033441CD2F3}" v="2428" dt="2025-12-10T01:08:49.629"/>
    <p1510:client id="{3D60D957-520C-4BD2-8FC4-6843F803FECA}" v="499" dt="2025-12-10T01:43:26.693"/>
    <p1510:client id="{412A5B31-6AAA-4E16-BB60-45471852C7FE}" v="4" dt="2025-12-10T00:58:26.949"/>
    <p1510:client id="{605484F0-DB5B-48E3-B592-670E0E08020B}" v="6" dt="2025-12-09T19:12:57.024"/>
    <p1510:client id="{A7510E02-9C27-42EA-9E69-79B91F2C07E1}" v="5" dt="2025-12-09T16:21:23.0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761"/>
    <p:restoredTop sz="97097"/>
  </p:normalViewPr>
  <p:slideViewPr>
    <p:cSldViewPr snapToGrid="0">
      <p:cViewPr varScale="1">
        <p:scale>
          <a:sx n="140" d="100"/>
          <a:sy n="140" d="100"/>
        </p:scale>
        <p:origin x="224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sites/ReportesCdG/PLANEAMIENTO/Budget%202026/Presentaciones_Inputs/Presentacion%20Accionistas%20F25-B26_TECO-TMA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631250\AppData\Local\Microsoft\Windows\INetCache\Content.Outlook\L9SDOVY5\info%20pres%20accionistas%20B2B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B2B%20Accionistas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/Amad-fdp1\grupos\PRIVADO\Plan\PLAN\Plan%202026\Budget%202026\Patrimonial\Argentina\Patrim\Cash%20Flow%20Grupo%20B26%20$%20y%20USD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/Amad-fdp1\grupos\PRIVADO\Plan\PLAN\Plan%202026\Budget%202026\Patrimonial\Argentina\Patrim\Cash%20Flow%20Grupo%20B26%20$%20y%20USD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/Amad-fdp1\grupos\PRIVADO\Plan\PLAN\Plan%202026\Budget%202026\Patrimonial\Argentina\Patrim\Cash%20Flow%20Grupo%20B26%20$%20y%20USD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4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5.xlsx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6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Budget20262/Shared%20Documents/General/Consolidado/PPT%20Accionista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https://cablevisionfibertel.sharepoint.com/sites/ReportesCdG/PLANEAMIENTO/Budget%202026/Presentaciones_Inputs/Presentacion%20Accionistas%20F25-B26_TECO-TM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81118546923897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0583E5"/>
            </a:solidFill>
            <a:ln>
              <a:noFill/>
            </a:ln>
            <a:effectLst/>
          </c:spPr>
          <c:invertIfNegative val="0"/>
          <c:dLbls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3889232911774385"/>
                      <c:h val="0.1106464540860777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5A7-7B42-86CB-5A11DFA1DB1C}"/>
                </c:ext>
              </c:extLst>
            </c:dLbl>
            <c:dLbl>
              <c:idx val="3"/>
              <c:layout>
                <c:manualLayout>
                  <c:x val="0"/>
                  <c:y val="0.1290988235142268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5A7-7B42-86CB-5A11DFA1DB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schemeClr val="tx2"/>
                      </a:outerShdw>
                    </a:effectLst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cat>
          <c:val>
            <c:numRef>
              <c:f>Hoja1!$B$2:$B$5</c:f>
              <c:numCache>
                <c:formatCode>0%</c:formatCode>
                <c:ptCount val="4"/>
                <c:pt idx="0">
                  <c:v>1.33</c:v>
                </c:pt>
                <c:pt idx="1">
                  <c:v>2.2000000000000002</c:v>
                </c:pt>
                <c:pt idx="2">
                  <c:v>0.42</c:v>
                </c:pt>
                <c:pt idx="3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A7-7B42-86CB-5A11DFA1DB1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4"/>
        <c:overlap val="-65"/>
        <c:axId val="164377520"/>
        <c:axId val="2113958512"/>
      </c:barChart>
      <c:catAx>
        <c:axId val="16437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AR"/>
          </a:p>
        </c:txPr>
        <c:crossAx val="2113958512"/>
        <c:crosses val="autoZero"/>
        <c:auto val="1"/>
        <c:lblAlgn val="ctr"/>
        <c:lblOffset val="100"/>
        <c:noMultiLvlLbl val="0"/>
      </c:catAx>
      <c:valAx>
        <c:axId val="2113958512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6437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 b="0" i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</a:defRPr>
      </a:pPr>
      <a:endParaRPr lang="es-A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dPt>
            <c:idx val="0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ED05-474F-BDE7-E89293F0EAEB}"/>
              </c:ext>
            </c:extLst>
          </c:dPt>
          <c:dPt>
            <c:idx val="1"/>
            <c:bubble3D val="0"/>
            <c:spPr>
              <a:solidFill>
                <a:srgbClr val="8A5CF2"/>
              </a:solidFill>
              <a:ln w="19050">
                <a:solidFill>
                  <a:srgbClr val="8A5CF2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ED05-474F-BDE7-E89293F0EAEB}"/>
              </c:ext>
            </c:extLst>
          </c:dPt>
          <c:dPt>
            <c:idx val="2"/>
            <c:bubble3D val="0"/>
            <c:spPr>
              <a:solidFill>
                <a:srgbClr val="03DCAB"/>
              </a:solidFill>
              <a:ln w="19050">
                <a:solidFill>
                  <a:srgbClr val="03DCA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ED05-474F-BDE7-E89293F0EAEB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>
                  <c15:layout>
                    <c:manualLayout>
                      <c:w val="0.23483775252525252"/>
                      <c:h val="0.453571428571428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ED05-474F-BDE7-E89293F0EAEB}"/>
                </c:ext>
              </c:extLst>
            </c:dLbl>
            <c:dLbl>
              <c:idx val="1"/>
              <c:layout>
                <c:manualLayout>
                  <c:x val="0.18572190656565654"/>
                  <c:y val="0.2018161375661375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FFFF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499810606060603"/>
                      <c:h val="0.3695767195767195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D05-474F-BDE7-E89293F0EAE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'DataSet (Ingresos) (2)'!$Y$94:$Y$96</c:f>
              <c:numCache>
                <c:formatCode>0%</c:formatCode>
                <c:ptCount val="3"/>
                <c:pt idx="0">
                  <c:v>0.74</c:v>
                </c:pt>
                <c:pt idx="1">
                  <c:v>0.23</c:v>
                </c:pt>
                <c:pt idx="2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D05-474F-BDE7-E89293F0EA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dPt>
            <c:idx val="0"/>
            <c:bubble3D val="0"/>
            <c:spPr>
              <a:solidFill>
                <a:srgbClr val="0583E5"/>
              </a:solidFill>
              <a:ln w="19050">
                <a:solidFill>
                  <a:srgbClr val="0583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A4-5A4C-995B-068C8F26C3F5}"/>
              </c:ext>
            </c:extLst>
          </c:dPt>
          <c:dPt>
            <c:idx val="1"/>
            <c:bubble3D val="0"/>
            <c:spPr>
              <a:solidFill>
                <a:srgbClr val="FFFF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A4-5A4C-995B-068C8F26C3F5}"/>
              </c:ext>
            </c:extLst>
          </c:dPt>
          <c:dPt>
            <c:idx val="2"/>
            <c:bubble3D val="0"/>
            <c:spPr>
              <a:solidFill>
                <a:srgbClr val="03DCAB"/>
              </a:solidFill>
              <a:ln w="19050">
                <a:solidFill>
                  <a:srgbClr val="03DCA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A4-5A4C-995B-068C8F26C3F5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FFFF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3483775252525252"/>
                      <c:h val="0.4535714285714285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DA4-5A4C-995B-068C8F26C3F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'DataSet (Ingresos) (2)'!$Y$94:$Y$96</c:f>
              <c:numCache>
                <c:formatCode>0%</c:formatCode>
                <c:ptCount val="3"/>
                <c:pt idx="0">
                  <c:v>0.74</c:v>
                </c:pt>
                <c:pt idx="1">
                  <c:v>0.23</c:v>
                </c:pt>
                <c:pt idx="2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A4-5A4C-995B-068C8F26C3F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ofPieChart>
        <c:ofPieType val="bar"/>
        <c:varyColors val="1"/>
        <c:ser>
          <c:idx val="0"/>
          <c:order val="0"/>
          <c:spPr>
            <a:ln>
              <a:noFill/>
            </a:ln>
          </c:spPr>
          <c:explosion val="3"/>
          <c:dPt>
            <c:idx val="0"/>
            <c:bubble3D val="0"/>
            <c:spPr>
              <a:solidFill>
                <a:srgbClr val="004C8E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1C8-7B4F-8434-0F9837719E95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1C8-7B4F-8434-0F9837719E95}"/>
              </c:ext>
            </c:extLst>
          </c:dPt>
          <c:dPt>
            <c:idx val="2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1C8-7B4F-8434-0F9837719E95}"/>
              </c:ext>
            </c:extLst>
          </c:dPt>
          <c:dPt>
            <c:idx val="3"/>
            <c:bubble3D val="0"/>
            <c:spPr>
              <a:solidFill>
                <a:srgbClr val="A6A6A6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1C8-7B4F-8434-0F9837719E95}"/>
              </c:ext>
            </c:extLst>
          </c:dPt>
          <c:dPt>
            <c:idx val="4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1C8-7B4F-8434-0F9837719E95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fld id="{6EEB3742-77D8-2743-AB0A-0D0EA18ECD37}" type="VALUE">
                      <a:rPr lang="en-US" b="1" i="0">
                        <a:latin typeface="Pulso" pitchFamily="2" charset="0"/>
                      </a:rPr>
                      <a:pPr/>
                      <a:t>[VALOR]</a:t>
                    </a:fld>
                    <a:r>
                      <a:rPr lang="en-US" baseline="0" dirty="0"/>
                      <a:t>
</a:t>
                    </a:r>
                    <a:fld id="{B12740EB-7ACF-C442-8783-6495808E6E21}" type="PERCENTAGE">
                      <a:rPr lang="en-US" baseline="0"/>
                      <a:pPr/>
                      <a:t>[PORCENTAJE]</a:t>
                    </a:fld>
                    <a:endParaRPr lang="en-US" baseline="0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81C8-7B4F-8434-0F9837719E95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DA23796F-65B0-7F40-B2D5-0F51839EFAB8}" type="VALUE">
                      <a:rPr lang="en-US" b="1" i="0">
                        <a:latin typeface="Pulso" pitchFamily="2" charset="0"/>
                      </a:rPr>
                      <a:pPr/>
                      <a:t>[VALOR]</a:t>
                    </a:fld>
                    <a:r>
                      <a:rPr lang="en-US" baseline="0" dirty="0"/>
                      <a:t>
</a:t>
                    </a:r>
                    <a:fld id="{EC985DF9-D3AB-5942-B988-E1076BA8543C}" type="PERCENTAGE">
                      <a:rPr lang="en-US" baseline="0"/>
                      <a:pPr/>
                      <a:t>[PORCENTAJE]</a:t>
                    </a:fld>
                    <a:endParaRPr lang="en-US" baseline="0" dirty="0"/>
                  </a:p>
                </c:rich>
              </c:tx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81C8-7B4F-8434-0F9837719E95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rgbClr val="FFFFFF"/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3048C245-B209-C84E-8C70-9CF7BBF85BDD}" type="VALUE">
                      <a:rPr lang="en-US" b="1" i="0">
                        <a:solidFill>
                          <a:srgbClr val="FFFFFF"/>
                        </a:solidFill>
                        <a:latin typeface="Pulso" pitchFamily="2" charset="0"/>
                      </a:rPr>
                      <a:pPr>
                        <a:defRPr>
                          <a:solidFill>
                            <a:srgbClr val="FFFFFF"/>
                          </a:solidFill>
                          <a:latin typeface="Pulso" pitchFamily="2" charset="0"/>
                        </a:defRPr>
                      </a:pPr>
                      <a:t>[VALOR]</a:t>
                    </a:fld>
                    <a:r>
                      <a:rPr lang="en-US" baseline="0" dirty="0">
                        <a:solidFill>
                          <a:srgbClr val="FFFFFF"/>
                        </a:solidFill>
                      </a:rPr>
                      <a:t>
</a:t>
                    </a:r>
                    <a:fld id="{8C46D2E3-7462-2249-AB21-7327F64F84DF}" type="PERCENTAGE">
                      <a:rPr lang="en-US" baseline="0">
                        <a:solidFill>
                          <a:srgbClr val="FFFFFF"/>
                        </a:solidFill>
                      </a:rPr>
                      <a:pPr>
                        <a:defRPr>
                          <a:solidFill>
                            <a:srgbClr val="FFFFFF"/>
                          </a:solidFill>
                          <a:latin typeface="Pulso" pitchFamily="2" charset="0"/>
                        </a:defRPr>
                      </a:pPr>
                      <a:t>[PORCENTAJE]</a:t>
                    </a:fld>
                    <a:endParaRPr lang="en-US" baseline="0" dirty="0">
                      <a:solidFill>
                        <a:srgbClr val="FFFFFF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FFFF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81C8-7B4F-8434-0F9837719E95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rgbClr val="FFFFFF"/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A1B2C12A-D21C-0847-8B3E-740236372C89}" type="VALUE">
                      <a:rPr lang="en-US" b="1" i="0">
                        <a:solidFill>
                          <a:srgbClr val="FFFFFF"/>
                        </a:solidFill>
                        <a:latin typeface="Pulso" pitchFamily="2" charset="0"/>
                      </a:rPr>
                      <a:pPr>
                        <a:defRPr>
                          <a:solidFill>
                            <a:srgbClr val="FFFFFF"/>
                          </a:solidFill>
                          <a:latin typeface="Pulso" pitchFamily="2" charset="0"/>
                        </a:defRPr>
                      </a:pPr>
                      <a:t>[VALOR]</a:t>
                    </a:fld>
                    <a:r>
                      <a:rPr lang="en-US" baseline="0" dirty="0">
                        <a:solidFill>
                          <a:srgbClr val="FFFFFF"/>
                        </a:solidFill>
                      </a:rPr>
                      <a:t>
</a:t>
                    </a:r>
                    <a:fld id="{0CE93491-CFF5-954C-B827-320C698358F1}" type="PERCENTAGE">
                      <a:rPr lang="en-US" baseline="0">
                        <a:solidFill>
                          <a:srgbClr val="FFFFFF"/>
                        </a:solidFill>
                      </a:rPr>
                      <a:pPr>
                        <a:defRPr>
                          <a:solidFill>
                            <a:srgbClr val="FFFFFF"/>
                          </a:solidFill>
                          <a:latin typeface="Pulso" pitchFamily="2" charset="0"/>
                        </a:defRPr>
                      </a:pPr>
                      <a:t>[PORCENTAJE]</a:t>
                    </a:fld>
                    <a:endParaRPr lang="en-US" baseline="0" dirty="0">
                      <a:solidFill>
                        <a:srgbClr val="FFFFFF"/>
                      </a:solidFill>
                    </a:endParaRP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rgbClr val="FFFFFF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ctr"/>
              <c:showLegendKey val="0"/>
              <c:showVal val="1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7-81C8-7B4F-8434-0F9837719E95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81C8-7B4F-8434-0F9837719E95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Hoja4!$B$24:$B$27</c:f>
              <c:strCache>
                <c:ptCount val="4"/>
                <c:pt idx="0">
                  <c:v>HFC</c:v>
                </c:pt>
                <c:pt idx="1">
                  <c:v>FTTH</c:v>
                </c:pt>
                <c:pt idx="2">
                  <c:v>xDSL</c:v>
                </c:pt>
                <c:pt idx="3">
                  <c:v>FWA</c:v>
                </c:pt>
              </c:strCache>
            </c:strRef>
          </c:cat>
          <c:val>
            <c:numRef>
              <c:f>Hoja4!$C$24:$C$27</c:f>
              <c:numCache>
                <c:formatCode>#,##0</c:formatCode>
                <c:ptCount val="4"/>
                <c:pt idx="0">
                  <c:v>2241</c:v>
                </c:pt>
                <c:pt idx="1">
                  <c:v>3731</c:v>
                </c:pt>
                <c:pt idx="2">
                  <c:v>44</c:v>
                </c:pt>
                <c:pt idx="3">
                  <c:v>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81C8-7B4F-8434-0F9837719E95}"/>
            </c:ext>
          </c:extLst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100"/>
        <c:secondPieSize val="50"/>
        <c:serLines>
          <c:spPr>
            <a:ln w="9525" cap="flat" cmpd="sng" algn="ctr">
              <a:solidFill>
                <a:schemeClr val="bg1">
                  <a:lumMod val="50000"/>
                </a:schemeClr>
              </a:solidFill>
              <a:prstDash val="sysDot"/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'Gráficos '!$P$82</c:f>
              <c:strCache>
                <c:ptCount val="1"/>
                <c:pt idx="0">
                  <c:v>Personal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B792F9AC-460A-D746-8464-F29BD752886D}" type="CELLRANGE">
                      <a:rPr lang="en-US"/>
                      <a:pPr/>
                      <a:t>[CELLRANGE]</a:t>
                    </a:fld>
                    <a:endParaRPr lang="es-A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0-CB26-3449-BDEE-550042B9CC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153B4ED3-5DBF-2B4B-991E-E1F245FD9931}" type="CELLRANGE">
                      <a:rPr lang="es-AR"/>
                      <a:pPr/>
                      <a:t>[CELLRANGE]</a:t>
                    </a:fld>
                    <a:endParaRPr lang="es-A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1-CB26-3449-BDEE-550042B9CC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'Gráficos '!$Q$81:$R$81</c:f>
              <c:strCache>
                <c:ptCount val="2"/>
                <c:pt idx="0">
                  <c:v>F25</c:v>
                </c:pt>
                <c:pt idx="1">
                  <c:v>B26</c:v>
                </c:pt>
              </c:strCache>
            </c:strRef>
          </c:cat>
          <c:val>
            <c:numRef>
              <c:f>'Gráficos '!$Q$82:$R$82</c:f>
              <c:numCache>
                <c:formatCode>#,##0</c:formatCode>
                <c:ptCount val="2"/>
                <c:pt idx="0">
                  <c:v>1277.0477207762156</c:v>
                </c:pt>
                <c:pt idx="1">
                  <c:v>2022.9385738026085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'Gráficos '!$S$83:$T$83</c15:f>
                <c15:dlblRangeCache>
                  <c:ptCount val="2"/>
                  <c:pt idx="0">
                    <c:v>45%</c:v>
                  </c:pt>
                  <c:pt idx="1">
                    <c:v>54%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2-CB26-3449-BDEE-550042B9CC27}"/>
            </c:ext>
          </c:extLst>
        </c:ser>
        <c:ser>
          <c:idx val="1"/>
          <c:order val="1"/>
          <c:tx>
            <c:strRef>
              <c:f>'Gráficos '!$P$83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rgbClr val="0066FF"/>
            </a:solidFill>
            <a:ln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9F79851D-2EE7-8140-A08B-A26AF5997557}" type="CELLRANGE">
                      <a:rPr lang="en-US"/>
                      <a:pPr/>
                      <a:t>[CELLRANGE]</a:t>
                    </a:fld>
                    <a:endParaRPr lang="es-A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CB26-3449-BDEE-550042B9CC2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0389D284-8490-B64B-BB4F-A14503D65F6F}" type="CELLRANGE">
                      <a:rPr lang="es-AR"/>
                      <a:pPr/>
                      <a:t>[CELLRANGE]</a:t>
                    </a:fld>
                    <a:endParaRPr lang="es-AR"/>
                  </a:p>
                </c:rich>
              </c:tx>
              <c:dLblPos val="ct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xForSave val="1"/>
                  <c15:showDataLabelsRange val="1"/>
                </c:ext>
                <c:ext xmlns:c16="http://schemas.microsoft.com/office/drawing/2014/chart" uri="{C3380CC4-5D6E-409C-BE32-E72D297353CC}">
                  <c16:uniqueId val="{00000004-CB26-3449-BDEE-550042B9CC2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cat>
            <c:strRef>
              <c:f>'Gráficos '!$Q$81:$R$81</c:f>
              <c:strCache>
                <c:ptCount val="2"/>
                <c:pt idx="0">
                  <c:v>F25</c:v>
                </c:pt>
                <c:pt idx="1">
                  <c:v>B26</c:v>
                </c:pt>
              </c:strCache>
            </c:strRef>
          </c:cat>
          <c:val>
            <c:numRef>
              <c:f>'Gráficos '!$Q$83:$R$83</c:f>
              <c:numCache>
                <c:formatCode>#,##0</c:formatCode>
                <c:ptCount val="2"/>
                <c:pt idx="0">
                  <c:v>1579.8537200000001</c:v>
                </c:pt>
                <c:pt idx="1">
                  <c:v>1707.8622500000199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'Gráficos '!$S$82:$T$82</c15:f>
                <c15:dlblRangeCache>
                  <c:ptCount val="2"/>
                  <c:pt idx="0">
                    <c:v>55%</c:v>
                  </c:pt>
                  <c:pt idx="1">
                    <c:v>46%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05-CB26-3449-BDEE-550042B9CC2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0"/>
        <c:overlap val="100"/>
        <c:axId val="684294816"/>
        <c:axId val="684296256"/>
      </c:barChart>
      <c:catAx>
        <c:axId val="68429481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684296256"/>
        <c:crosses val="autoZero"/>
        <c:auto val="1"/>
        <c:lblAlgn val="ctr"/>
        <c:lblOffset val="100"/>
        <c:noMultiLvlLbl val="0"/>
      </c:catAx>
      <c:valAx>
        <c:axId val="684296256"/>
        <c:scaling>
          <c:orientation val="minMax"/>
        </c:scaling>
        <c:delete val="1"/>
        <c:axPos val="l"/>
        <c:numFmt formatCode="#,##0" sourceLinked="1"/>
        <c:majorTickMark val="none"/>
        <c:minorTickMark val="none"/>
        <c:tickLblPos val="nextTo"/>
        <c:crossAx val="6842948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Hoja4!$M$25</c:f>
              <c:strCache>
                <c:ptCount val="1"/>
                <c:pt idx="0">
                  <c:v>Hard USD</c:v>
                </c:pt>
              </c:strCache>
            </c:strRef>
          </c:tx>
          <c:spPr>
            <a:solidFill>
              <a:srgbClr val="3D00E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8570079155514113"/>
                  <c:y val="2.7755575615628914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FFFFFF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22929269305293"/>
                      <c:h val="0.282924930270132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E2ED-C64F-AAB7-49637BE2129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Hoja4!$N$25</c:f>
              <c:numCache>
                <c:formatCode>0%</c:formatCode>
                <c:ptCount val="1"/>
                <c:pt idx="0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ED-C64F-AAB7-49637BE2129D}"/>
            </c:ext>
          </c:extLst>
        </c:ser>
        <c:ser>
          <c:idx val="1"/>
          <c:order val="1"/>
          <c:tx>
            <c:strRef>
              <c:f>Hoja4!$M$26</c:f>
              <c:strCache>
                <c:ptCount val="1"/>
                <c:pt idx="0">
                  <c:v>ARS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Hoja4!$N$26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ED-C64F-AAB7-49637BE2129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32681295"/>
        <c:axId val="1832677935"/>
      </c:barChart>
      <c:catAx>
        <c:axId val="18326812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2677935"/>
        <c:crosses val="autoZero"/>
        <c:auto val="1"/>
        <c:lblAlgn val="ctr"/>
        <c:lblOffset val="100"/>
        <c:noMultiLvlLbl val="0"/>
      </c:catAx>
      <c:valAx>
        <c:axId val="1832677935"/>
        <c:scaling>
          <c:orientation val="minMax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832681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percentStacked"/>
        <c:varyColors val="0"/>
        <c:ser>
          <c:idx val="0"/>
          <c:order val="0"/>
          <c:tx>
            <c:strRef>
              <c:f>Hoja4!$M$25</c:f>
              <c:strCache>
                <c:ptCount val="1"/>
                <c:pt idx="0">
                  <c:v>Hard USD</c:v>
                </c:pt>
              </c:strCache>
            </c:strRef>
          </c:tx>
          <c:spPr>
            <a:solidFill>
              <a:srgbClr val="3D00E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.18570079155514113"/>
                  <c:y val="2.7755575615628914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400" b="0" i="0" u="none" strike="noStrike" kern="1200" baseline="0">
                      <a:solidFill>
                        <a:srgbClr val="FFFFFF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0522929269305293"/>
                      <c:h val="0.28292493027013227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198F-411B-8E51-8B77E8CF6CA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Hoja4!$N$25</c:f>
              <c:numCache>
                <c:formatCode>0%</c:formatCode>
                <c:ptCount val="1"/>
                <c:pt idx="0">
                  <c:v>0.85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98F-411B-8E51-8B77E8CF6CAC}"/>
            </c:ext>
          </c:extLst>
        </c:ser>
        <c:ser>
          <c:idx val="1"/>
          <c:order val="1"/>
          <c:tx>
            <c:strRef>
              <c:f>Hoja4!$M$26</c:f>
              <c:strCache>
                <c:ptCount val="1"/>
                <c:pt idx="0">
                  <c:v>ARS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Hoja4!$N$26</c:f>
              <c:numCache>
                <c:formatCode>0%</c:formatCode>
                <c:ptCount val="1"/>
                <c:pt idx="0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98F-411B-8E51-8B77E8CF6CA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832681295"/>
        <c:axId val="1832677935"/>
      </c:barChart>
      <c:catAx>
        <c:axId val="183268129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832677935"/>
        <c:crosses val="autoZero"/>
        <c:auto val="1"/>
        <c:lblAlgn val="ctr"/>
        <c:lblOffset val="100"/>
        <c:noMultiLvlLbl val="0"/>
      </c:catAx>
      <c:valAx>
        <c:axId val="1832677935"/>
        <c:scaling>
          <c:orientation val="minMax"/>
          <c:min val="0"/>
        </c:scaling>
        <c:delete val="1"/>
        <c:axPos val="b"/>
        <c:numFmt formatCode="0%" sourceLinked="1"/>
        <c:majorTickMark val="none"/>
        <c:minorTickMark val="none"/>
        <c:tickLblPos val="nextTo"/>
        <c:crossAx val="183268129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Resumen!$Y$34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7EB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5C-41F5-B55C-68FBF3F857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Resumen!$Z$34</c:f>
              <c:numCache>
                <c:formatCode>0%</c:formatCode>
                <c:ptCount val="1"/>
                <c:pt idx="0">
                  <c:v>0.61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95C-41F5-B55C-68FBF3F857B6}"/>
            </c:ext>
          </c:extLst>
        </c:ser>
        <c:ser>
          <c:idx val="1"/>
          <c:order val="1"/>
          <c:tx>
            <c:strRef>
              <c:f>Resumen!$Y$35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266FF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895C-41F5-B55C-68FBF3F857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Resumen!$Z$35</c:f>
              <c:numCache>
                <c:formatCode>0%</c:formatCode>
                <c:ptCount val="1"/>
                <c:pt idx="0">
                  <c:v>0.39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95C-41F5-B55C-68FBF3F857B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Resumen!$AE$34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Resumen!$AF$34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31-47A0-A9F8-15CDAB6DA827}"/>
            </c:ext>
          </c:extLst>
        </c:ser>
        <c:ser>
          <c:idx val="1"/>
          <c:order val="1"/>
          <c:tx>
            <c:strRef>
              <c:f>Resumen!$AE$35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rgbClr val="0266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Resumen!$AF$35</c:f>
              <c:numCache>
                <c:formatCode>0%</c:formatCode>
                <c:ptCount val="1"/>
                <c:pt idx="0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31-47A0-A9F8-15CDAB6DA82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Resumen!$AB$34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Resumen!$AC$34</c:f>
              <c:numCache>
                <c:formatCode>0%</c:formatCode>
                <c:ptCount val="1"/>
                <c:pt idx="0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0D-4CE6-A14E-283BED40D021}"/>
            </c:ext>
          </c:extLst>
        </c:ser>
        <c:ser>
          <c:idx val="1"/>
          <c:order val="1"/>
          <c:tx>
            <c:strRef>
              <c:f>Resumen!$AB$35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rgbClr val="0266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Resumen!$AC$35</c:f>
              <c:numCache>
                <c:formatCode>0%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0D-4CE6-A14E-283BED40D021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Resumen!$AA$22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Resumen!$AB$22</c:f>
              <c:numCache>
                <c:formatCode>0%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8B-452B-98C9-822FA800FE6C}"/>
            </c:ext>
          </c:extLst>
        </c:ser>
        <c:ser>
          <c:idx val="1"/>
          <c:order val="1"/>
          <c:tx>
            <c:strRef>
              <c:f>Resumen!$AA$23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delete val="1"/>
          </c:dLbls>
          <c:val>
            <c:numRef>
              <c:f>Resumen!$AB$23</c:f>
              <c:numCache>
                <c:formatCode>0%</c:formatCode>
                <c:ptCount val="1"/>
                <c:pt idx="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8B-452B-98C9-822FA800FE6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81118546923897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0583E5"/>
            </a:solidFill>
            <a:ln>
              <a:noFill/>
            </a:ln>
            <a:effectLst/>
          </c:spPr>
          <c:invertIfNegative val="0"/>
          <c:dLbls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2030928263671435"/>
                      <c:h val="9.0156369996063315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F2D-124B-BFCA-54C8D4594AFA}"/>
                </c:ext>
              </c:extLst>
            </c:dLbl>
            <c:dLbl>
              <c:idx val="3"/>
              <c:layout>
                <c:manualLayout>
                  <c:x val="0"/>
                  <c:y val="0.1290988235142268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2D-124B-BFCA-54C8D4594A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schemeClr val="tx2"/>
                      </a:outerShdw>
                    </a:effectLst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cat>
          <c:val>
            <c:numRef>
              <c:f>Hoja1!$B$2:$B$5</c:f>
              <c:numCache>
                <c:formatCode>0%</c:formatCode>
                <c:ptCount val="4"/>
                <c:pt idx="0">
                  <c:v>1.26</c:v>
                </c:pt>
                <c:pt idx="1">
                  <c:v>2.1</c:v>
                </c:pt>
                <c:pt idx="2">
                  <c:v>0.36</c:v>
                </c:pt>
                <c:pt idx="3">
                  <c:v>0.28999999999999998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2D-124B-BFCA-54C8D4594AF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4"/>
        <c:overlap val="-65"/>
        <c:axId val="164377520"/>
        <c:axId val="2113958512"/>
      </c:barChart>
      <c:catAx>
        <c:axId val="16437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AR"/>
          </a:p>
        </c:txPr>
        <c:crossAx val="2113958512"/>
        <c:crosses val="autoZero"/>
        <c:auto val="1"/>
        <c:lblAlgn val="ctr"/>
        <c:lblOffset val="100"/>
        <c:noMultiLvlLbl val="0"/>
      </c:catAx>
      <c:valAx>
        <c:axId val="2113958512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16437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 b="0" i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</a:defRPr>
      </a:pPr>
      <a:endParaRPr lang="es-A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Resumen!$AH$34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Resumen!$AI$34</c:f>
              <c:numCache>
                <c:formatCode>0%</c:formatCode>
                <c:ptCount val="1"/>
                <c:pt idx="0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96-493E-8125-B966F98CD548}"/>
            </c:ext>
          </c:extLst>
        </c:ser>
        <c:ser>
          <c:idx val="1"/>
          <c:order val="1"/>
          <c:tx>
            <c:strRef>
              <c:f>Resumen!$AH$35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rgbClr val="0266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Resumen!$AI$35</c:f>
              <c:numCache>
                <c:formatCode>0%</c:formatCode>
                <c:ptCount val="1"/>
                <c:pt idx="0">
                  <c:v>0.35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96-493E-8125-B966F98CD54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1"/>
        </c:manualLayout>
      </c:layout>
      <c:barChart>
        <c:barDir val="bar"/>
        <c:grouping val="stacked"/>
        <c:varyColors val="0"/>
        <c:ser>
          <c:idx val="0"/>
          <c:order val="0"/>
          <c:tx>
            <c:strRef>
              <c:f>Resumen!$AK$34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Resumen!$AL$34</c:f>
              <c:numCache>
                <c:formatCode>0%</c:formatCode>
                <c:ptCount val="1"/>
                <c:pt idx="0">
                  <c:v>0.48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E8-4862-9181-F07FE19B09B0}"/>
            </c:ext>
          </c:extLst>
        </c:ser>
        <c:ser>
          <c:idx val="1"/>
          <c:order val="1"/>
          <c:tx>
            <c:strRef>
              <c:f>Resumen!$AK$35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rgbClr val="0266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Resumen!$AL$35</c:f>
              <c:numCache>
                <c:formatCode>0%</c:formatCode>
                <c:ptCount val="1"/>
                <c:pt idx="0">
                  <c:v>0.52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CE8-4862-9181-F07FE19B09B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Resumen!$Y$30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0D7-4647-B5D4-B16453AC8F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Resumen!$Z$30</c:f>
              <c:numCache>
                <c:formatCode>0%</c:formatCode>
                <c:ptCount val="1"/>
                <c:pt idx="0">
                  <c:v>0.40591027001309099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D7-4647-B5D4-B16453AC8F42}"/>
            </c:ext>
          </c:extLst>
        </c:ser>
        <c:ser>
          <c:idx val="1"/>
          <c:order val="1"/>
          <c:tx>
            <c:strRef>
              <c:f>Resumen!$Y$31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rgbClr val="0266FF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0D7-4647-B5D4-B16453AC8F4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Resumen!$Z$31</c:f>
              <c:numCache>
                <c:formatCode>0%</c:formatCode>
                <c:ptCount val="1"/>
                <c:pt idx="0">
                  <c:v>0.59408972998690901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D7-4647-B5D4-B16453AC8F4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Resumen!$Y$30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1431-A54B-A5C9-45D775E1940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Resumen!$AO$30</c:f>
              <c:numCache>
                <c:formatCode>0%</c:formatCode>
                <c:ptCount val="1"/>
                <c:pt idx="0">
                  <c:v>0.74330081996241582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31-A54B-A5C9-45D775E19405}"/>
            </c:ext>
          </c:extLst>
        </c:ser>
        <c:ser>
          <c:idx val="1"/>
          <c:order val="1"/>
          <c:tx>
            <c:strRef>
              <c:f>Resumen!$Y$31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Resumen!$AO$31</c:f>
              <c:numCache>
                <c:formatCode>0%</c:formatCode>
                <c:ptCount val="1"/>
                <c:pt idx="0">
                  <c:v>0.25669918003758413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31-A54B-A5C9-45D775E19405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Resumen!$AE$40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03E-C54B-AC6C-8DF33B013F7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Resumen!$AF$40</c:f>
              <c:numCache>
                <c:formatCode>0%</c:formatCode>
                <c:ptCount val="1"/>
                <c:pt idx="0">
                  <c:v>0.56999999999999995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03E-C54B-AC6C-8DF33B013F72}"/>
            </c:ext>
          </c:extLst>
        </c:ser>
        <c:ser>
          <c:idx val="1"/>
          <c:order val="1"/>
          <c:tx>
            <c:strRef>
              <c:f>Resumen!$AE$41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Resumen!$AF$41</c:f>
              <c:numCache>
                <c:formatCode>0%</c:formatCode>
                <c:ptCount val="1"/>
                <c:pt idx="0">
                  <c:v>0.43000000000000005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803E-C54B-AC6C-8DF33B013F7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Resumen!$AH$40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Resumen!$AI$40</c:f>
              <c:numCache>
                <c:formatCode>0%</c:formatCode>
                <c:ptCount val="1"/>
                <c:pt idx="0">
                  <c:v>0.3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9A-0B45-833F-772456449328}"/>
            </c:ext>
          </c:extLst>
        </c:ser>
        <c:ser>
          <c:idx val="1"/>
          <c:order val="1"/>
          <c:tx>
            <c:strRef>
              <c:f>Resumen!$AH$41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Resumen!$AI$41</c:f>
              <c:numCache>
                <c:formatCode>0%</c:formatCode>
                <c:ptCount val="1"/>
                <c:pt idx="0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9A-0B45-833F-77245644932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Resumen!$AK$40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DFCF-3445-9467-5EDF03C93A0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Resumen!$AL$40</c:f>
              <c:numCache>
                <c:formatCode>0%</c:formatCode>
                <c:ptCount val="1"/>
                <c:pt idx="0">
                  <c:v>0.38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FCF-3445-9467-5EDF03C93A0E}"/>
            </c:ext>
          </c:extLst>
        </c:ser>
        <c:ser>
          <c:idx val="1"/>
          <c:order val="1"/>
          <c:tx>
            <c:strRef>
              <c:f>Resumen!$AK$41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Resumen!$AL$41</c:f>
              <c:numCache>
                <c:formatCode>0%</c:formatCode>
                <c:ptCount val="1"/>
                <c:pt idx="0">
                  <c:v>0.62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FCF-3445-9467-5EDF03C93A0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</c:scaling>
        <c:delete val="1"/>
        <c:axPos val="b"/>
        <c:numFmt formatCode="0%" sourceLinked="1"/>
        <c:majorTickMark val="none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stacked"/>
        <c:varyColors val="0"/>
        <c:ser>
          <c:idx val="0"/>
          <c:order val="0"/>
          <c:tx>
            <c:strRef>
              <c:f>Resumen!$AB$40</c:f>
              <c:strCache>
                <c:ptCount val="1"/>
                <c:pt idx="0">
                  <c:v>TECO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E4B2-6B4E-BCF1-E621E2751CC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Resumen!$AC$40</c:f>
              <c:numCache>
                <c:formatCode>0%</c:formatCode>
                <c:ptCount val="1"/>
                <c:pt idx="0">
                  <c:v>0.99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4B2-6B4E-BCF1-E621E2751CC3}"/>
            </c:ext>
          </c:extLst>
        </c:ser>
        <c:ser>
          <c:idx val="1"/>
          <c:order val="1"/>
          <c:tx>
            <c:strRef>
              <c:f>Resumen!$AB$41</c:f>
              <c:strCache>
                <c:ptCount val="1"/>
                <c:pt idx="0">
                  <c:v>TMA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6.4985380116959063E-2"/>
                  <c:y val="-5.3895982327284637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0" i="0" u="none" strike="noStrike" kern="1200" baseline="0">
                      <a:solidFill>
                        <a:schemeClr val="accent4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4B2-6B4E-BCF1-E621E2751CC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Resumen!$AC$41</c:f>
              <c:numCache>
                <c:formatCode>0%</c:formatCode>
                <c:ptCount val="1"/>
                <c:pt idx="0">
                  <c:v>1.0000000000000009E-2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4B2-6B4E-BCF1-E621E2751CC3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100"/>
        <c:axId val="1368281215"/>
        <c:axId val="1909870223"/>
      </c:barChart>
      <c:catAx>
        <c:axId val="1368281215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909870223"/>
        <c:crosses val="autoZero"/>
        <c:auto val="1"/>
        <c:lblAlgn val="ctr"/>
        <c:lblOffset val="100"/>
        <c:noMultiLvlLbl val="0"/>
      </c:catAx>
      <c:valAx>
        <c:axId val="1909870223"/>
        <c:scaling>
          <c:orientation val="minMax"/>
          <c:min val="0"/>
        </c:scaling>
        <c:delete val="1"/>
        <c:axPos val="b"/>
        <c:numFmt formatCode="0%" sourceLinked="1"/>
        <c:majorTickMark val="out"/>
        <c:minorTickMark val="none"/>
        <c:tickLblPos val="nextTo"/>
        <c:crossAx val="13682812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3C02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9-494C-A1D1-85A1203CEA9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9-494C-A1D1-85A1203CEA9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bg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E9-494C-A1D1-85A1203CEA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'DataSet (Ingresos) (2)'!$Y$94:$Y$95</c:f>
              <c:numCache>
                <c:formatCode>0%</c:formatCode>
                <c:ptCount val="2"/>
                <c:pt idx="0">
                  <c:v>0.96839772304459903</c:v>
                </c:pt>
                <c:pt idx="1">
                  <c:v>3.1602276955400965E-2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E9-494C-A1D1-85A1203CEA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3C02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9-494C-A1D1-85A1203CEA9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9-494C-A1D1-85A1203CEA9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bg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E9-494C-A1D1-85A1203CEA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'DataSet (Ingresos) (2)'!$Y$94:$Y$95</c:f>
              <c:numCache>
                <c:formatCode>0%</c:formatCode>
                <c:ptCount val="2"/>
                <c:pt idx="0">
                  <c:v>0.96839772304459903</c:v>
                </c:pt>
                <c:pt idx="1">
                  <c:v>3.1602276955400965E-2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E9-494C-A1D1-85A1203CEA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546160771330661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0583E5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3657875291217336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1" i="0" u="none" strike="noStrike" kern="1200" baseline="0">
                        <a:solidFill>
                          <a:srgbClr val="FFFFFF"/>
                        </a:solidFill>
                        <a:effectLst/>
                        <a:latin typeface="Roboto" panose="02000000000000000000" pitchFamily="2" charset="0"/>
                        <a:ea typeface="Roboto" panose="02000000000000000000" pitchFamily="2" charset="0"/>
                        <a:cs typeface="+mn-cs"/>
                      </a:defRPr>
                    </a:pPr>
                    <a:fld id="{491C058B-5EC2-4749-8E6F-7B7B99C2682C}" type="VALUE">
                      <a:rPr lang="en-US">
                        <a:solidFill>
                          <a:schemeClr val="tx1"/>
                        </a:solidFill>
                        <a:effectLst/>
                      </a:rPr>
                      <a:pPr>
                        <a:defRPr b="1">
                          <a:solidFill>
                            <a:srgbClr val="FFFFFF"/>
                          </a:solidFill>
                          <a:effectLst/>
                        </a:defRPr>
                      </a:pPr>
                      <a:t>[VALOR]</a:t>
                    </a:fld>
                    <a:endParaRPr lang="es-AR"/>
                  </a:p>
                </c:rich>
              </c:tx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rgbClr val="FFFFFF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5538-1A44-A197-84C2860AB3EA}"/>
                </c:ext>
              </c:extLst>
            </c:dLbl>
            <c:dLbl>
              <c:idx val="1"/>
              <c:layout>
                <c:manualLayout>
                  <c:x val="0"/>
                  <c:y val="0.30851048382412732"/>
                </c:manualLayout>
              </c:layout>
              <c:numFmt formatCode="0.0%" sourceLinked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538-1A44-A197-84C2860AB3EA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809964266411083"/>
                      <c:h val="0.167639136830635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F2D-124B-BFCA-54C8D4594AFA}"/>
                </c:ext>
              </c:extLst>
            </c:dLbl>
            <c:dLbl>
              <c:idx val="3"/>
              <c:layout>
                <c:manualLayout>
                  <c:x val="-1.69828016077467E-16"/>
                  <c:y val="0.21105915987428445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2D-124B-BFCA-54C8D4594AFA}"/>
                </c:ext>
              </c:extLst>
            </c:dLbl>
            <c:numFmt formatCode="0.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schemeClr val="tx2"/>
                      </a:outerShdw>
                    </a:effectLst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cat>
          <c:val>
            <c:numRef>
              <c:f>Hoja1!$B$2:$B$5</c:f>
              <c:numCache>
                <c:formatCode>0%</c:formatCode>
                <c:ptCount val="4"/>
                <c:pt idx="0">
                  <c:v>-1.9E-2</c:v>
                </c:pt>
                <c:pt idx="1">
                  <c:v>-1.2999999999999999E-2</c:v>
                </c:pt>
                <c:pt idx="2">
                  <c:v>0.04</c:v>
                </c:pt>
                <c:pt idx="3">
                  <c:v>2.5000000000000001E-2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2D-124B-BFCA-54C8D4594AF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4"/>
        <c:overlap val="-65"/>
        <c:axId val="164377520"/>
        <c:axId val="2113958512"/>
      </c:barChart>
      <c:catAx>
        <c:axId val="16437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AR"/>
          </a:p>
        </c:txPr>
        <c:crossAx val="2113958512"/>
        <c:crosses val="autoZero"/>
        <c:auto val="1"/>
        <c:lblAlgn val="ctr"/>
        <c:lblOffset val="100"/>
        <c:noMultiLvlLbl val="0"/>
      </c:catAx>
      <c:valAx>
        <c:axId val="2113958512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16437752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 b="0" i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</a:defRPr>
      </a:pPr>
      <a:endParaRPr lang="es-AR"/>
    </a:p>
  </c:txPr>
  <c:externalData r:id="rId3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accent4">
                    <a:lumMod val="7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r>
              <a:rPr lang="es-AR">
                <a:solidFill>
                  <a:schemeClr val="accent4">
                    <a:lumMod val="75000"/>
                  </a:schemeClr>
                </a:solidFill>
                <a:latin typeface="Pulso" pitchFamily="2" charset="0"/>
              </a:rPr>
              <a:t>Pagos</a:t>
            </a:r>
          </a:p>
        </c:rich>
      </c:tx>
      <c:layout>
        <c:manualLayout>
          <c:xMode val="edge"/>
          <c:yMode val="edge"/>
          <c:x val="3.9687500000000001E-2"/>
          <c:y val="3.52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accent4">
                  <a:lumMod val="75000"/>
                </a:schemeClr>
              </a:solidFill>
              <a:latin typeface="Pulso" pitchFamily="2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>
        <c:manualLayout>
          <c:layoutTarget val="inner"/>
          <c:xMode val="edge"/>
          <c:yMode val="edge"/>
          <c:x val="0.17436041666666666"/>
          <c:y val="6.0671759259259259E-2"/>
          <c:w val="0.67575972222222214"/>
          <c:h val="0.90101296296296285"/>
        </c:manualLayout>
      </c:layout>
      <c:doughnutChart>
        <c:varyColors val="1"/>
        <c:ser>
          <c:idx val="0"/>
          <c:order val="0"/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chemeClr val="accent4">
                  <a:shade val="65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5DA-5F4E-8726-85822B999897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5DA-5F4E-8726-85822B999897}"/>
              </c:ext>
            </c:extLst>
          </c:dPt>
          <c:dPt>
            <c:idx val="2"/>
            <c:bubble3D val="0"/>
            <c:spPr>
              <a:solidFill>
                <a:schemeClr val="accent4">
                  <a:tint val="65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5DA-5F4E-8726-85822B999897}"/>
              </c:ext>
            </c:extLst>
          </c:dPt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505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C5DA-5F4E-8726-85822B999897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r>
                      <a:rPr lang="en-US"/>
                      <a:t>398</a:t>
                    </a:r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3-C5DA-5F4E-8726-85822B99989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('Graficos Caja'!$E$52,'Graficos Caja'!$E$56)</c:f>
              <c:strCache>
                <c:ptCount val="2"/>
                <c:pt idx="0">
                  <c:v>Local</c:v>
                </c:pt>
                <c:pt idx="1">
                  <c:v>Exterior</c:v>
                </c:pt>
              </c:strCache>
            </c:strRef>
          </c:cat>
          <c:val>
            <c:numRef>
              <c:f>('Graficos Caja'!$J$50,'Graficos Caja'!$J$54,'Graficos Caja'!$K$50)</c:f>
              <c:numCache>
                <c:formatCode>0</c:formatCode>
                <c:ptCount val="3"/>
                <c:pt idx="0">
                  <c:v>473.34918666647525</c:v>
                </c:pt>
                <c:pt idx="1">
                  <c:v>429.43229269616296</c:v>
                </c:pt>
                <c:pt idx="2">
                  <c:v>153.32499399255815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5DA-5F4E-8726-85822B99989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70"/>
        <c:holeSize val="43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0"/>
          <a:lstStyle/>
          <a:p>
            <a:pPr>
              <a:defRPr sz="1400" b="0" i="0" u="none" strike="noStrike" kern="1200" spc="0" baseline="0">
                <a:solidFill>
                  <a:schemeClr val="accent2"/>
                </a:solidFill>
                <a:latin typeface="Pulso" pitchFamily="2" charset="0"/>
                <a:ea typeface="+mn-ea"/>
                <a:cs typeface="+mn-cs"/>
              </a:defRPr>
            </a:pPr>
            <a:r>
              <a:rPr lang="en-US" dirty="0">
                <a:solidFill>
                  <a:schemeClr val="accent2"/>
                </a:solidFill>
                <a:latin typeface="Pulso" pitchFamily="2" charset="0"/>
              </a:rPr>
              <a:t>Caja</a:t>
            </a:r>
          </a:p>
          <a:p>
            <a:pPr>
              <a:defRPr>
                <a:solidFill>
                  <a:schemeClr val="accent2"/>
                </a:solidFill>
                <a:latin typeface="Pulso" pitchFamily="2" charset="0"/>
              </a:defRPr>
            </a:pPr>
            <a:r>
              <a:rPr lang="en-US" sz="1100" dirty="0">
                <a:solidFill>
                  <a:schemeClr val="accent2"/>
                </a:solidFill>
                <a:latin typeface="Pulso" pitchFamily="2" charset="0"/>
              </a:rPr>
              <a:t>Dic-26</a:t>
            </a:r>
          </a:p>
        </c:rich>
      </c:tx>
      <c:layout>
        <c:manualLayout>
          <c:xMode val="edge"/>
          <c:yMode val="edge"/>
          <c:x val="7.9190015389833737E-2"/>
          <c:y val="4.358277482873244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0"/>
        <a:lstStyle/>
        <a:p>
          <a:pPr>
            <a:defRPr sz="1400" b="0" i="0" u="none" strike="noStrike" kern="1200" spc="0" baseline="0">
              <a:solidFill>
                <a:schemeClr val="accent2"/>
              </a:solidFill>
              <a:latin typeface="Pulso" pitchFamily="2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>
        <c:manualLayout>
          <c:layoutTarget val="inner"/>
          <c:xMode val="edge"/>
          <c:yMode val="edge"/>
          <c:x val="0.20032772332989779"/>
          <c:y val="0.14738888888888887"/>
          <c:w val="0.59848732558616602"/>
          <c:h val="0.71316370370370374"/>
        </c:manualLayout>
      </c:layout>
      <c:doughnutChart>
        <c:varyColors val="1"/>
        <c:ser>
          <c:idx val="0"/>
          <c:order val="0"/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0070C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503-9442-9091-4367CE1D1EAE}"/>
              </c:ext>
            </c:extLst>
          </c:dPt>
          <c:dPt>
            <c:idx val="1"/>
            <c:bubble3D val="0"/>
            <c:spPr>
              <a:solidFill>
                <a:srgbClr val="0070C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503-9442-9091-4367CE1D1EAE}"/>
              </c:ext>
            </c:extLst>
          </c:dPt>
          <c:dPt>
            <c:idx val="2"/>
            <c:bubble3D val="0"/>
            <c:spPr>
              <a:solidFill>
                <a:srgbClr val="0070C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503-9442-9091-4367CE1D1EAE}"/>
              </c:ext>
            </c:extLst>
          </c:dPt>
          <c:dPt>
            <c:idx val="3"/>
            <c:bubble3D val="0"/>
            <c:spPr>
              <a:solidFill>
                <a:srgbClr val="168E6C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503-9442-9091-4367CE1D1EAE}"/>
              </c:ext>
            </c:extLst>
          </c:dPt>
          <c:dPt>
            <c:idx val="4"/>
            <c:bubble3D val="0"/>
            <c:spPr>
              <a:solidFill>
                <a:schemeClr val="accent5">
                  <a:tint val="70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1503-9442-9091-4367CE1D1EAE}"/>
              </c:ext>
            </c:extLst>
          </c:dPt>
          <c:dPt>
            <c:idx val="5"/>
            <c:bubble3D val="0"/>
            <c:spPr>
              <a:solidFill>
                <a:srgbClr val="168E6C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1503-9442-9091-4367CE1D1EAE}"/>
              </c:ext>
            </c:extLst>
          </c:dPt>
          <c:dLbls>
            <c:dLbl>
              <c:idx val="2"/>
              <c:layout>
                <c:manualLayout>
                  <c:x val="1.0022365034363896E-2"/>
                  <c:y val="-5.1550013025320326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1503-9442-9091-4367CE1D1EAE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1503-9442-9091-4367CE1D1EAE}"/>
                </c:ext>
              </c:extLst>
            </c:dLbl>
            <c:dLbl>
              <c:idx val="5"/>
              <c:layout>
                <c:manualLayout>
                  <c:x val="-8.9003136834964365E-3"/>
                  <c:y val="9.5451362603692705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1503-9442-9091-4367CE1D1EA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'Graficos Caja'!$C$81:$C$86</c:f>
              <c:strCache>
                <c:ptCount val="6"/>
                <c:pt idx="0">
                  <c:v>Pesos TECO</c:v>
                </c:pt>
                <c:pt idx="1">
                  <c:v>Pesos TMA</c:v>
                </c:pt>
                <c:pt idx="2">
                  <c:v>Pesos Micro</c:v>
                </c:pt>
                <c:pt idx="3">
                  <c:v>USD ARG</c:v>
                </c:pt>
                <c:pt idx="4">
                  <c:v>Bonos</c:v>
                </c:pt>
                <c:pt idx="5">
                  <c:v>USD PY / UY</c:v>
                </c:pt>
              </c:strCache>
            </c:strRef>
          </c:cat>
          <c:val>
            <c:numRef>
              <c:f>'Graficos Caja'!$D$81:$D$86</c:f>
              <c:numCache>
                <c:formatCode>#,##0</c:formatCode>
                <c:ptCount val="6"/>
                <c:pt idx="0">
                  <c:v>22.850707553307281</c:v>
                </c:pt>
                <c:pt idx="1">
                  <c:v>48.839604934202427</c:v>
                </c:pt>
                <c:pt idx="2" formatCode="0">
                  <c:v>13.949868129990447</c:v>
                </c:pt>
                <c:pt idx="3">
                  <c:v>63.318021543122654</c:v>
                </c:pt>
                <c:pt idx="4">
                  <c:v>0</c:v>
                </c:pt>
                <c:pt idx="5">
                  <c:v>97.988877272841037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1503-9442-9091-4367CE1D1EA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3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4"/>
          <c:order val="0"/>
          <c:tx>
            <c:strRef>
              <c:f>'Graficos Caja'!$C$95</c:f>
              <c:strCache>
                <c:ptCount val="1"/>
                <c:pt idx="0">
                  <c:v>Caja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dPt>
            <c:idx val="0"/>
            <c:marker>
              <c:symbol val="circle"/>
              <c:size val="8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EF3E-0B46-8272-91B1B38B441A}"/>
              </c:ext>
            </c:extLst>
          </c:dPt>
          <c:dPt>
            <c:idx val="3"/>
            <c:marker>
              <c:symbol val="circle"/>
              <c:size val="8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1-EF3E-0B46-8272-91B1B38B441A}"/>
              </c:ext>
            </c:extLst>
          </c:dPt>
          <c:dPt>
            <c:idx val="6"/>
            <c:marker>
              <c:symbol val="circle"/>
              <c:size val="8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EF3E-0B46-8272-91B1B38B441A}"/>
              </c:ext>
            </c:extLst>
          </c:dPt>
          <c:dPt>
            <c:idx val="9"/>
            <c:marker>
              <c:symbol val="circle"/>
              <c:size val="8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3-EF3E-0B46-8272-91B1B38B441A}"/>
              </c:ext>
            </c:extLst>
          </c:dPt>
          <c:dPt>
            <c:idx val="12"/>
            <c:marker>
              <c:symbol val="circle"/>
              <c:size val="8"/>
              <c:spPr>
                <a:solidFill>
                  <a:schemeClr val="accent2"/>
                </a:solidFill>
                <a:ln w="9525">
                  <a:solidFill>
                    <a:schemeClr val="accent2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EF3E-0B46-8272-91B1B38B441A}"/>
              </c:ext>
            </c:extLst>
          </c:dPt>
          <c:cat>
            <c:strRef>
              <c:f>'Graficos Caja'!$D$94:$P$94</c:f>
              <c:strCache>
                <c:ptCount val="13"/>
                <c:pt idx="0">
                  <c:v>Dic</c:v>
                </c:pt>
                <c:pt idx="1">
                  <c:v>Ene</c:v>
                </c:pt>
                <c:pt idx="2">
                  <c:v>Feb</c:v>
                </c:pt>
                <c:pt idx="3">
                  <c:v>Mar</c:v>
                </c:pt>
                <c:pt idx="4">
                  <c:v>Abr</c:v>
                </c:pt>
                <c:pt idx="5">
                  <c:v>May</c:v>
                </c:pt>
                <c:pt idx="6">
                  <c:v>Jun</c:v>
                </c:pt>
                <c:pt idx="7">
                  <c:v>Jul</c:v>
                </c:pt>
                <c:pt idx="8">
                  <c:v>Ago</c:v>
                </c:pt>
                <c:pt idx="9">
                  <c:v>Sept</c:v>
                </c:pt>
                <c:pt idx="10">
                  <c:v>Oct</c:v>
                </c:pt>
                <c:pt idx="11">
                  <c:v>Nov</c:v>
                </c:pt>
                <c:pt idx="12">
                  <c:v>Dic</c:v>
                </c:pt>
              </c:strCache>
            </c:strRef>
          </c:cat>
          <c:val>
            <c:numRef>
              <c:f>'Graficos Caja'!$D$95:$P$95</c:f>
              <c:numCache>
                <c:formatCode>_-* #,##0_-;\-* #,##0_-;_-* "-"??_-;_-@_-</c:formatCode>
                <c:ptCount val="13"/>
                <c:pt idx="0" formatCode="0">
                  <c:v>387.57306487135054</c:v>
                </c:pt>
                <c:pt idx="1">
                  <c:v>367.40006988443577</c:v>
                </c:pt>
                <c:pt idx="2">
                  <c:v>377.03071274420608</c:v>
                </c:pt>
                <c:pt idx="3">
                  <c:v>249.76649788926412</c:v>
                </c:pt>
                <c:pt idx="4">
                  <c:v>532.78685313509072</c:v>
                </c:pt>
                <c:pt idx="5">
                  <c:v>501.96390191315584</c:v>
                </c:pt>
                <c:pt idx="6">
                  <c:v>285.824037155452</c:v>
                </c:pt>
                <c:pt idx="7">
                  <c:v>403.15124268930549</c:v>
                </c:pt>
                <c:pt idx="8">
                  <c:v>474.60986780644976</c:v>
                </c:pt>
                <c:pt idx="9">
                  <c:v>509.41317174386114</c:v>
                </c:pt>
                <c:pt idx="10">
                  <c:v>547.68843311108651</c:v>
                </c:pt>
                <c:pt idx="11">
                  <c:v>232.42955864584019</c:v>
                </c:pt>
                <c:pt idx="12">
                  <c:v>246.94707943346387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EF3E-0B46-8272-91B1B38B441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45563184"/>
        <c:axId val="1945553104"/>
        <c:extLst/>
      </c:lineChart>
      <c:catAx>
        <c:axId val="194556318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45553104"/>
        <c:crosses val="autoZero"/>
        <c:auto val="1"/>
        <c:lblAlgn val="ctr"/>
        <c:lblOffset val="100"/>
        <c:noMultiLvlLbl val="0"/>
      </c:catAx>
      <c:valAx>
        <c:axId val="1945553104"/>
        <c:scaling>
          <c:orientation val="minMax"/>
          <c:min val="-250"/>
        </c:scaling>
        <c:delete val="1"/>
        <c:axPos val="l"/>
        <c:numFmt formatCode="0" sourceLinked="1"/>
        <c:majorTickMark val="out"/>
        <c:minorTickMark val="none"/>
        <c:tickLblPos val="nextTo"/>
        <c:crossAx val="1945563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7.4532849228457848E-2"/>
          <c:w val="0.99348512983329118"/>
          <c:h val="0.79784215244832168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Hoja8!$A$3</c:f>
              <c:strCache>
                <c:ptCount val="1"/>
                <c:pt idx="0">
                  <c:v>U$S / DL</c:v>
                </c:pt>
              </c:strCache>
            </c:strRef>
          </c:tx>
          <c:spPr>
            <a:solidFill>
              <a:srgbClr val="168E6C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68E6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520-FB42-BB8E-46F71B7D292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Hoja8!$B$2:$J$2</c:f>
              <c:strCache>
                <c:ptCount val="9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2035/36</c:v>
                </c:pt>
              </c:strCache>
            </c:strRef>
          </c:cat>
          <c:val>
            <c:numRef>
              <c:f>Hoja8!$B$3:$J$3</c:f>
              <c:numCache>
                <c:formatCode>_-* #,##0_-;\-* #,##0_-;_-* "-"??_-;_-@_-</c:formatCode>
                <c:ptCount val="9"/>
                <c:pt idx="0">
                  <c:v>661.92621613826725</c:v>
                </c:pt>
                <c:pt idx="1">
                  <c:v>169.39003374909089</c:v>
                </c:pt>
                <c:pt idx="2">
                  <c:v>143.95552022909089</c:v>
                </c:pt>
                <c:pt idx="3">
                  <c:v>274.57744276909091</c:v>
                </c:pt>
                <c:pt idx="4">
                  <c:v>274.08734654909091</c:v>
                </c:pt>
                <c:pt idx="5">
                  <c:v>277.85377999999997</c:v>
                </c:pt>
                <c:pt idx="6">
                  <c:v>500</c:v>
                </c:pt>
                <c:pt idx="7">
                  <c:v>500</c:v>
                </c:pt>
                <c:pt idx="8">
                  <c:v>900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20-FB42-BB8E-46F71B7D2928}"/>
            </c:ext>
          </c:extLst>
        </c:ser>
        <c:ser>
          <c:idx val="1"/>
          <c:order val="1"/>
          <c:tx>
            <c:strRef>
              <c:f>Hoja8!$A$4</c:f>
              <c:strCache>
                <c:ptCount val="1"/>
                <c:pt idx="0">
                  <c:v>RMB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Hoja8!$B$2:$J$2</c:f>
              <c:strCache>
                <c:ptCount val="9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2035/36</c:v>
                </c:pt>
              </c:strCache>
            </c:strRef>
          </c:cat>
          <c:val>
            <c:numRef>
              <c:f>Hoja8!$B$4:$J$4</c:f>
              <c:numCache>
                <c:formatCode>_-* #,##0_-;\-* #,##0_-;_-* "-"??_-;_-@_-</c:formatCode>
                <c:ptCount val="9"/>
                <c:pt idx="0">
                  <c:v>35.372532557895902</c:v>
                </c:pt>
                <c:pt idx="1">
                  <c:v>53.074718068418072</c:v>
                </c:pt>
                <c:pt idx="2">
                  <c:v>275.57579714418097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520-FB42-BB8E-46F71B7D2928}"/>
            </c:ext>
          </c:extLst>
        </c:ser>
        <c:ser>
          <c:idx val="2"/>
          <c:order val="2"/>
          <c:tx>
            <c:strRef>
              <c:f>Hoja8!$A$5</c:f>
              <c:strCache>
                <c:ptCount val="1"/>
                <c:pt idx="0">
                  <c:v>$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Hoja8!$B$2:$J$2</c:f>
              <c:strCache>
                <c:ptCount val="9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2035/36</c:v>
                </c:pt>
              </c:strCache>
            </c:strRef>
          </c:cat>
          <c:val>
            <c:numRef>
              <c:f>Hoja8!$B$5:$J$5</c:f>
              <c:numCache>
                <c:formatCode>_-* #,##0_-;\-* #,##0_-;_-* "-"??_-;_-@_-</c:formatCode>
                <c:ptCount val="9"/>
                <c:pt idx="0">
                  <c:v>358.62945208111034</c:v>
                </c:pt>
                <c:pt idx="1">
                  <c:v>19.124116819337502</c:v>
                </c:pt>
                <c:pt idx="2">
                  <c:v>8.9647683802456317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520-FB42-BB8E-46F71B7D2928}"/>
            </c:ext>
          </c:extLst>
        </c:ser>
        <c:ser>
          <c:idx val="3"/>
          <c:order val="3"/>
          <c:tx>
            <c:strRef>
              <c:f>Hoja8!$A$6</c:f>
              <c:strCache>
                <c:ptCount val="1"/>
                <c:pt idx="0">
                  <c:v>UVA</c:v>
                </c:pt>
              </c:strCache>
            </c:strRef>
          </c:tx>
          <c:spPr>
            <a:solidFill>
              <a:schemeClr val="bg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Hoja8!$B$2:$J$2</c:f>
              <c:strCache>
                <c:ptCount val="9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2035/36</c:v>
                </c:pt>
              </c:strCache>
            </c:strRef>
          </c:cat>
          <c:val>
            <c:numRef>
              <c:f>Hoja8!$B$6:$J$6</c:f>
              <c:numCache>
                <c:formatCode>_-* #,##0_-;\-* #,##0_-;_-* "-"??_-;_-@_-</c:formatCode>
                <c:ptCount val="9"/>
                <c:pt idx="1">
                  <c:v>94.650997802802451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520-FB42-BB8E-46F71B7D2928}"/>
            </c:ext>
          </c:extLst>
        </c:ser>
        <c:ser>
          <c:idx val="4"/>
          <c:order val="4"/>
          <c:tx>
            <c:strRef>
              <c:f>Hoja8!$A$7</c:f>
              <c:strCache>
                <c:ptCount val="1"/>
                <c:pt idx="0">
                  <c:v>GUA</c:v>
                </c:pt>
              </c:strCache>
            </c:strRef>
          </c:tx>
          <c:spPr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Hoja8!$B$2:$J$2</c:f>
              <c:strCache>
                <c:ptCount val="9"/>
                <c:pt idx="0">
                  <c:v>2026</c:v>
                </c:pt>
                <c:pt idx="1">
                  <c:v>2027</c:v>
                </c:pt>
                <c:pt idx="2">
                  <c:v>2028</c:v>
                </c:pt>
                <c:pt idx="3">
                  <c:v>2029</c:v>
                </c:pt>
                <c:pt idx="4">
                  <c:v>2030</c:v>
                </c:pt>
                <c:pt idx="5">
                  <c:v>2031</c:v>
                </c:pt>
                <c:pt idx="6">
                  <c:v>2032</c:v>
                </c:pt>
                <c:pt idx="7">
                  <c:v>2033</c:v>
                </c:pt>
                <c:pt idx="8">
                  <c:v>2035/36</c:v>
                </c:pt>
              </c:strCache>
            </c:strRef>
          </c:cat>
          <c:val>
            <c:numRef>
              <c:f>Hoja8!$B$7:$J$7</c:f>
              <c:numCache>
                <c:formatCode>General</c:formatCode>
                <c:ptCount val="9"/>
                <c:pt idx="2" formatCode="0">
                  <c:v>17.5</c:v>
                </c:pt>
                <c:pt idx="5" formatCode="0">
                  <c:v>16.5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520-FB42-BB8E-46F71B7D29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5"/>
        <c:overlap val="100"/>
        <c:axId val="1770578016"/>
        <c:axId val="1770585696"/>
      </c:barChart>
      <c:catAx>
        <c:axId val="17705780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1770585696"/>
        <c:crosses val="autoZero"/>
        <c:auto val="1"/>
        <c:lblAlgn val="ctr"/>
        <c:lblOffset val="100"/>
        <c:noMultiLvlLbl val="0"/>
      </c:catAx>
      <c:valAx>
        <c:axId val="1770585696"/>
        <c:scaling>
          <c:orientation val="minMax"/>
          <c:max val="1100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1770578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90000"/>
                  <a:lumOff val="10000"/>
                </a:schemeClr>
              </a:solidFill>
              <a:latin typeface="Pulso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solidFill>
            <a:schemeClr val="bg2">
              <a:lumMod val="25000"/>
            </a:schemeClr>
          </a:solidFill>
          <a:latin typeface="Pulso" pitchFamily="2" charset="0"/>
        </a:defRPr>
      </a:pPr>
      <a:endParaRPr lang="es-A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9158760683760683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'Esc. Macro'!$M$28</c:f>
              <c:strCache>
                <c:ptCount val="1"/>
                <c:pt idx="0">
                  <c:v>Base</c:v>
                </c:pt>
              </c:strCache>
            </c:strRef>
          </c:tx>
          <c:spPr>
            <a:solidFill>
              <a:schemeClr val="tx1">
                <a:lumMod val="25000"/>
                <a:lumOff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'Esc. Macro'!$N$4:$Y$4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'Esc. Macro'!$N$28:$Y$28</c:f>
              <c:numCache>
                <c:formatCode>0%</c:formatCode>
                <c:ptCount val="12"/>
                <c:pt idx="0">
                  <c:v>1.9003913304894999E-2</c:v>
                </c:pt>
                <c:pt idx="1">
                  <c:v>1.59004188373E-2</c:v>
                </c:pt>
                <c:pt idx="2">
                  <c:v>1.9468760599999999E-2</c:v>
                </c:pt>
                <c:pt idx="3">
                  <c:v>1.6629331510000001E-2</c:v>
                </c:pt>
                <c:pt idx="4">
                  <c:v>1.58110536872E-2</c:v>
                </c:pt>
                <c:pt idx="5">
                  <c:v>1.4646474395000001E-2</c:v>
                </c:pt>
                <c:pt idx="6">
                  <c:v>1.4284319440588E-2</c:v>
                </c:pt>
                <c:pt idx="7">
                  <c:v>1.39690332197E-2</c:v>
                </c:pt>
                <c:pt idx="8">
                  <c:v>1.3996277079999999E-2</c:v>
                </c:pt>
                <c:pt idx="9">
                  <c:v>1.2602130529317E-2</c:v>
                </c:pt>
                <c:pt idx="10">
                  <c:v>1.2703934828E-2</c:v>
                </c:pt>
                <c:pt idx="11">
                  <c:v>1.51232487E-2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23-C740-ACEA-A503BE44089F}"/>
            </c:ext>
          </c:extLst>
        </c:ser>
        <c:ser>
          <c:idx val="2"/>
          <c:order val="1"/>
          <c:tx>
            <c:strRef>
              <c:f>'Esc. Macro'!$M$30</c:f>
              <c:strCache>
                <c:ptCount val="1"/>
                <c:pt idx="0">
                  <c:v>Alternativo</c:v>
                </c:pt>
              </c:strCache>
            </c:strRef>
          </c:tx>
          <c:spPr>
            <a:solidFill>
              <a:srgbClr val="B99DF7"/>
            </a:solidFill>
            <a:ln>
              <a:solidFill>
                <a:srgbClr val="B99DF7"/>
              </a:solidFill>
            </a:ln>
            <a:effectLst/>
          </c:spPr>
          <c:invertIfNegative val="0"/>
          <c:val>
            <c:numRef>
              <c:f>'Esc. Macro'!$N$30:$Y$30</c:f>
              <c:numCache>
                <c:formatCode>0%</c:formatCode>
                <c:ptCount val="12"/>
                <c:pt idx="0">
                  <c:v>3.0000000000000027E-2</c:v>
                </c:pt>
                <c:pt idx="1">
                  <c:v>3.0000000000000027E-2</c:v>
                </c:pt>
                <c:pt idx="2">
                  <c:v>2.0000000000000018E-2</c:v>
                </c:pt>
                <c:pt idx="3">
                  <c:v>1.4999999999999902E-2</c:v>
                </c:pt>
                <c:pt idx="4">
                  <c:v>1.4999999999999902E-2</c:v>
                </c:pt>
                <c:pt idx="5">
                  <c:v>1.4999999999999902E-2</c:v>
                </c:pt>
                <c:pt idx="6">
                  <c:v>1.4999999999999902E-2</c:v>
                </c:pt>
                <c:pt idx="7">
                  <c:v>2.0000000000000018E-2</c:v>
                </c:pt>
                <c:pt idx="8">
                  <c:v>1.4999999999999902E-2</c:v>
                </c:pt>
                <c:pt idx="9">
                  <c:v>1.4999999999999902E-2</c:v>
                </c:pt>
                <c:pt idx="10">
                  <c:v>1.4999999999999902E-2</c:v>
                </c:pt>
                <c:pt idx="11">
                  <c:v>2.0000000000000018E-2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23-C740-ACEA-A503BE44089F}"/>
            </c:ext>
          </c:extLst>
        </c:ser>
        <c:ser>
          <c:idx val="1"/>
          <c:order val="2"/>
          <c:tx>
            <c:strRef>
              <c:f>'Esc. Macro'!$M$29</c:f>
              <c:strCache>
                <c:ptCount val="1"/>
                <c:pt idx="0">
                  <c:v>Pesimista</c:v>
                </c:pt>
              </c:strCache>
            </c:strRef>
          </c:tx>
          <c:spPr>
            <a:solidFill>
              <a:srgbClr val="72C3EF"/>
            </a:solidFill>
            <a:ln>
              <a:noFill/>
            </a:ln>
            <a:effectLst/>
          </c:spPr>
          <c:invertIfNegative val="0"/>
          <c:dLbls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223-C740-ACEA-A503BE44089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72C3E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'Esc. Macro'!$N$4:$Y$4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'Esc. Macro'!$N$29:$Y$29</c:f>
              <c:numCache>
                <c:formatCode>0%</c:formatCode>
                <c:ptCount val="12"/>
                <c:pt idx="0">
                  <c:v>1.9E-2</c:v>
                </c:pt>
                <c:pt idx="1">
                  <c:v>1.6E-2</c:v>
                </c:pt>
                <c:pt idx="2">
                  <c:v>0.05</c:v>
                </c:pt>
                <c:pt idx="3">
                  <c:v>0.08</c:v>
                </c:pt>
                <c:pt idx="4">
                  <c:v>0.05</c:v>
                </c:pt>
                <c:pt idx="5">
                  <c:v>4.4999999999999998E-2</c:v>
                </c:pt>
                <c:pt idx="6">
                  <c:v>0.03</c:v>
                </c:pt>
                <c:pt idx="7">
                  <c:v>2.5000000000000001E-2</c:v>
                </c:pt>
                <c:pt idx="8">
                  <c:v>2.5000000000000001E-2</c:v>
                </c:pt>
                <c:pt idx="9">
                  <c:v>2.1999999999999999E-2</c:v>
                </c:pt>
                <c:pt idx="10">
                  <c:v>0.02</c:v>
                </c:pt>
                <c:pt idx="11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E223-C740-ACEA-A503BE44089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14052256"/>
        <c:axId val="214052736"/>
      </c:barChart>
      <c:catAx>
        <c:axId val="21405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2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214052736"/>
        <c:crosses val="autoZero"/>
        <c:auto val="1"/>
        <c:lblAlgn val="ctr"/>
        <c:lblOffset val="100"/>
        <c:noMultiLvlLbl val="0"/>
      </c:catAx>
      <c:valAx>
        <c:axId val="214052736"/>
        <c:scaling>
          <c:orientation val="minMax"/>
          <c:max val="0.2"/>
        </c:scaling>
        <c:delete val="1"/>
        <c:axPos val="l"/>
        <c:numFmt formatCode="0%" sourceLinked="1"/>
        <c:majorTickMark val="out"/>
        <c:minorTickMark val="none"/>
        <c:tickLblPos val="nextTo"/>
        <c:crossAx val="21405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5.9102229935173695E-2"/>
          <c:w val="1"/>
          <c:h val="0.78444735607422433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tx1">
                  <a:lumMod val="25000"/>
                  <a:lumOff val="75000"/>
                </a:schemeClr>
              </a:solidFill>
              <a:round/>
            </a:ln>
            <a:effectLst/>
          </c:spPr>
          <c:marker>
            <c:symbol val="none"/>
          </c:marker>
          <c:dPt>
            <c:idx val="11"/>
            <c:marker>
              <c:symbol val="circle"/>
              <c:size val="7"/>
              <c:spPr>
                <a:solidFill>
                  <a:schemeClr val="tx1">
                    <a:lumMod val="25000"/>
                    <a:lumOff val="75000"/>
                  </a:schemeClr>
                </a:solidFill>
                <a:ln w="9525">
                  <a:solidFill>
                    <a:schemeClr val="tx1">
                      <a:lumMod val="25000"/>
                      <a:lumOff val="75000"/>
                    </a:schemeClr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0-405D-6944-9396-220DA8A9E82D}"/>
              </c:ext>
            </c:extLst>
          </c:dPt>
          <c:dLbls>
            <c:dLbl>
              <c:idx val="11"/>
              <c:tx>
                <c:rich>
                  <a:bodyPr rot="0" spcFirstLastPara="1" vertOverflow="ellipsis" vert="horz" wrap="square" lIns="38100" tIns="19050" rIns="38100" bIns="19050" anchor="ctr" anchorCtr="0">
                    <a:spAutoFit/>
                  </a:bodyPr>
                  <a:lstStyle/>
                  <a:p>
                    <a:pPr algn="ctr" rtl="0">
                      <a:defRPr lang="en-US" sz="1200" b="0" i="0" u="none" strike="noStrike" kern="1200" baseline="0"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61BF89F6-05C5-5840-B564-453A53AFB0EC}" type="VALUE">
                      <a:rPr lang="en-US">
                        <a:solidFill>
                          <a:schemeClr val="tx1">
                            <a:lumMod val="25000"/>
                            <a:lumOff val="75000"/>
                          </a:schemeClr>
                        </a:solidFill>
                      </a:rPr>
                      <a:pPr algn="ctr" rtl="0">
                        <a:defRPr lang="en-US" sz="1200">
                          <a:solidFill>
                            <a:schemeClr val="tx1">
                              <a:lumMod val="25000"/>
                              <a:lumOff val="75000"/>
                            </a:schemeClr>
                          </a:solidFill>
                          <a:latin typeface="Pulso" pitchFamily="2" charset="0"/>
                        </a:defRPr>
                      </a:pPr>
                      <a:t>[VALOR]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 rtl="0">
                    <a:defRPr lang="en-US" sz="1200" b="0" i="0" u="none" strike="noStrike" kern="1200" baseline="0">
                      <a:solidFill>
                        <a:schemeClr val="tx1">
                          <a:lumMod val="25000"/>
                          <a:lumOff val="75000"/>
                        </a:schemeClr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405D-6944-9396-220DA8A9E82D}"/>
                </c:ext>
              </c:extLst>
            </c:dLbl>
            <c:spPr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200" b="0" i="0" u="none" strike="noStrike" kern="1200" baseline="0">
                    <a:solidFill>
                      <a:schemeClr val="tx1">
                        <a:lumMod val="25000"/>
                        <a:lumOff val="7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'Esc. Macro'!$N$4:$Y$4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'Esc. Macro'!$N$5:$Y$5</c:f>
              <c:numCache>
                <c:formatCode>#,##0</c:formatCode>
                <c:ptCount val="12"/>
                <c:pt idx="0">
                  <c:v>1518.0231798178697</c:v>
                </c:pt>
                <c:pt idx="1">
                  <c:v>1534.7214347958661</c:v>
                </c:pt>
                <c:pt idx="2">
                  <c:v>1551.6033705786206</c:v>
                </c:pt>
                <c:pt idx="3">
                  <c:v>1568.6710076549853</c:v>
                </c:pt>
                <c:pt idx="4">
                  <c:v>1585.6910880880419</c:v>
                </c:pt>
                <c:pt idx="5">
                  <c:v>1601.5479989689222</c:v>
                </c:pt>
                <c:pt idx="6">
                  <c:v>1617.5634789586115</c:v>
                </c:pt>
                <c:pt idx="7">
                  <c:v>1633.7391137481977</c:v>
                </c:pt>
                <c:pt idx="8">
                  <c:v>1650.0765048856797</c:v>
                </c:pt>
                <c:pt idx="9">
                  <c:v>1666.5772699345366</c:v>
                </c:pt>
                <c:pt idx="10">
                  <c:v>1683.2430426338819</c:v>
                </c:pt>
                <c:pt idx="11">
                  <c:v>1699.991310908089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405D-6944-9396-220DA8A9E82D}"/>
            </c:ext>
          </c:extLst>
        </c:ser>
        <c:ser>
          <c:idx val="1"/>
          <c:order val="1"/>
          <c:spPr>
            <a:ln w="28575" cap="rnd">
              <a:solidFill>
                <a:srgbClr val="72C3EF"/>
              </a:solidFill>
              <a:prstDash val="sysDash"/>
              <a:round/>
            </a:ln>
            <a:effectLst/>
          </c:spPr>
          <c:marker>
            <c:symbol val="none"/>
          </c:marker>
          <c:dPt>
            <c:idx val="11"/>
            <c:marker>
              <c:symbol val="circle"/>
              <c:size val="7"/>
              <c:spPr>
                <a:solidFill>
                  <a:srgbClr val="72C3EF"/>
                </a:solidFill>
                <a:ln w="9525">
                  <a:solidFill>
                    <a:srgbClr val="72C3EF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2-405D-6944-9396-220DA8A9E82D}"/>
              </c:ext>
            </c:extLst>
          </c:dPt>
          <c:dLbls>
            <c:dLbl>
              <c:idx val="1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405D-6944-9396-220DA8A9E8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 rtl="0">
                  <a:defRPr lang="en-US" sz="1200" b="0" i="0" u="none" strike="noStrike" kern="1200" baseline="0">
                    <a:solidFill>
                      <a:srgbClr val="72C3E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'Esc. Macro'!$N$4:$Y$4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'Esc. Macro'!$N$6:$Y$6</c:f>
              <c:numCache>
                <c:formatCode>#,##0</c:formatCode>
                <c:ptCount val="12"/>
                <c:pt idx="0">
                  <c:v>1619.2</c:v>
                </c:pt>
                <c:pt idx="1">
                  <c:v>1637.0111999999999</c:v>
                </c:pt>
                <c:pt idx="2">
                  <c:v>2455.5167999999999</c:v>
                </c:pt>
                <c:pt idx="3">
                  <c:v>2482.5274847999995</c:v>
                </c:pt>
                <c:pt idx="4">
                  <c:v>2509.8352871327993</c:v>
                </c:pt>
                <c:pt idx="5">
                  <c:v>2534.9336400041275</c:v>
                </c:pt>
                <c:pt idx="6">
                  <c:v>2560.2829764041689</c:v>
                </c:pt>
                <c:pt idx="7">
                  <c:v>2585.8858061682108</c:v>
                </c:pt>
                <c:pt idx="8">
                  <c:v>2611.7446642298928</c:v>
                </c:pt>
                <c:pt idx="9">
                  <c:v>2637.8621108721918</c:v>
                </c:pt>
                <c:pt idx="10">
                  <c:v>2664.2407319809136</c:v>
                </c:pt>
                <c:pt idx="11">
                  <c:v>2685.5546578367607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405D-6944-9396-220DA8A9E82D}"/>
            </c:ext>
          </c:extLst>
        </c:ser>
        <c:ser>
          <c:idx val="2"/>
          <c:order val="2"/>
          <c:spPr>
            <a:ln w="28575" cap="rnd">
              <a:solidFill>
                <a:srgbClr val="B99DF7"/>
              </a:solidFill>
              <a:round/>
            </a:ln>
            <a:effectLst/>
          </c:spPr>
          <c:marker>
            <c:symbol val="none"/>
          </c:marker>
          <c:dPt>
            <c:idx val="11"/>
            <c:marker>
              <c:symbol val="circle"/>
              <c:size val="8"/>
              <c:spPr>
                <a:solidFill>
                  <a:srgbClr val="B99DF7"/>
                </a:solidFill>
                <a:ln w="9525">
                  <a:solidFill>
                    <a:srgbClr val="B99DF7"/>
                  </a:solidFill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05D-6944-9396-220DA8A9E82D}"/>
              </c:ext>
            </c:extLst>
          </c:dPt>
          <c:dLbls>
            <c:dLbl>
              <c:idx val="1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405D-6944-9396-220DA8A9E82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rgbClr val="B99DF7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'Esc. Macro'!$N$4:$Y$4</c:f>
              <c:strCache>
                <c:ptCount val="12"/>
                <c:pt idx="0">
                  <c:v>Ene</c:v>
                </c:pt>
                <c:pt idx="1">
                  <c:v>Feb</c:v>
                </c:pt>
                <c:pt idx="2">
                  <c:v>Mar</c:v>
                </c:pt>
                <c:pt idx="3">
                  <c:v>Abr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Ago</c:v>
                </c:pt>
                <c:pt idx="8">
                  <c:v>Sept</c:v>
                </c:pt>
                <c:pt idx="9">
                  <c:v>Oct</c:v>
                </c:pt>
                <c:pt idx="10">
                  <c:v>Nov</c:v>
                </c:pt>
                <c:pt idx="11">
                  <c:v>Dic</c:v>
                </c:pt>
              </c:strCache>
            </c:strRef>
          </c:cat>
          <c:val>
            <c:numRef>
              <c:f>'Esc. Macro'!$N$7:$Y$7</c:f>
              <c:numCache>
                <c:formatCode>#,##0</c:formatCode>
                <c:ptCount val="12"/>
                <c:pt idx="0">
                  <c:v>1700</c:v>
                </c:pt>
                <c:pt idx="1">
                  <c:v>1800</c:v>
                </c:pt>
                <c:pt idx="2">
                  <c:v>1750</c:v>
                </c:pt>
                <c:pt idx="3">
                  <c:v>1750</c:v>
                </c:pt>
                <c:pt idx="4">
                  <c:v>1750</c:v>
                </c:pt>
                <c:pt idx="5">
                  <c:v>1750</c:v>
                </c:pt>
                <c:pt idx="6">
                  <c:v>1800</c:v>
                </c:pt>
                <c:pt idx="7">
                  <c:v>1850</c:v>
                </c:pt>
                <c:pt idx="8">
                  <c:v>1850</c:v>
                </c:pt>
                <c:pt idx="9">
                  <c:v>1900</c:v>
                </c:pt>
                <c:pt idx="10">
                  <c:v>1950</c:v>
                </c:pt>
                <c:pt idx="11">
                  <c:v>2000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405D-6944-9396-220DA8A9E8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14052256"/>
        <c:axId val="214052736"/>
      </c:lineChart>
      <c:catAx>
        <c:axId val="214052256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14052736"/>
        <c:crosses val="autoZero"/>
        <c:auto val="1"/>
        <c:lblAlgn val="ctr"/>
        <c:lblOffset val="100"/>
        <c:noMultiLvlLbl val="0"/>
      </c:catAx>
      <c:valAx>
        <c:axId val="214052736"/>
        <c:scaling>
          <c:orientation val="minMax"/>
          <c:max val="3200"/>
          <c:min val="1100"/>
        </c:scaling>
        <c:delete val="1"/>
        <c:axPos val="l"/>
        <c:numFmt formatCode="#,##0" sourceLinked="1"/>
        <c:majorTickMark val="out"/>
        <c:minorTickMark val="none"/>
        <c:tickLblPos val="nextTo"/>
        <c:crossAx val="21405225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81118546923897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04492717065559E-17"/>
                  <c:y val="2.334417533058406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0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0-2D65-A04C-9F14-D1360761B461}"/>
                </c:ext>
              </c:extLst>
            </c:dLbl>
            <c:dLbl>
              <c:idx val="1"/>
              <c:layout>
                <c:manualLayout>
                  <c:x val="0"/>
                  <c:y val="0.3309947209799100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0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</c:ext>
                <c:ext xmlns:c16="http://schemas.microsoft.com/office/drawing/2014/chart" uri="{C3380CC4-5D6E-409C-BE32-E72D297353CC}">
                  <c16:uniqueId val="{00000001-2D65-A04C-9F14-D1360761B461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41410262301611"/>
                      <c:h val="0.110646454086077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E5A7-7B42-86CB-5A11DFA1DB1C}"/>
                </c:ext>
              </c:extLst>
            </c:dLbl>
            <c:dLbl>
              <c:idx val="3"/>
              <c:layout>
                <c:manualLayout>
                  <c:x val="0"/>
                  <c:y val="0.12909882351422688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E5A7-7B42-86CB-5A11DFA1DB1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/>
              <a:lstStyle/>
              <a:p>
                <a:pPr>
                  <a:defRPr sz="900" b="1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schemeClr val="tx2"/>
                      </a:outerShdw>
                    </a:effectLst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0"/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cat>
          <c:val>
            <c:numRef>
              <c:f>Hoja1!$B$2:$B$5</c:f>
              <c:numCache>
                <c:formatCode>0.0%</c:formatCode>
                <c:ptCount val="4"/>
                <c:pt idx="0">
                  <c:v>0.01</c:v>
                </c:pt>
                <c:pt idx="1">
                  <c:v>-2.9000000000000001E-2</c:v>
                </c:pt>
                <c:pt idx="2">
                  <c:v>7.0999999999999994E-2</c:v>
                </c:pt>
                <c:pt idx="3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A7-7B42-86CB-5A11DFA1DB1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4"/>
        <c:overlap val="-65"/>
        <c:axId val="164377520"/>
        <c:axId val="2113958512"/>
      </c:barChart>
      <c:catAx>
        <c:axId val="16437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AR"/>
          </a:p>
        </c:txPr>
        <c:crossAx val="2113958512"/>
        <c:crosses val="autoZero"/>
        <c:auto val="1"/>
        <c:lblAlgn val="ctr"/>
        <c:lblOffset val="100"/>
        <c:noMultiLvlLbl val="0"/>
      </c:catAx>
      <c:valAx>
        <c:axId val="2113958512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6437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 b="0" i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</a:defRPr>
      </a:pPr>
      <a:endParaRPr lang="es-A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81118546923897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41410262301611"/>
                      <c:h val="0.110646454086077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F2D-124B-BFCA-54C8D4594AFA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F2D-124B-BFCA-54C8D4594AF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/>
              <a:lstStyle/>
              <a:p>
                <a:pPr>
                  <a:defRPr sz="900" b="1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schemeClr val="tx2"/>
                      </a:outerShdw>
                    </a:effectLst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cat>
          <c:val>
            <c:numRef>
              <c:f>Hoja1!$B$2:$B$5</c:f>
              <c:numCache>
                <c:formatCode>0.0%</c:formatCode>
                <c:ptCount val="4"/>
                <c:pt idx="0">
                  <c:v>0.41699999999999998</c:v>
                </c:pt>
                <c:pt idx="1">
                  <c:v>0.38100000000000001</c:v>
                </c:pt>
                <c:pt idx="2">
                  <c:v>0.316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F2D-124B-BFCA-54C8D4594AFA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4"/>
        <c:overlap val="-65"/>
        <c:axId val="164377520"/>
        <c:axId val="2113958512"/>
      </c:barChart>
      <c:catAx>
        <c:axId val="16437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AR"/>
          </a:p>
        </c:txPr>
        <c:crossAx val="2113958512"/>
        <c:crosses val="autoZero"/>
        <c:auto val="1"/>
        <c:lblAlgn val="ctr"/>
        <c:lblOffset val="100"/>
        <c:noMultiLvlLbl val="0"/>
      </c:catAx>
      <c:valAx>
        <c:axId val="2113958512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6437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 b="0" i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</a:defRPr>
      </a:pPr>
      <a:endParaRPr lang="es-A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81118546923897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0.2149805102192277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0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0495492637013404"/>
                      <c:h val="0.1618716643111136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66B-3349-A29A-2A06F72D41E6}"/>
                </c:ext>
              </c:extLst>
            </c:dLbl>
            <c:dLbl>
              <c:idx val="1"/>
              <c:layout>
                <c:manualLayout>
                  <c:x val="1.8235144374932074E-7"/>
                  <c:y val="0.5460034655669783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none" lIns="0" tIns="0" rIns="0" bIns="0" anchor="ctr" anchorCtr="1"/>
                <a:lstStyle/>
                <a:p>
                  <a:pPr>
                    <a:defRPr sz="900" b="1" i="0" u="none" strike="noStrike" kern="1200" baseline="0">
                      <a:solidFill>
                        <a:schemeClr val="tx1"/>
                      </a:solidFill>
                      <a:effectLst/>
                      <a:latin typeface="Roboto" panose="02000000000000000000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rect">
                      <a:avLst/>
                    </a:prstGeom>
                  </c15:spPr>
                  <c15:layout>
                    <c:manualLayout>
                      <c:w val="0.1288776122756074"/>
                      <c:h val="0.1516266222661064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566B-3349-A29A-2A06F72D41E6}"/>
                </c:ext>
              </c:extLst>
            </c:dLbl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41410262301611"/>
                      <c:h val="0.110646454086077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9545-EF47-A3BD-B951D96B8C96}"/>
                </c:ext>
              </c:extLst>
            </c:dLbl>
            <c:dLbl>
              <c:idx val="3"/>
              <c:layout>
                <c:manualLayout>
                  <c:x val="0"/>
                  <c:y val="0.14958890760424126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545-EF47-A3BD-B951D96B8C9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/>
              <a:lstStyle/>
              <a:p>
                <a:pPr>
                  <a:defRPr sz="900" b="1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schemeClr val="tx2"/>
                      </a:outerShdw>
                    </a:effectLst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cat>
          <c:val>
            <c:numRef>
              <c:f>Hoja1!$B$2:$B$5</c:f>
              <c:numCache>
                <c:formatCode>0.0%</c:formatCode>
                <c:ptCount val="4"/>
                <c:pt idx="0">
                  <c:v>-1.0999999999999999E-2</c:v>
                </c:pt>
                <c:pt idx="1">
                  <c:v>-0.113</c:v>
                </c:pt>
                <c:pt idx="2">
                  <c:v>5.1999999999999998E-2</c:v>
                </c:pt>
                <c:pt idx="3">
                  <c:v>4.5999999999999999E-2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545-EF47-A3BD-B951D96B8C96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4"/>
        <c:overlap val="-65"/>
        <c:axId val="164377520"/>
        <c:axId val="2113958512"/>
      </c:barChart>
      <c:catAx>
        <c:axId val="16437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AR"/>
          </a:p>
        </c:txPr>
        <c:crossAx val="2113958512"/>
        <c:crosses val="autoZero"/>
        <c:auto val="1"/>
        <c:lblAlgn val="ctr"/>
        <c:lblOffset val="100"/>
        <c:noMultiLvlLbl val="0"/>
      </c:catAx>
      <c:valAx>
        <c:axId val="2113958512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6437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 b="0" i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</a:defRPr>
      </a:pPr>
      <a:endParaRPr lang="es-A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"/>
          <c:w val="1"/>
          <c:h val="0.8111854692389707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dLbl>
              <c:idx val="2"/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0641410262301611"/>
                      <c:h val="0.1106464540860777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0-93E3-0D49-A07D-F7C0A3019538}"/>
                </c:ext>
              </c:extLst>
            </c:dLbl>
            <c:dLbl>
              <c:idx val="3"/>
              <c:layout>
                <c:manualLayout>
                  <c:x val="0"/>
                  <c:y val="0.33399966441437079"/>
                </c:manualLayout>
              </c:layout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3E3-0D49-A07D-F7C0A301953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/>
              <a:lstStyle/>
              <a:p>
                <a:pPr>
                  <a:defRPr sz="900" b="1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schemeClr val="tx2"/>
                      </a:outerShdw>
                    </a:effectLst>
                    <a:latin typeface="Roboto" panose="02000000000000000000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</c:numCache>
            </c:numRef>
          </c:cat>
          <c:val>
            <c:numRef>
              <c:f>Hoja1!$B$2:$B$5</c:f>
              <c:numCache>
                <c:formatCode>0.0%</c:formatCode>
                <c:ptCount val="4"/>
                <c:pt idx="0">
                  <c:v>6.0999999999999999E-2</c:v>
                </c:pt>
                <c:pt idx="1">
                  <c:v>7.1999999999999995E-2</c:v>
                </c:pt>
                <c:pt idx="2">
                  <c:v>7.2999999999999995E-2</c:v>
                </c:pt>
                <c:pt idx="3">
                  <c:v>6.9000000000000006E-2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3E3-0D49-A07D-F7C0A3019538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74"/>
        <c:overlap val="-65"/>
        <c:axId val="164377520"/>
        <c:axId val="2113958512"/>
      </c:barChart>
      <c:catAx>
        <c:axId val="164377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pPr>
            <a:endParaRPr lang="es-AR"/>
          </a:p>
        </c:txPr>
        <c:crossAx val="2113958512"/>
        <c:crosses val="autoZero"/>
        <c:auto val="1"/>
        <c:lblAlgn val="ctr"/>
        <c:lblOffset val="100"/>
        <c:noMultiLvlLbl val="0"/>
      </c:catAx>
      <c:valAx>
        <c:axId val="2113958512"/>
        <c:scaling>
          <c:orientation val="minMax"/>
        </c:scaling>
        <c:delete val="1"/>
        <c:axPos val="l"/>
        <c:majorGridlines>
          <c:spPr>
            <a:ln w="6350" cap="flat" cmpd="sng" algn="ctr">
              <a:noFill/>
              <a:round/>
            </a:ln>
            <a:effectLst/>
          </c:spPr>
        </c:majorGridlines>
        <c:numFmt formatCode="0.0%" sourceLinked="1"/>
        <c:majorTickMark val="none"/>
        <c:minorTickMark val="none"/>
        <c:tickLblPos val="nextTo"/>
        <c:crossAx val="164377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900" b="0" i="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</a:defRPr>
      </a:pPr>
      <a:endParaRPr lang="es-AR"/>
    </a:p>
  </c:txPr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3C02A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9EE9-494C-A1D1-85A1203CEA9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9EE9-494C-A1D1-85A1203CEA9E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chemeClr val="bg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9EE9-494C-A1D1-85A1203CEA9E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'DataSet (Ingresos) (2)'!$Y$94:$Y$95</c:f>
              <c:numCache>
                <c:formatCode>0%</c:formatCode>
                <c:ptCount val="2"/>
                <c:pt idx="0">
                  <c:v>0.96839772304459903</c:v>
                </c:pt>
                <c:pt idx="1">
                  <c:v>3.1602276955400965E-2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E9-494C-A1D1-85A1203CEA9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2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spPr>
            <a:solidFill>
              <a:schemeClr val="accent2"/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rgbClr val="0583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5DC7-428E-B618-D33ED242A3F8}"/>
              </c:ext>
            </c:extLst>
          </c:dPt>
          <c:dPt>
            <c:idx val="1"/>
            <c:bubble3D val="0"/>
            <c:spPr>
              <a:solidFill>
                <a:srgbClr val="0583E5"/>
              </a:solidFill>
              <a:ln w="19050">
                <a:solidFill>
                  <a:srgbClr val="0583E5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5DC7-428E-B618-D33ED242A3F8}"/>
              </c:ext>
            </c:extLst>
          </c:dPt>
          <c:dPt>
            <c:idx val="2"/>
            <c:bubble3D val="0"/>
            <c:spPr>
              <a:solidFill>
                <a:srgbClr val="03DCAB"/>
              </a:solidFill>
              <a:ln w="19050">
                <a:solidFill>
                  <a:srgbClr val="03DCAB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5DC7-428E-B618-D33ED242A3F8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900" b="0" i="0" u="none" strike="noStrike" kern="1200" baseline="0">
                        <a:solidFill>
                          <a:schemeClr val="bg1"/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r>
                      <a:rPr lang="en-US" sz="900">
                        <a:latin typeface="Pulso" pitchFamily="2" charset="0"/>
                      </a:rPr>
                      <a:t>97%</a:t>
                    </a:r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ct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1-5DC7-428E-B618-D33ED242A3F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val>
            <c:numRef>
              <c:f>'DataSet (Ingresos) (2)'!$Y$94:$Y$96</c:f>
              <c:numCache>
                <c:formatCode>0%</c:formatCode>
                <c:ptCount val="3"/>
                <c:pt idx="0">
                  <c:v>0.74</c:v>
                </c:pt>
                <c:pt idx="1">
                  <c:v>0.23</c:v>
                </c:pt>
                <c:pt idx="2">
                  <c:v>0.03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5DC7-428E-B618-D33ED242A3F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'Gráficos '!$I$102:$I$106</cx:f>
        <cx:lvl ptCount="5">
          <cx:pt idx="0">
F25</cx:pt>
          <cx:pt idx="1">Captura 
Personal</cx:pt>
          <cx:pt idx="2">
CATEC</cx:pt>
          <cx:pt idx="3">Captura 
TMA</cx:pt>
          <cx:pt idx="4">
B26</cx:pt>
        </cx:lvl>
      </cx:strDim>
      <cx:numDim type="val">
        <cx:f>'Gráficos '!$J$102:$J$106</cx:f>
        <cx:lvl ptCount="5" formatCode="#.##0">
          <cx:pt idx="0">2856.9014407762156</cx:pt>
          <cx:pt idx="1">411.89085302639296</cx:pt>
          <cx:pt idx="2">334</cx:pt>
          <cx:pt idx="3">128.00853000001985</cx:pt>
          <cx:pt idx="4">3730.8008238026287</cx:pt>
        </cx:lvl>
      </cx:numDim>
    </cx:data>
  </cx:chartData>
  <cx:chart>
    <cx:plotArea>
      <cx:plotAreaRegion>
        <cx:series layoutId="waterfall" uniqueId="{6E3FC764-F98D-40B6-994D-DBC85694F801}">
          <cx:dataPt idx="0">
            <cx:spPr>
              <a:solidFill>
                <a:sysClr val="window" lastClr="FFFFFF">
                  <a:lumMod val="75000"/>
                </a:sysClr>
              </a:solidFill>
            </cx:spPr>
          </cx:dataPt>
          <cx:dataPt idx="1">
            <cx:spPr>
              <a:solidFill>
                <a:srgbClr val="002060"/>
              </a:solidFill>
            </cx:spPr>
          </cx:dataPt>
          <cx:dataPt idx="2">
            <cx:spPr>
              <a:solidFill>
                <a:srgbClr val="002060"/>
              </a:solidFill>
            </cx:spPr>
          </cx:dataPt>
          <cx:dataPt idx="3">
            <cx:spPr>
              <a:solidFill>
                <a:srgbClr val="002060"/>
              </a:solidFill>
            </cx:spPr>
          </cx:dataPt>
          <cx:dataPt idx="4">
            <cx:spPr>
              <a:solidFill>
                <a:srgbClr val="FE888A"/>
              </a:solidFill>
            </cx:spPr>
          </cx:dataPt>
          <cx:dataLabels pos="outEnd">
            <cx:txPr>
              <a:bodyPr vertOverflow="overflow" horzOverflow="overflow" wrap="square" lIns="0" tIns="0" rIns="0" bIns="0"/>
              <a:lstStyle/>
              <a:p>
                <a:pPr algn="ctr" rtl="0">
                  <a:defRPr sz="1100" b="0" i="0">
                    <a:solidFill>
                      <a:srgbClr val="595959"/>
                    </a:solidFill>
                    <a:latin typeface="Pulso" pitchFamily="2" charset="0"/>
                    <a:ea typeface="Pulso" pitchFamily="2" charset="0"/>
                    <a:cs typeface="Pulso" pitchFamily="2" charset="0"/>
                  </a:defRPr>
                </a:pPr>
                <a:endParaRPr lang="es-AR" sz="1100">
                  <a:latin typeface="Pulso" pitchFamily="2" charset="0"/>
                </a:endParaRPr>
              </a:p>
            </cx:txPr>
            <cx:visibility seriesName="0" categoryName="0" value="1"/>
            <cx:dataLabel idx="1">
              <cx:txPr>
                <a:bodyPr vertOverflow="overflow" horzOverflow="overflow" wrap="square" lIns="0" tIns="0" rIns="0" bIns="0"/>
                <a:lstStyle/>
                <a:p>
                  <a:pPr algn="ctr" rtl="0">
                    <a:defRPr>
                      <a:solidFill>
                        <a:srgbClr val="002060"/>
                      </a:solidFill>
                    </a:defRPr>
                  </a:pPr>
                  <a:r>
                    <a:rPr lang="es-AR" sz="1100">
                      <a:solidFill>
                        <a:srgbClr val="002060"/>
                      </a:solidFill>
                      <a:latin typeface="Pulso" pitchFamily="2" charset="0"/>
                    </a:rPr>
                    <a:t>412</a:t>
                  </a:r>
                </a:p>
              </cx:txPr>
              <cx:visibility seriesName="0" categoryName="0" value="1"/>
            </cx:dataLabel>
            <cx:dataLabel idx="2">
              <cx:txPr>
                <a:bodyPr vertOverflow="overflow" horzOverflow="overflow" wrap="square" lIns="0" tIns="0" rIns="0" bIns="0"/>
                <a:lstStyle/>
                <a:p>
                  <a:pPr algn="ctr" rtl="0">
                    <a:defRPr>
                      <a:solidFill>
                        <a:srgbClr val="002060"/>
                      </a:solidFill>
                    </a:defRPr>
                  </a:pPr>
                  <a:r>
                    <a:rPr lang="es-AR" sz="1100">
                      <a:solidFill>
                        <a:srgbClr val="002060"/>
                      </a:solidFill>
                      <a:latin typeface="Pulso" pitchFamily="2" charset="0"/>
                    </a:rPr>
                    <a:t>334</a:t>
                  </a:r>
                </a:p>
              </cx:txPr>
              <cx:visibility seriesName="0" categoryName="0" value="1"/>
            </cx:dataLabel>
            <cx:dataLabel idx="3">
              <cx:txPr>
                <a:bodyPr vertOverflow="overflow" horzOverflow="overflow" wrap="square" lIns="0" tIns="0" rIns="0" bIns="0"/>
                <a:lstStyle/>
                <a:p>
                  <a:pPr algn="ctr" rtl="0">
                    <a:defRPr>
                      <a:solidFill>
                        <a:srgbClr val="002060"/>
                      </a:solidFill>
                    </a:defRPr>
                  </a:pPr>
                  <a:r>
                    <a:rPr lang="es-AR" sz="1100">
                      <a:solidFill>
                        <a:srgbClr val="002060"/>
                      </a:solidFill>
                      <a:latin typeface="Pulso" pitchFamily="2" charset="0"/>
                    </a:rPr>
                    <a:t>128</a:t>
                  </a:r>
                </a:p>
              </cx:txPr>
              <cx:visibility seriesName="0" categoryName="0" value="1"/>
            </cx:dataLabel>
          </cx:dataLabels>
          <cx:dataId val="0"/>
          <cx:layoutPr>
            <cx:visibility connectorLines="0"/>
            <cx:subtotals>
              <cx:idx val="4"/>
            </cx:subtotals>
          </cx:layoutPr>
        </cx:series>
      </cx:plotAreaRegion>
      <cx:axis id="0">
        <cx:catScaling gapWidth="0.5"/>
        <cx:tickLabels/>
        <cx:spPr>
          <a:ln>
            <a:solidFill>
              <a:schemeClr val="tx1"/>
            </a:solidFill>
          </a:ln>
        </cx:spPr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chemeClr val="tx1"/>
                </a:solidFill>
                <a:latin typeface="Pulso" pitchFamily="2" charset="0"/>
                <a:ea typeface="Pulso" pitchFamily="2" charset="0"/>
                <a:cs typeface="Pulso" pitchFamily="2" charset="0"/>
              </a:defRPr>
            </a:pPr>
            <a:endParaRPr lang="es-AR">
              <a:solidFill>
                <a:schemeClr val="tx1"/>
              </a:solidFill>
              <a:latin typeface="Pulso" pitchFamily="2" charset="0"/>
            </a:endParaRPr>
          </a:p>
        </cx:txPr>
      </cx:axis>
      <cx:axis id="1" hidden="1">
        <cx:valScaling max="5000"/>
        <cx:tickLabels/>
        <cx:txPr>
          <a:bodyPr vertOverflow="overflow" horzOverflow="overflow" wrap="square" lIns="0" tIns="0" rIns="0" bIns="0"/>
          <a:lstStyle/>
          <a:p>
            <a:pPr algn="ctr" rtl="0">
              <a:defRPr sz="900" b="0" i="0">
                <a:solidFill>
                  <a:srgbClr val="595959"/>
                </a:solidFill>
                <a:latin typeface="Pulso" pitchFamily="2" charset="0"/>
                <a:ea typeface="Pulso" pitchFamily="2" charset="0"/>
                <a:cs typeface="Pulso" pitchFamily="2" charset="0"/>
              </a:defRPr>
            </a:pPr>
            <a:endParaRPr lang="es-AR">
              <a:latin typeface="Pulso" pitchFamily="2" charset="0"/>
            </a:endParaRPr>
          </a:p>
        </cx:txPr>
      </cx:axis>
    </cx:plotArea>
  </cx:chart>
  <cx:spPr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3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33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50000"/>
            <a:lumOff val="50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4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39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463F-1979-4043-95C1-8A8C64C4CC44}" type="datetimeFigureOut">
              <a:rPr lang="es-AR" smtClean="0"/>
              <a:t>10/12/25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A89B-CF1A-B04F-89BE-27300DEA64C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500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06225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59E564-D2D6-1DE2-CFE8-FE83AEA1F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C3F2BF7-93A9-83FC-C60C-EE5BD7C130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9781B3-A91B-9379-B267-CD1628B17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ADF7F49-1656-7297-EF40-69D3E2BD17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18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57744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D4C09-00D8-0286-D737-AAF0A7CC5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C570484-E933-2CFD-15DB-167B093C03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BD2EFBA-13FF-3A67-2613-84B51F0609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/>
              <a:t>ARPU y Parques: incluye TSMA</a:t>
            </a:r>
          </a:p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1730048-11FB-29B4-E1B1-ED173E6FE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19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53474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06725-9C88-A924-1A8C-3A85D3FB7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80CE7FF-F79A-4401-CF7C-DB7AEA95F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08488F-79CE-5803-D417-4B4FE2BDE0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AR"/>
              <a:t>ARPU y Parques: incluye TSMA</a:t>
            </a:r>
          </a:p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B4C0C9-3A89-F6CA-FCF4-F9AA81F1F9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20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2322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D1396-4628-305D-7AEC-354A934CA0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9D74FCE-1CA5-11E2-F19B-1F9DA6226E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933EC65-1673-12F4-1DBA-3CB6279F34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CDCAEE1-B2DF-43DA-A3D9-C5004782FF9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78626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87FCF-3712-23F4-B66A-0106B4CC66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FFA50EA-CC61-0D02-F9B3-6C54773972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E8DE0F8-B8BF-0F26-0EA3-E5F183C347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DF74214-551B-DDD6-99A4-F4F312FA41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22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692853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98FE04-004D-BB7C-7349-3B9D3849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E56FA20-94A3-437A-D3BF-823233079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388D7F-4447-23D6-3DD8-3887E35345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FE8C23A-12F5-6CF4-A12E-2BC800A8DA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24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75445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5054F0-5DE6-3F8A-6633-137F682805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A118F8A-DEA2-3C41-4001-5C777DDAA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9059F9D-C543-FA3E-1676-6A29EE560A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7DC0048-ED2D-66BF-C659-2A444B3301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26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992260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9F171F-76E9-45C5-6401-052382281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1044F59-BD4A-D370-1B1F-B3C296EB21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A8C743B-BF4B-8BE8-4277-D0517DA4E0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C5AE5D-C133-87AE-325E-50E4C166BD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27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6751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659DE2-C49D-6A3C-AE75-8135BAE05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DF34A16-ED23-E017-35C0-BEACEB769A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2A12492-9D0E-41D9-E1C0-8871EF5344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C5F7180-7C7C-2E62-106C-94F986F5DB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28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431653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7DBAE-4290-27DC-3BD3-B50481A6A1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227A40-3C73-6CD3-66FF-078BD5643E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7CD2636-7983-9B0F-4416-C420A110F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02256C9-5300-7131-CD23-10C4C2940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30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02416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71974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114C1-A2E0-9B4A-AD65-6E3E8B224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F0C00ED-6C83-A044-3FC4-597CBC6065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27F640F-A5BB-5AE4-466A-8240C93D0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4D8C70-D2DB-A71C-C62A-52C297C94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31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3737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4C24D6-F6FB-E4C6-6944-07620F3FBD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2E2D815-00BD-15E8-3225-7B04122EF9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3EB4CA0-8A0A-1AB7-A7D9-9544B0C383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A6F48E5-09B4-9785-E876-E2D12F71F8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32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827924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89A1E-F9EA-FEBA-A98F-7ED035B65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FC4699E-DDC6-6DA2-CE34-E2CFD865E5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4C8729-C4B3-E1C5-0607-137426AF2A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B748BE-F7EA-7845-D18B-AECF57413F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33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1931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84ACE-D881-0073-4D26-0CFC4B110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A0662F4-D4A4-5925-8AA5-021C1F53D9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FCE18BE-98A3-A975-DA34-49EDABAA3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E29C44-BD9E-49B4-5952-7DEE550A24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34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9628974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9D421-8B26-1031-F228-D36DD68ACB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A69D9D2-512D-2E84-D049-DF612BEF90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925EAB9-5068-B920-50D5-16303166C7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80EDBA1-70AA-68B9-9C00-319DA70422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35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6698514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E2BE06-1438-DBCC-9042-3569C82B3C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B1EA25D-6992-9F17-29D7-B74AB1845B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4E9E3E3-3C2E-001C-64A5-0F4F4E875A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85B72D2-46A6-310C-EFA6-5E633B0F5A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36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611053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EF58B-6A7A-40C5-23C3-76EDC13B9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1D8A0DD-88F1-CE79-8DE6-98E50AC601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43E17E9-2EE1-5BD0-D478-243797008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979D4A-593C-D758-943E-79886F0F0B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37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10009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AEA3EC-00C3-2A6A-B3B9-E78F0CD55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0E5027E-B657-1ACA-ABE8-2728483332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ABD051-7173-7251-9077-389FCBC7A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BC4D150-D41B-137B-CA02-F92BBD65D1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40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23672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FD95D4-C184-DFE2-1FB1-ADA31A976B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F070075-0D0B-8DEF-1683-FFC147D17F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780B6BF-D035-D983-1238-AFCE138164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8FF18C-899E-DD8F-08AA-F45448609D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41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93154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F42FA-21AE-87C2-7B52-1789EF949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724DC00-6EBB-9822-C454-D8297C48C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CF6029-3726-FDEA-60C5-FD94A8CDBB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Ingresos </a:t>
            </a:r>
            <a:r>
              <a:rPr lang="es-AR" err="1"/>
              <a:t>Movil</a:t>
            </a:r>
            <a:r>
              <a:rPr lang="es-AR"/>
              <a:t>, incluye entrante y abonos </a:t>
            </a:r>
            <a:r>
              <a:rPr lang="es-AR" err="1"/>
              <a:t>not</a:t>
            </a:r>
            <a:r>
              <a:rPr lang="es-AR"/>
              <a:t> human</a:t>
            </a:r>
          </a:p>
          <a:p>
            <a:r>
              <a:rPr lang="es-AR"/>
              <a:t>Abonos Human + Excedentes.</a:t>
            </a:r>
          </a:p>
          <a:p>
            <a:r>
              <a:rPr lang="es-AR" err="1"/>
              <a:t>Variacion</a:t>
            </a:r>
            <a:r>
              <a:rPr lang="es-AR"/>
              <a:t> % IPC según venta en $</a:t>
            </a:r>
          </a:p>
          <a:p>
            <a:r>
              <a:rPr lang="es-AR"/>
              <a:t>Parque: no incluye </a:t>
            </a:r>
            <a:r>
              <a:rPr lang="es-AR" err="1"/>
              <a:t>not</a:t>
            </a:r>
            <a:r>
              <a:rPr lang="es-AR"/>
              <a:t> human. Suma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DB40616-F70D-5598-E3BD-E82E4E3909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B9A89B-CF1A-B04F-89BE-27300DEA64C1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5423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9E902B-879C-4344-FB2F-0846A4E95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F9E862B-542C-01A8-8131-29DDBCF52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11756A5-47D9-F98A-76D6-8FEFEFF00A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2B36EF-2FE0-C0BA-B8F5-A61EEA7928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0124089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BB3104-310B-5781-70F8-4E6F7506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C879B18-86A8-3172-EFE3-EBA54B8373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7BCBAD-DB97-AEED-7CE4-68A929C2C4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Ingresos </a:t>
            </a:r>
            <a:r>
              <a:rPr lang="es-AR" err="1"/>
              <a:t>Movil</a:t>
            </a:r>
            <a:r>
              <a:rPr lang="es-AR"/>
              <a:t>, incluye entrante y abonos </a:t>
            </a:r>
            <a:r>
              <a:rPr lang="es-AR" err="1"/>
              <a:t>not</a:t>
            </a:r>
            <a:r>
              <a:rPr lang="es-AR"/>
              <a:t> human</a:t>
            </a:r>
          </a:p>
          <a:p>
            <a:r>
              <a:rPr lang="es-AR"/>
              <a:t>Abonos Human + Excedentes.</a:t>
            </a:r>
          </a:p>
          <a:p>
            <a:r>
              <a:rPr lang="es-AR" err="1"/>
              <a:t>Variacion</a:t>
            </a:r>
            <a:r>
              <a:rPr lang="es-AR"/>
              <a:t> % IPC según venta en $</a:t>
            </a:r>
          </a:p>
          <a:p>
            <a:r>
              <a:rPr lang="es-AR"/>
              <a:t>Parque: no incluye </a:t>
            </a:r>
            <a:r>
              <a:rPr lang="es-AR" err="1"/>
              <a:t>not</a:t>
            </a:r>
            <a:r>
              <a:rPr lang="es-AR"/>
              <a:t> human. Suma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378DDCD-EE8D-73A2-9495-CED38C6A78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B9A89B-CF1A-B04F-89BE-27300DEA64C1}" type="slidenum">
              <a:rPr kumimoji="0" 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s-A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93756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46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35952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2CF3BF-4182-2303-BBF6-D930AD148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738EE07-D8FA-DC9C-348E-35C84ACE78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BE2BBA1-6C49-6A9F-5C34-BCAEC17B33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B7239B-C35B-10F6-349A-559B5E7289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48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398238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82174-DF97-AA9A-2E6A-6E920BA4F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851EBCA-3F32-511A-DE66-9E7D4F2B1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392D21B-E36A-5375-540B-39665593EF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E276964-72EC-6A0D-5F22-82F50A0DBA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51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139636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25413" y="749300"/>
            <a:ext cx="6686550" cy="3760788"/>
          </a:xfrm>
        </p:spPr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409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22C00-20F3-3298-E717-9E1FB5BFE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75E61C2-968A-C75F-C817-F376A40254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840671-D5C4-CE1D-30DC-B918250325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797BF35-DC1F-F6FC-C9F6-A4F20D26F6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54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807842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9837D2-C6A1-AB96-D48D-1DE2D346B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4375616-380A-CE37-E052-CE9AB72745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C673000-5458-F292-B9B6-49462900DD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AB003A9-5F06-FD35-F714-09439FC367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55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44504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A1506-E988-F85B-F8CA-FE6174BD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D0DB6E-895D-1A33-1435-249DF9690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418960F-D156-9B0B-EA93-6B953BA9B8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B2050F8-5B4E-5033-8B47-30661083BE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56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1117001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28C46-0B28-3F48-5B76-F7DE243CE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BD0C4F5-733A-2FB0-2117-BF267AF907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A0ABE51-1974-D70D-CC5C-1BA928ED7D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331F874-F72A-D4FB-98C5-EC1D4FEAD1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57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36049282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FA203-91C0-72FE-D212-2F23969FB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9C6624D-DE5A-7DC3-9AB9-5A78CB0CCD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7E64B8F-88D7-9803-6028-BAACFC0208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C1D2FC-27CF-315D-1FF7-64DE46C54D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58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71069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C15B5-ADE3-0395-1929-1F2BCBBA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A984DD8-47E5-7608-5A8E-5518C0F2F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0CFE84-2F0A-88B6-1C8A-D08624AF4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4B49D1-9AE3-3C16-CE61-DDDECC6CA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533099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309A6-7975-4654-F426-4610FB0AD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8377A6-E44E-9812-41FC-90813788EE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032711-A48E-14FA-850F-7317430D98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AA91C4-B57B-CBBE-2C93-5FB3CD4EE8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59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25867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A26992-BF21-42D0-DBEF-E551F79C28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3EF690C-64A1-75A1-376A-8EF39E74C9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85A3A52-4FB7-21FF-2661-A17D128A95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FBF1854-48E3-9A43-24CC-63E9486032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086805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A1BB6-BE92-925E-2390-9B253FDAA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151AFCB-259F-B2B0-1A8B-73F9A03D0F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F9B7A17-BF98-A306-DE14-26B7907E37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A7F900E-8884-1A77-9E5F-383B92981F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12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081971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A6AB2-D5AB-9DA5-5B74-B831BEFDA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0CE3DEB-5BCC-2272-3467-3B7BC10E3F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D5EF93D-0BCB-5910-160D-C0508DD91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70ED30-C0FB-DC06-7AC2-4B7B3D3FF4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13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389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57636-A5FB-E2ED-942F-0D799AFFF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71C1A12-234E-B779-EABA-CAEBF7DA9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D4A98A6-5401-2091-0EC6-34FBC46B11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Ingresos </a:t>
            </a:r>
            <a:r>
              <a:rPr lang="es-AR" err="1"/>
              <a:t>Movil</a:t>
            </a:r>
            <a:r>
              <a:rPr lang="es-AR"/>
              <a:t>, incluye entrante y abonos </a:t>
            </a:r>
            <a:r>
              <a:rPr lang="es-AR" err="1"/>
              <a:t>not</a:t>
            </a:r>
            <a:r>
              <a:rPr lang="es-AR"/>
              <a:t> human</a:t>
            </a:r>
          </a:p>
          <a:p>
            <a:r>
              <a:rPr lang="es-AR"/>
              <a:t>Abonos Human + Excedentes.</a:t>
            </a:r>
          </a:p>
          <a:p>
            <a:r>
              <a:rPr lang="es-AR" err="1"/>
              <a:t>Variacion</a:t>
            </a:r>
            <a:r>
              <a:rPr lang="es-AR"/>
              <a:t> % IPC según venta en $</a:t>
            </a:r>
          </a:p>
          <a:p>
            <a:r>
              <a:rPr lang="es-AR"/>
              <a:t>Parque: no incluye </a:t>
            </a:r>
            <a:r>
              <a:rPr lang="es-AR" err="1"/>
              <a:t>not</a:t>
            </a:r>
            <a:r>
              <a:rPr lang="es-AR"/>
              <a:t> human. Suma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AD1C2C-110F-7F7B-B330-5344F7A18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14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467963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F4E70-94D2-33B1-EBFC-A6F4668990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E781936-3DDD-DE92-3966-9F224D0CE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F837BB2-1D69-2768-634D-8314035921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67140C9-20B6-F78D-27D6-CEBFA711F3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15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359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88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Contexto y premisas del negocio​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01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ángulo redondeado 101">
            <a:extLst>
              <a:ext uri="{FF2B5EF4-FFF2-40B4-BE49-F238E27FC236}">
                <a16:creationId xmlns:a16="http://schemas.microsoft.com/office/drawing/2014/main" id="{DA54076E-439A-0788-B6F3-FDFE52EB1B6E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29FDF986-2DEC-CCE6-090E-765F67FF84BB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AFADB9C9-4156-B1E5-9CDB-C6FC08A5A1D7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BBE76BDC-E90E-9C2A-6965-81B66B52D1B0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ABEDD181-6932-95C4-EA84-4EC3FBCC2948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FFDDE94B-F79D-82EF-B393-1ABDA55BE3D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5AC15B4A-06F3-F0BD-8C47-81B438020A0D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F9878DB5-8034-B977-6A9B-832843598BC1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0E3029DB-4CE6-1C33-81DD-2C3E473F82A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F32EECED-D988-DAA6-9908-2C72DEC79DB3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B6E237-B3EB-8448-AD15-FFEB73F4E354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341811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E8796C6-427F-05F1-BF8D-8811428A8082}"/>
              </a:ext>
            </a:extLst>
          </p:cNvPr>
          <p:cNvSpPr/>
          <p:nvPr userDrawn="1"/>
        </p:nvSpPr>
        <p:spPr>
          <a:xfrm>
            <a:off x="5273100" y="6115050"/>
            <a:ext cx="1645802" cy="427896"/>
          </a:xfrm>
          <a:prstGeom prst="roundRect">
            <a:avLst>
              <a:gd name="adj" fmla="val 50000"/>
            </a:avLst>
          </a:prstGeom>
          <a:solidFill>
            <a:srgbClr val="01437B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Contexto y premisas del negocio​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01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5E691B-7A97-9C01-5AB8-EE42C0A43FBC}"/>
              </a:ext>
            </a:extLst>
          </p:cNvPr>
          <p:cNvSpPr/>
          <p:nvPr userDrawn="1"/>
        </p:nvSpPr>
        <p:spPr>
          <a:xfrm>
            <a:off x="5611861" y="6174636"/>
            <a:ext cx="968278" cy="1177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Millones de U</a:t>
            </a:r>
            <a:r>
              <a:rPr lang="es-ES_tradnl" sz="900" b="1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$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S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29DA6277-169D-A335-B95B-5F4C453C2C53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6" name="Gráfico 3">
            <a:extLst>
              <a:ext uri="{FF2B5EF4-FFF2-40B4-BE49-F238E27FC236}">
                <a16:creationId xmlns:a16="http://schemas.microsoft.com/office/drawing/2014/main" id="{B31E06A8-61A2-E6D7-6F1E-6111788E90E9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48A00A79-8A40-2447-D3DE-017C84F25C69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2003545C-03FA-74CC-5CAD-8DB298E84E6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6B6AE769-FE51-FCAD-CB06-B06E1820CF98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2D20A8D5-50ED-91B8-758B-11013D763A3A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029F7D6-5935-6F2A-B212-DA6ABCFDD67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D6897DE8-58EB-6A45-2CF3-8C5EEF6151B7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B5BAC2B8-91FC-4D5B-1630-A5047D36039A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5716AAB1-E0CF-EEB8-85B1-5329538C4872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C4B38E97-88C9-A6E8-07F8-0CF8CC2574D0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3200428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Ingresos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22C732AB-965D-F3D2-FA0B-064745E8BCC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74144CD7-3BBC-5582-AC98-264CAC0272BE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B77E0111-DB6A-2A2D-C78C-4C62F718E1F3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45A69BB-EFFD-491C-B710-C750F25E25FC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85D05250-11A1-2AA7-D64F-EFA9862132B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256E936-71F5-DD5D-AFC6-3153A1C1EEC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1D46D63-2A8C-BE64-FF1B-D45EFCA8DB1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EC334EAB-3838-8971-F019-4E33848DE8E7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C455C4A8-FAFB-E1F5-BF3C-107855EA1F66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989F6B6F-F2E1-058E-DC79-975A4FC30B79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68A2EC8-AFDC-14F8-0D02-259F61E8E903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3386553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0B9ADEFA-5781-046F-C78E-883D985B8780}"/>
              </a:ext>
            </a:extLst>
          </p:cNvPr>
          <p:cNvSpPr/>
          <p:nvPr userDrawn="1"/>
        </p:nvSpPr>
        <p:spPr>
          <a:xfrm>
            <a:off x="5273100" y="6115050"/>
            <a:ext cx="1645802" cy="427896"/>
          </a:xfrm>
          <a:prstGeom prst="roundRect">
            <a:avLst>
              <a:gd name="adj" fmla="val 50000"/>
            </a:avLst>
          </a:prstGeom>
          <a:solidFill>
            <a:srgbClr val="01437B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FA2375E-7AB6-222B-7B6E-BA03F4FDA35B}"/>
              </a:ext>
            </a:extLst>
          </p:cNvPr>
          <p:cNvSpPr/>
          <p:nvPr userDrawn="1"/>
        </p:nvSpPr>
        <p:spPr>
          <a:xfrm>
            <a:off x="5460409" y="6174636"/>
            <a:ext cx="1271182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Miles de Millones de </a:t>
            </a:r>
            <a:r>
              <a:rPr lang="es-ES_tradnl" sz="900" b="1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$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Ingresos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5AF5B186-90B4-D929-4A04-DEA01C4B0C3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F16C83CE-56B6-0CA1-5410-72C4BAF46F9F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357CACF1-019F-A45B-7A40-6D37B3C7FC89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FE3EF971-93B0-5A1A-67CE-8DD48D5624A3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BE83D922-77C6-3FAF-00FB-51C2EEDD97F8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8BCF2EA7-52A8-1566-C702-F3C1CCDD0741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D82BCBF3-661C-73BF-BDA2-76AD6D9E107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8136947B-1820-AD30-3598-98FF17F618F1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EF08F00C-343F-2B40-D26B-2CDD7492313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A1A3AF57-841D-F8B4-9579-309603EA70D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8367F96C-9258-A994-1903-94C6FE3AB8B5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1236276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0" name="Rectángulo redondeado 29">
            <a:extLst>
              <a:ext uri="{FF2B5EF4-FFF2-40B4-BE49-F238E27FC236}">
                <a16:creationId xmlns:a16="http://schemas.microsoft.com/office/drawing/2014/main" id="{54FC33EF-E76C-99CA-4D32-0219EE81D79F}"/>
              </a:ext>
            </a:extLst>
          </p:cNvPr>
          <p:cNvSpPr/>
          <p:nvPr userDrawn="1"/>
        </p:nvSpPr>
        <p:spPr>
          <a:xfrm>
            <a:off x="5401543" y="6115050"/>
            <a:ext cx="1388916" cy="4278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DA7B2282-471E-A67E-AAF7-BB523374738B}"/>
              </a:ext>
            </a:extLst>
          </p:cNvPr>
          <p:cNvSpPr/>
          <p:nvPr userDrawn="1"/>
        </p:nvSpPr>
        <p:spPr>
          <a:xfrm>
            <a:off x="5611059" y="6174636"/>
            <a:ext cx="969881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Millones de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U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$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S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Ingresos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11A25A8F-38B5-FD97-9375-C2AA2FC20AC8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ACA5A6EB-59E8-4A82-6249-3F40F59157D4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0DFFE313-C1C4-A288-201A-01DE177CF5C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C2C6DE2-3AA2-37EF-E280-F4E72C4717F3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0BD65342-C0D5-9AE8-8C0D-2C56BFDA8D09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B143AEC5-48B3-42FD-20D8-C4C2727FCA2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E9FE3DA4-42B2-267E-A58B-D9038D49394A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40EEFDBB-561C-79DB-F3BF-913D1DFE4C1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CFBCA2A-C51D-6E38-7B23-0322A6B07B5D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4071E12C-18CC-CEBF-1129-57ADB9F8E92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A203253-D815-FB6A-33DD-9716BEB0C21A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2839966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Egresos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03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6BCDF657-FA17-398E-DAB1-92A8A68BC26E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07C16EEC-C00A-ED95-0FC1-462B2C9E57AE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E13E90DC-7215-2C95-FAE5-D40064C55963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CECEC634-A579-29CB-D2B0-B388EE3BD33E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07D66F93-78B3-18F7-BD00-235E095360E2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25017579-9875-6A8E-BBB8-6E2B47C97064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FD0D515-BB46-7168-817F-51CA6FC2F99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A0B03B5C-8027-965D-FFDD-0FD7EEE35C6C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180D403-B570-6BAB-937A-F2295A3B33A0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2C3F794A-A3B3-F162-77FE-DB660A6098F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6E933BE-7D3F-0399-DBBF-02E90CB72A54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12292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0B9ADEFA-5781-046F-C78E-883D985B8780}"/>
              </a:ext>
            </a:extLst>
          </p:cNvPr>
          <p:cNvSpPr/>
          <p:nvPr userDrawn="1"/>
        </p:nvSpPr>
        <p:spPr>
          <a:xfrm>
            <a:off x="5401543" y="6115050"/>
            <a:ext cx="1388916" cy="4278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FA2375E-7AB6-222B-7B6E-BA03F4FDA35B}"/>
              </a:ext>
            </a:extLst>
          </p:cNvPr>
          <p:cNvSpPr/>
          <p:nvPr userDrawn="1"/>
        </p:nvSpPr>
        <p:spPr>
          <a:xfrm>
            <a:off x="5611059" y="6174636"/>
            <a:ext cx="969881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Millones de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U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$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S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Ingresos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ABAEF6A3-F2B4-A31A-88EA-7147B1DE5F56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A5287532-7833-A199-3012-6F4ED6A3CB0D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C2335B78-FA70-0DB9-B7E1-4D187603E4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71E4DFE-B3A2-149E-055A-0BC6F8375AF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23B03344-7AAC-E252-F752-F8077B704044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D41FE9E3-FDD8-DAA4-45A4-52925C9DCBF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A281519-6783-ABAC-4F4B-5A018A21DF4B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8FD520DD-CFB2-DBC3-245F-64A19A673027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15F72C16-A441-6C40-348E-4BC853CAF3B9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3C70FF1A-FAC0-7F2E-6470-18DDBD803AC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0C0A4796-9127-42D7-154A-5F9CFE4972A7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304239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9FE5429A-8449-36AA-E009-968A4D2C890A}"/>
              </a:ext>
            </a:extLst>
          </p:cNvPr>
          <p:cNvSpPr/>
          <p:nvPr userDrawn="1"/>
        </p:nvSpPr>
        <p:spPr>
          <a:xfrm>
            <a:off x="3515591" y="6115050"/>
            <a:ext cx="5160818" cy="427896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Ingresos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C2DC6BA2-765D-BFDF-DFE4-CC2B93A21CD7}"/>
              </a:ext>
            </a:extLst>
          </p:cNvPr>
          <p:cNvSpPr/>
          <p:nvPr userDrawn="1"/>
        </p:nvSpPr>
        <p:spPr>
          <a:xfrm>
            <a:off x="3690246" y="6174636"/>
            <a:ext cx="4811509" cy="1177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Miles de Millones de $    </a:t>
            </a:r>
            <a:r>
              <a:rPr lang="es-ES_tradnl" sz="900" b="1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·   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Parques y Captura en Miles</a:t>
            </a:r>
            <a:r>
              <a:rPr lang="es-ES_tradnl" sz="900" b="1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    ·   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ARPU Valor Promedio en Miles de $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18429C4F-D978-1F8B-31D7-97BBE18194A5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7" name="Gráfico 3">
            <a:extLst>
              <a:ext uri="{FF2B5EF4-FFF2-40B4-BE49-F238E27FC236}">
                <a16:creationId xmlns:a16="http://schemas.microsoft.com/office/drawing/2014/main" id="{F6DEAA15-3333-D423-9555-DAEFF7FDD1FF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25D45027-7BB7-0DC6-9BBE-5169711C8DF4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FA4A939-866C-744E-F568-74797635A4D7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A7ECEF0-A937-73BF-79AD-0C7D7EC6AB2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6C5D7962-F25A-B6C8-8480-27A2728339C2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CE90629-5B59-92F5-6EFD-0325A3BB8B4D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F3174B21-85E8-D15A-BFC7-035F58BCC358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BF4BB407-31A7-05B7-F2F9-CD47E83627FA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9ABDA6C9-9777-58EB-F723-96EF44EBC059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5BBAE66-0652-2FCD-87D9-E24FB9A249F8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19657838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A4FB27C9-D8A6-3ABD-413A-F7F9CF8F43B4}"/>
              </a:ext>
            </a:extLst>
          </p:cNvPr>
          <p:cNvSpPr/>
          <p:nvPr userDrawn="1"/>
        </p:nvSpPr>
        <p:spPr>
          <a:xfrm>
            <a:off x="5273100" y="6115050"/>
            <a:ext cx="1645802" cy="427896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036773C-4161-B6E6-2C1C-3F071D6BC88E}"/>
              </a:ext>
            </a:extLst>
          </p:cNvPr>
          <p:cNvSpPr/>
          <p:nvPr userDrawn="1"/>
        </p:nvSpPr>
        <p:spPr>
          <a:xfrm>
            <a:off x="5460409" y="6174636"/>
            <a:ext cx="1271182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Miles de Millones de </a:t>
            </a:r>
            <a:r>
              <a:rPr lang="es-ES_tradnl" sz="900" b="1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$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Egresos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03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A6CD572B-DD4C-5F4E-C1A8-16AB2940F3F6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6" name="Gráfico 3">
            <a:extLst>
              <a:ext uri="{FF2B5EF4-FFF2-40B4-BE49-F238E27FC236}">
                <a16:creationId xmlns:a16="http://schemas.microsoft.com/office/drawing/2014/main" id="{8602901D-56E3-7F71-7147-530B7481D7C5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CF7BF8C2-02AD-D3AC-A75A-699FA9CD129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2824E71B-2227-3444-D2FB-44F5C1287BE7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32DE8A99-11FA-1B0A-40B0-B7A4C08E511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6DEBDCBD-CE32-758B-C51A-A58E02F14B32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010F0D5D-86BF-D5D2-46DB-426E3E939A8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6FBB57C6-1AFC-8060-4D60-B0E62D0455A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71B69879-F81F-F10A-17D3-FB1E99100177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1FAD3D9E-027D-4F9A-117C-5E834B9AB419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5BEFC20-E607-121F-A0E7-F172850C5534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2977695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Inversiones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04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2495BFDD-C44B-2E66-5D31-02418403B0BD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30929237-4967-750E-EC87-AC088ACDB7D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FDC81904-D948-EFE9-DF53-DE2193DB3014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89C6E1CF-0364-9591-80B8-A8926415C40C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1C5A52A1-C794-F3B6-A179-1B162117E902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255F06C9-8EAC-088C-2532-DADFC4FE112F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231E1FD-59A7-9E7F-A6D2-B3FE91A3911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A41C73B8-DFBC-07D8-03EF-028C9A56683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ECB3606A-8AA9-0E03-B212-E2C3AF7C501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D34CA39B-81A4-A4EE-DA27-0AE79D69C3E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BFFADF4-9FE3-743E-6E42-F06EBE6DD0AA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320197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551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C468362E-68E1-2E5E-1579-99836CEA2CF0}"/>
              </a:ext>
            </a:extLst>
          </p:cNvPr>
          <p:cNvSpPr/>
          <p:nvPr userDrawn="1"/>
        </p:nvSpPr>
        <p:spPr>
          <a:xfrm>
            <a:off x="5401543" y="6115050"/>
            <a:ext cx="1388916" cy="4278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6A83EB6-C08E-028A-C789-EEF8BB5DA08E}"/>
              </a:ext>
            </a:extLst>
          </p:cNvPr>
          <p:cNvSpPr/>
          <p:nvPr userDrawn="1"/>
        </p:nvSpPr>
        <p:spPr>
          <a:xfrm>
            <a:off x="5611059" y="6174636"/>
            <a:ext cx="969881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Millones de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U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$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S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Inversiones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04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2392ACB1-BF6E-7016-BEE4-07B257706D01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7" name="Gráfico 3">
            <a:extLst>
              <a:ext uri="{FF2B5EF4-FFF2-40B4-BE49-F238E27FC236}">
                <a16:creationId xmlns:a16="http://schemas.microsoft.com/office/drawing/2014/main" id="{F30EE95F-577B-3A64-610C-B8D91A5E5884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D2AA1A70-FFF9-E3C3-1CE2-4598D32F1C9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6647AA35-27BC-2163-680E-91E3AC86DEE8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D737537E-00F3-CFFD-8A89-B13581A43E85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9FC88215-FE76-8E93-8EA0-DD7FFCA9C8A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2FF25A2C-E7D7-4903-B6E0-60BEC1C7986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F0E83DBB-0C56-B958-5AB1-0AC18084981E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B888ECD6-C85B-3947-58EB-94156EBB6CD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9D800238-43DB-F606-A471-9C4A5EA01F9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E908A55-88DC-42C8-1EB0-6EFF8800D3B4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2292913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Estado de resultados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A1A56970-CFB8-DB9C-0A74-56F32A4A6355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1876AA69-2899-818D-5402-934C1DB1309E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ADB827F7-098E-ED71-4EA9-0876F08D38E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8376F3CE-4293-7085-367A-F42626FECC4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C9623278-3B6A-39C2-4710-3D04E03CF3A0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63FBF49-C6E6-EE48-964C-83608BA6657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0B2763A-E23E-F95A-E8EC-9D4477EDE374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0C8A53C5-241D-622E-21E7-D9CB596AD08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12E4DE9-D236-2B6E-F8DE-511E3FA046CE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1745AF34-91F2-7C58-6E97-01C329DCF5C8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829766CC-9D58-BF1A-1655-9D45CA85B666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3409563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932947BA-C0C7-2FD3-DE6B-9B720581862D}"/>
              </a:ext>
            </a:extLst>
          </p:cNvPr>
          <p:cNvSpPr/>
          <p:nvPr userDrawn="1"/>
        </p:nvSpPr>
        <p:spPr>
          <a:xfrm>
            <a:off x="5401543" y="6115050"/>
            <a:ext cx="1388916" cy="4278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16A917-D508-EA82-5337-9A4823CAE913}"/>
              </a:ext>
            </a:extLst>
          </p:cNvPr>
          <p:cNvSpPr/>
          <p:nvPr userDrawn="1"/>
        </p:nvSpPr>
        <p:spPr>
          <a:xfrm>
            <a:off x="5611059" y="6174636"/>
            <a:ext cx="969881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Millones de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U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$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S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Estado de resultados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5C1FDC8F-AEFB-1E6D-7730-F13B682FDC57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7" name="Gráfico 3">
            <a:extLst>
              <a:ext uri="{FF2B5EF4-FFF2-40B4-BE49-F238E27FC236}">
                <a16:creationId xmlns:a16="http://schemas.microsoft.com/office/drawing/2014/main" id="{E384E04F-1491-917B-A67C-6458D43A3CCE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3E61BCE7-0E79-FA4E-0098-0FE37AF68D41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185626A9-1EB4-97A3-7D16-54FDC32EB459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6495E03-E83F-2E94-394A-025C673CE7DF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8124B4C3-63D6-664E-EFEE-97963633250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BB65FAA-BC39-90EA-0E50-2D9C08EBF784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EEFE73E8-7F2A-1855-E514-4F932B82527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5D31AB91-4A18-8DC8-CBA5-A4F893F2C7A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97796179-4C1F-473B-34B5-CB64389A49CA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BD304EB8-AA08-D2F0-D130-5E5A69D6D251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15649428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41FE315E-BC10-63D2-5AD9-E2D91E9EADDF}"/>
              </a:ext>
            </a:extLst>
          </p:cNvPr>
          <p:cNvSpPr/>
          <p:nvPr userDrawn="1"/>
        </p:nvSpPr>
        <p:spPr>
          <a:xfrm>
            <a:off x="5273100" y="6115050"/>
            <a:ext cx="1645802" cy="427896"/>
          </a:xfrm>
          <a:prstGeom prst="roundRect">
            <a:avLst>
              <a:gd name="adj" fmla="val 50000"/>
            </a:avLst>
          </a:prstGeom>
          <a:solidFill>
            <a:schemeClr val="accent2">
              <a:lumMod val="5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71FE8EA-7085-C2C6-754A-138BFC840F31}"/>
              </a:ext>
            </a:extLst>
          </p:cNvPr>
          <p:cNvSpPr/>
          <p:nvPr userDrawn="1"/>
        </p:nvSpPr>
        <p:spPr>
          <a:xfrm>
            <a:off x="5460409" y="6174636"/>
            <a:ext cx="1271182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Miles de Millones de </a:t>
            </a:r>
            <a:r>
              <a:rPr lang="es-ES_tradnl" sz="900" b="1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$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Estado de resultados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B6A6B4CC-7E40-038C-28A3-2AC7A9BDD448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015FFCEA-5459-6E52-AA1D-558A883633F8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5550E27E-BEC7-0A93-13C3-09D17F11FFCA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E2A5E4FF-4080-0BAC-4D15-54695DC1BCC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C152B56-88FD-4528-3E86-B5DE112F201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4E2EA09D-1FC9-F156-924E-DBF35E83FD81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D6D5F6E-8E7E-C5BC-EC92-78A20FB9C98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9DEF6407-83D5-141E-DF5B-C22CCE488480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7B5A430D-5EE2-FA01-B3BA-E73A525ED83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5AA76A06-0DC4-163C-0CD9-8D62BDADE293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3DE31D9-4AD2-6C00-A6F0-D9FE6B378E0F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756455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932947BA-C0C7-2FD3-DE6B-9B720581862D}"/>
              </a:ext>
            </a:extLst>
          </p:cNvPr>
          <p:cNvSpPr/>
          <p:nvPr userDrawn="1"/>
        </p:nvSpPr>
        <p:spPr>
          <a:xfrm>
            <a:off x="3344143" y="6115050"/>
            <a:ext cx="5503716" cy="4278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116A917-D508-EA82-5337-9A4823CAE913}"/>
              </a:ext>
            </a:extLst>
          </p:cNvPr>
          <p:cNvSpPr/>
          <p:nvPr userDrawn="1"/>
        </p:nvSpPr>
        <p:spPr>
          <a:xfrm>
            <a:off x="3495256" y="6174636"/>
            <a:ext cx="5201489" cy="11772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Millones de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U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$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S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    </a:t>
            </a:r>
            <a:r>
              <a:rPr lang="es-ES_tradnl" sz="900" b="1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·   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Las variaciones </a:t>
            </a:r>
            <a:r>
              <a:rPr lang="es-ES_tradnl" sz="900" b="0" i="0" spc="-9" noProof="0" dirty="0" err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YoY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 están expresadas en moneda local, excepto Caja y CAPEX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Estado de resultados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E6651E1B-A71E-8AE1-1362-8C5BD20A5C50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7" name="Gráfico 3">
            <a:extLst>
              <a:ext uri="{FF2B5EF4-FFF2-40B4-BE49-F238E27FC236}">
                <a16:creationId xmlns:a16="http://schemas.microsoft.com/office/drawing/2014/main" id="{E90C11E3-DA71-F1ED-37A1-F2F8A17B04D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E67E174C-6DAF-66AD-A54D-BC43BA819A94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515BFEFF-9048-3708-B5EB-E0415D67893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DDF16C68-9034-1906-27FC-A0E3BCFCA0A9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F988FDCA-09DF-B9BF-48A2-ABD87EA15E04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53381FE9-C56A-8FB4-19E0-198DD04DA0A0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8DF0847F-FF09-64A3-B005-B113D30902E1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A14CB1E7-DE87-D817-A693-A51295251D52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F3616EA-49D5-3CC8-97A5-34877BE56171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1F25D8C6-72C1-7DB8-C88F-8641825A1CBF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1075211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2">
            <a:extLst>
              <a:ext uri="{FF2B5EF4-FFF2-40B4-BE49-F238E27FC236}">
                <a16:creationId xmlns:a16="http://schemas.microsoft.com/office/drawing/2014/main" id="{D670108E-BE82-A0C1-6536-BB71AD0E1039}"/>
              </a:ext>
            </a:extLst>
          </p:cNvPr>
          <p:cNvSpPr/>
          <p:nvPr userDrawn="1"/>
        </p:nvSpPr>
        <p:spPr>
          <a:xfrm>
            <a:off x="5401543" y="6115050"/>
            <a:ext cx="1388916" cy="4278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B671B6E2-52D9-5F0B-AB92-06FB498C3125}"/>
              </a:ext>
            </a:extLst>
          </p:cNvPr>
          <p:cNvSpPr/>
          <p:nvPr userDrawn="1"/>
        </p:nvSpPr>
        <p:spPr>
          <a:xfrm>
            <a:off x="5611059" y="6174636"/>
            <a:ext cx="969881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Millones de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U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$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S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Cash Flow y situación de deuda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06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C8D9FD45-7C9A-BC31-AEA8-1C04B1D28D17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7626AC1F-C102-F656-DF9C-B7D99BFDAA1F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771B1A42-C3C1-6B93-A282-E44B9E772611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DBEFC3D1-3F57-FCBB-01B6-16B566D5D9E4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00BF3860-E35E-011A-AE6F-117CA2EB8A9B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783E4F-43EE-FDD6-B583-5BDB545BD1B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89891DC-1710-0F81-7392-87CC39DB9A23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DA33F8E6-4017-710D-CFCE-FECEEB3B868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2FB57A9-E1B9-DE97-DA7B-11E2CA40E3F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6F094BE8-3F10-2BD8-D464-9F390A55C201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7FD4FD7B-D5F7-5DC5-615F-066D350EB8EE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178472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8B166CE-F0CF-6F51-9765-5704F474055F}"/>
              </a:ext>
            </a:extLst>
          </p:cNvPr>
          <p:cNvSpPr/>
          <p:nvPr userDrawn="1"/>
        </p:nvSpPr>
        <p:spPr>
          <a:xfrm>
            <a:off x="5401543" y="6115050"/>
            <a:ext cx="1388916" cy="4278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5ABC386E-212C-75C9-D913-302DF8268EE4}"/>
              </a:ext>
            </a:extLst>
          </p:cNvPr>
          <p:cNvSpPr/>
          <p:nvPr userDrawn="1"/>
        </p:nvSpPr>
        <p:spPr>
          <a:xfrm>
            <a:off x="5611059" y="6174636"/>
            <a:ext cx="969881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Millones de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U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$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S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Cash Flow y situación de deuda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06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BF6B54E7-7CC2-CDC9-EAE4-24092CAA1FBF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7" name="Gráfico 3">
            <a:extLst>
              <a:ext uri="{FF2B5EF4-FFF2-40B4-BE49-F238E27FC236}">
                <a16:creationId xmlns:a16="http://schemas.microsoft.com/office/drawing/2014/main" id="{14F7B9DE-3BAE-8B6C-CF2F-269B2CEF5269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B5F4F76A-9A03-747E-64CF-A90AA1D28298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B0B741CB-D5D3-F98D-2FDC-A1538598FBA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485E34A1-8BD2-CB4C-A29A-11DDC9B80410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9396931-EFA3-9D26-AE5A-715A339D7D4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53A9A571-157A-6B76-46FC-BCF87D85311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A43E77DC-07DB-46B5-32E7-3D96487BD1A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3D117287-E30C-FA3E-1DEC-853F3367AE33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6B11D08-33FE-6E84-FE24-3E5B53310B85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3ED1E2E-D0B3-AFCD-8DE4-1EFFB09BC0F7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19462183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93147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Sensibilidad, escenario alternativo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07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A00A0B1C-DCAA-1D10-F96F-26F797165BF0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D17FFF29-9328-7F71-1A1D-3DC333B5CEC5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564BCA1C-184B-850D-551A-892359903324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E2711726-E2B7-91FB-CC71-FC8C32AD848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7992EA7-A364-48C3-E5D1-CC08035CE100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AAA2BB-93EA-CE3A-5D68-2729EA023E5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F2DA17A1-0CD7-0009-5AA5-F19E58969AC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3A0A63B-0615-E15D-0027-5831BEA6F032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D845DFD4-E438-A790-4C79-BBDF387EB832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0F973E-CF86-1D5B-223E-353D2537F60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937035ED-A98E-7EF1-3E0D-332505517E72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1743442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Seccion 0 - B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DA9C7517-2348-FEF6-99A7-5EB9D605D4D4}"/>
              </a:ext>
            </a:extLst>
          </p:cNvPr>
          <p:cNvSpPr/>
          <p:nvPr userDrawn="1"/>
        </p:nvSpPr>
        <p:spPr>
          <a:xfrm>
            <a:off x="5401543" y="6115050"/>
            <a:ext cx="1388916" cy="427896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C2F45F5-F94F-8A24-7214-4C22605185C0}"/>
              </a:ext>
            </a:extLst>
          </p:cNvPr>
          <p:cNvSpPr/>
          <p:nvPr userDrawn="1"/>
        </p:nvSpPr>
        <p:spPr>
          <a:xfrm>
            <a:off x="5611059" y="6174636"/>
            <a:ext cx="969881" cy="1179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en Millones de 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U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$</a:t>
            </a:r>
            <a:r>
              <a:rPr lang="es-ES_tradnl" sz="900" b="0" i="0" spc="-9" noProof="0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S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93147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Sensibilidad, escenario alternativo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07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664F7ECD-A715-1BE8-5DD4-01BA6FEAB711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6" name="Gráfico 3">
            <a:extLst>
              <a:ext uri="{FF2B5EF4-FFF2-40B4-BE49-F238E27FC236}">
                <a16:creationId xmlns:a16="http://schemas.microsoft.com/office/drawing/2014/main" id="{A9B74AF6-2CD9-0E5F-8499-B47B9516B4D9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A0EEBC46-F9D7-4D53-2E7D-7754BB4FDC6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EFF3BAD-D4E3-E614-4E22-53FB07C47BC7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748E803C-BF4E-9C0F-0F8C-270BAEB4773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6FB2D954-8396-C28F-A196-ADBF0DFD9763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A19BC37C-F2DC-44E5-A328-EC5469D6A673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5F99405E-A0C0-AD0D-17F7-B62349070F9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1F5DAEA1-5239-8163-5B88-C3FCCAB8E18D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B36DC02-AB2C-8843-ADD7-2A4539FB0DBD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4ADB750-9369-FD3A-19B8-A85B93CD77BB}"/>
              </a:ext>
            </a:extLst>
          </p:cNvPr>
          <p:cNvSpPr/>
          <p:nvPr userDrawn="1"/>
        </p:nvSpPr>
        <p:spPr>
          <a:xfrm>
            <a:off x="343314" y="6457069"/>
            <a:ext cx="1910010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2026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</p:spTree>
    <p:extLst>
      <p:ext uri="{BB962C8B-B14F-4D97-AF65-F5344CB8AC3E}">
        <p14:creationId xmlns:p14="http://schemas.microsoft.com/office/powerpoint/2010/main" val="36141565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96340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2670C61-DA95-C71D-2FDE-59F5666FFE5F}"/>
              </a:ext>
            </a:extLst>
          </p:cNvPr>
          <p:cNvSpPr/>
          <p:nvPr userDrawn="1"/>
        </p:nvSpPr>
        <p:spPr>
          <a:xfrm>
            <a:off x="1" y="1"/>
            <a:ext cx="12191999" cy="2018581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99000">
                <a:srgbClr val="000000"/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n-US" sz="1867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146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seño personaliza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5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Diseño personaliza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2670C61-DA95-C71D-2FDE-59F5666FFE5F}"/>
              </a:ext>
            </a:extLst>
          </p:cNvPr>
          <p:cNvSpPr/>
          <p:nvPr userDrawn="1"/>
        </p:nvSpPr>
        <p:spPr>
          <a:xfrm>
            <a:off x="1" y="0"/>
            <a:ext cx="12191999" cy="2018581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99000">
                <a:srgbClr val="000000"/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7504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776639B-4F51-71BE-7221-0E3E31C2699B}"/>
              </a:ext>
            </a:extLst>
          </p:cNvPr>
          <p:cNvSpPr/>
          <p:nvPr userDrawn="1"/>
        </p:nvSpPr>
        <p:spPr>
          <a:xfrm>
            <a:off x="96000" y="106102"/>
            <a:ext cx="12000000" cy="6645797"/>
          </a:xfrm>
          <a:prstGeom prst="roundRect">
            <a:avLst>
              <a:gd name="adj" fmla="val 2617"/>
            </a:avLst>
          </a:prstGeom>
          <a:gradFill flip="none" rotWithShape="1">
            <a:gsLst>
              <a:gs pos="0">
                <a:schemeClr val="bg2"/>
              </a:gs>
              <a:gs pos="99000">
                <a:schemeClr val="tx2">
                  <a:lumMod val="90000"/>
                  <a:lumOff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rgbClr val="FFFFFF"/>
              </a:solidFill>
            </a:endParaRPr>
          </a:p>
        </p:txBody>
      </p:sp>
      <p:grpSp>
        <p:nvGrpSpPr>
          <p:cNvPr id="37" name="Gráfico 3">
            <a:extLst>
              <a:ext uri="{FF2B5EF4-FFF2-40B4-BE49-F238E27FC236}">
                <a16:creationId xmlns:a16="http://schemas.microsoft.com/office/drawing/2014/main" id="{D117D971-9756-C78E-5BC8-FC0526564834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35C84342-6F94-626A-EC4D-AB0976AB387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C09D6448-57B9-F53B-451B-B57B9D8514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49F42CEC-77A0-B0D4-A82C-4E87E6ED7709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F8D092D9-800D-4466-B1F1-8CF6E2969B1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5866A865-F247-F5C3-8A83-25260E09FB10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2422B2F6-8C19-F438-D6B5-2272BB169C8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CB9C4F1-0FC4-4B85-13D3-88E01E146C6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986E1BF-D350-6C0E-CA4C-B27F9106F4E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778584F2-8784-2428-F6DB-80211ED8C4A5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884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FF410B0A-9B9E-76AC-7A7F-034D657DAED1}"/>
              </a:ext>
            </a:extLst>
          </p:cNvPr>
          <p:cNvSpPr/>
          <p:nvPr userDrawn="1"/>
        </p:nvSpPr>
        <p:spPr>
          <a:xfrm>
            <a:off x="96000" y="106102"/>
            <a:ext cx="12000000" cy="6645797"/>
          </a:xfrm>
          <a:prstGeom prst="roundRect">
            <a:avLst>
              <a:gd name="adj" fmla="val 2617"/>
            </a:avLst>
          </a:prstGeom>
          <a:gradFill flip="none" rotWithShape="1">
            <a:gsLst>
              <a:gs pos="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rgbClr val="FFFFFF"/>
              </a:solidFill>
            </a:endParaRPr>
          </a:p>
        </p:txBody>
      </p:sp>
      <p:grpSp>
        <p:nvGrpSpPr>
          <p:cNvPr id="13" name="Gráfico 3">
            <a:extLst>
              <a:ext uri="{FF2B5EF4-FFF2-40B4-BE49-F238E27FC236}">
                <a16:creationId xmlns:a16="http://schemas.microsoft.com/office/drawing/2014/main" id="{BB947AF9-33A5-D05B-DD49-445DEFE506C7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5467F19B-7B62-5D52-9E75-A7B88C56D4E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E2E9B030-E0FD-2F1C-129E-063C6267AEA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C72836EE-53F3-D38F-12C4-3F2B1E37A64E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69A303BD-92BE-2702-B44C-1BF32854B19F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D68A1568-8543-066D-17B3-2E16CE5B739D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FBAF87CB-9894-1DA6-5706-D5F619335BA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DC62534A-EF5F-82AB-DC7D-3CB2B849C8FE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14C692E-123B-B0D7-ADAE-C2222F9051D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500358C-7605-68BA-2330-7DF2EDD83F44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517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903598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2025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432FB7DB-6CB2-E453-A073-5A4F879E4705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FFF0BF7-BF32-F989-FB70-2A4E5D3BD40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032E463-1C76-2656-BDFA-5D017B509A9F}"/>
              </a:ext>
            </a:extLst>
          </p:cNvPr>
          <p:cNvSpPr/>
          <p:nvPr userDrawn="1"/>
        </p:nvSpPr>
        <p:spPr>
          <a:xfrm rot="10800000">
            <a:off x="0" y="0"/>
            <a:ext cx="12192000" cy="5094514"/>
          </a:xfrm>
          <a:prstGeom prst="rect">
            <a:avLst/>
          </a:prstGeom>
          <a:gradFill>
            <a:gsLst>
              <a:gs pos="89500">
                <a:srgbClr val="016097"/>
              </a:gs>
              <a:gs pos="0">
                <a:srgbClr val="017DB3">
                  <a:alpha val="0"/>
                </a:srgbClr>
              </a:gs>
              <a:gs pos="100000">
                <a:srgbClr val="01437B"/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6BE5406-409E-A66C-6FA4-09D5A4A29420}"/>
              </a:ext>
            </a:extLst>
          </p:cNvPr>
          <p:cNvSpPr/>
          <p:nvPr userDrawn="1"/>
        </p:nvSpPr>
        <p:spPr>
          <a:xfrm>
            <a:off x="730626" y="221403"/>
            <a:ext cx="3066309" cy="1220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Contexto y premisas del negocio​</a:t>
            </a:r>
          </a:p>
        </p:txBody>
      </p:sp>
    </p:spTree>
    <p:extLst>
      <p:ext uri="{BB962C8B-B14F-4D97-AF65-F5344CB8AC3E}">
        <p14:creationId xmlns:p14="http://schemas.microsoft.com/office/powerpoint/2010/main" val="2692137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903598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Plan 2025    ·    </a:t>
            </a:r>
            <a:r>
              <a:rPr lang="es-ES_tradnl" sz="1067" b="0" i="0" spc="-9" noProof="0" dirty="0">
                <a:solidFill>
                  <a:srgbClr val="01437B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</a:p>
        </p:txBody>
      </p:sp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432FB7DB-6CB2-E453-A073-5A4F879E4705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2FFF0BF7-BF32-F989-FB70-2A4E5D3BD40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032E463-1C76-2656-BDFA-5D017B509A9F}"/>
              </a:ext>
            </a:extLst>
          </p:cNvPr>
          <p:cNvSpPr/>
          <p:nvPr userDrawn="1"/>
        </p:nvSpPr>
        <p:spPr>
          <a:xfrm rot="10800000">
            <a:off x="0" y="0"/>
            <a:ext cx="12192000" cy="5094514"/>
          </a:xfrm>
          <a:prstGeom prst="rect">
            <a:avLst/>
          </a:prstGeom>
          <a:gradFill>
            <a:gsLst>
              <a:gs pos="67000">
                <a:srgbClr val="016097">
                  <a:alpha val="0"/>
                </a:srgbClr>
              </a:gs>
              <a:gs pos="100000">
                <a:srgbClr val="01437B">
                  <a:alpha val="33571"/>
                </a:srgb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26BE5406-409E-A66C-6FA4-09D5A4A29420}"/>
              </a:ext>
            </a:extLst>
          </p:cNvPr>
          <p:cNvSpPr/>
          <p:nvPr userDrawn="1"/>
        </p:nvSpPr>
        <p:spPr>
          <a:xfrm>
            <a:off x="730626" y="221403"/>
            <a:ext cx="3066309" cy="1220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Contexto y premisas del negocio​</a:t>
            </a:r>
          </a:p>
        </p:txBody>
      </p:sp>
    </p:spTree>
    <p:extLst>
      <p:ext uri="{BB962C8B-B14F-4D97-AF65-F5344CB8AC3E}">
        <p14:creationId xmlns:p14="http://schemas.microsoft.com/office/powerpoint/2010/main" val="3785488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957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4513373-CF84-C8DB-8EAC-6A980B52CB12}"/>
              </a:ext>
            </a:extLst>
          </p:cNvPr>
          <p:cNvSpPr/>
          <p:nvPr userDrawn="1"/>
        </p:nvSpPr>
        <p:spPr>
          <a:xfrm>
            <a:off x="2739822" y="236004"/>
            <a:ext cx="711157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Internacional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D6367A30-38B6-700E-5325-655D289FC4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437" y="264281"/>
            <a:ext cx="185572" cy="48000"/>
            <a:chOff x="4907127" y="353637"/>
            <a:chExt cx="433742" cy="112191"/>
          </a:xfrm>
        </p:grpSpPr>
        <p:sp>
          <p:nvSpPr>
            <p:cNvPr id="22" name="Rectángulo 61">
              <a:extLst>
                <a:ext uri="{FF2B5EF4-FFF2-40B4-BE49-F238E27FC236}">
                  <a16:creationId xmlns:a16="http://schemas.microsoft.com/office/drawing/2014/main" id="{CF683BCA-E082-A364-A969-214F36C1EAC7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0A234F1C-66B7-34FA-FB01-3B50951335F2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9CB432E-4A93-15AC-64DC-C300EABDFDC9}"/>
              </a:ext>
            </a:extLst>
          </p:cNvPr>
          <p:cNvSpPr/>
          <p:nvPr userDrawn="1"/>
        </p:nvSpPr>
        <p:spPr>
          <a:xfrm>
            <a:off x="730627" y="221403"/>
            <a:ext cx="1106585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25" name="Redondear rectángulo de esquina del mismo lado 24">
            <a:extLst>
              <a:ext uri="{FF2B5EF4-FFF2-40B4-BE49-F238E27FC236}">
                <a16:creationId xmlns:a16="http://schemas.microsoft.com/office/drawing/2014/main" id="{1426691A-316B-1241-A97D-B437821967B0}"/>
              </a:ext>
            </a:extLst>
          </p:cNvPr>
          <p:cNvSpPr/>
          <p:nvPr userDrawn="1"/>
        </p:nvSpPr>
        <p:spPr>
          <a:xfrm>
            <a:off x="531032" y="0"/>
            <a:ext cx="15264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4">
            <a:extLst>
              <a:ext uri="{FF2B5EF4-FFF2-40B4-BE49-F238E27FC236}">
                <a16:creationId xmlns:a16="http://schemas.microsoft.com/office/drawing/2014/main" id="{0826033C-6BEC-870C-EA9B-7C3083000474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F9C8403-FCF5-4327-7D6C-BDE49E6CF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68472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7075E4-C33B-498B-0194-231A2F7EBF02}"/>
              </a:ext>
            </a:extLst>
          </p:cNvPr>
          <p:cNvSpPr/>
          <p:nvPr userDrawn="1"/>
        </p:nvSpPr>
        <p:spPr>
          <a:xfrm>
            <a:off x="2739822" y="236004"/>
            <a:ext cx="711157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Internacional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1602F65-F9D1-F6AF-1BCE-90364A3A6AE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437" y="264281"/>
            <a:ext cx="185572" cy="48000"/>
            <a:chOff x="4907127" y="353637"/>
            <a:chExt cx="433742" cy="112191"/>
          </a:xfrm>
        </p:grpSpPr>
        <p:sp>
          <p:nvSpPr>
            <p:cNvPr id="4" name="Rectángulo 61">
              <a:extLst>
                <a:ext uri="{FF2B5EF4-FFF2-40B4-BE49-F238E27FC236}">
                  <a16:creationId xmlns:a16="http://schemas.microsoft.com/office/drawing/2014/main" id="{D3515206-60D5-5441-EC4B-8845427DA613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AD05A370-FDD2-CCAF-9C4E-7ED57480C43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D1A6AA3-2073-040B-3CEE-608B3B616B0F}"/>
              </a:ext>
            </a:extLst>
          </p:cNvPr>
          <p:cNvSpPr/>
          <p:nvPr userDrawn="1"/>
        </p:nvSpPr>
        <p:spPr>
          <a:xfrm>
            <a:off x="730627" y="221403"/>
            <a:ext cx="1106585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7" name="Redondear rectángulo de esquina del mismo lado 6">
            <a:extLst>
              <a:ext uri="{FF2B5EF4-FFF2-40B4-BE49-F238E27FC236}">
                <a16:creationId xmlns:a16="http://schemas.microsoft.com/office/drawing/2014/main" id="{7F4BDD62-4D17-9CB3-1C5E-5C74AB2EEDA1}"/>
              </a:ext>
            </a:extLst>
          </p:cNvPr>
          <p:cNvSpPr/>
          <p:nvPr userDrawn="1"/>
        </p:nvSpPr>
        <p:spPr>
          <a:xfrm>
            <a:off x="531032" y="0"/>
            <a:ext cx="15264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2997EAFA-B296-25F4-B3BB-DB05758DA420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5738E20-9F06-74BD-A946-D25A5E97FEB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7779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4513373-CF84-C8DB-8EAC-6A980B52CB12}"/>
              </a:ext>
            </a:extLst>
          </p:cNvPr>
          <p:cNvSpPr/>
          <p:nvPr userDrawn="1"/>
        </p:nvSpPr>
        <p:spPr>
          <a:xfrm>
            <a:off x="2739822" y="236004"/>
            <a:ext cx="293991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Local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F93FDBA-49FF-AA4C-54D6-6024A3645E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437" y="264281"/>
            <a:ext cx="185572" cy="48000"/>
            <a:chOff x="4907127" y="353637"/>
            <a:chExt cx="433742" cy="112191"/>
          </a:xfrm>
        </p:grpSpPr>
        <p:sp>
          <p:nvSpPr>
            <p:cNvPr id="17" name="Rectángulo 61">
              <a:extLst>
                <a:ext uri="{FF2B5EF4-FFF2-40B4-BE49-F238E27FC236}">
                  <a16:creationId xmlns:a16="http://schemas.microsoft.com/office/drawing/2014/main" id="{5CD0B30D-9B74-1620-9FD4-6E556F12AF31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93A889C-5AA1-F0AA-1420-27373735F325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7DDE7B0-D64E-8C7E-9719-459BE836961E}"/>
              </a:ext>
            </a:extLst>
          </p:cNvPr>
          <p:cNvSpPr/>
          <p:nvPr userDrawn="1"/>
        </p:nvSpPr>
        <p:spPr>
          <a:xfrm>
            <a:off x="730627" y="221403"/>
            <a:ext cx="1106585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23" name="Redondear rectángulo de esquina del mismo lado 22">
            <a:extLst>
              <a:ext uri="{FF2B5EF4-FFF2-40B4-BE49-F238E27FC236}">
                <a16:creationId xmlns:a16="http://schemas.microsoft.com/office/drawing/2014/main" id="{A79F889C-0434-257A-C24C-89F0A94FAF48}"/>
              </a:ext>
            </a:extLst>
          </p:cNvPr>
          <p:cNvSpPr/>
          <p:nvPr userDrawn="1"/>
        </p:nvSpPr>
        <p:spPr>
          <a:xfrm>
            <a:off x="531032" y="0"/>
            <a:ext cx="15264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7" name="Slide Number Placeholder 24">
            <a:extLst>
              <a:ext uri="{FF2B5EF4-FFF2-40B4-BE49-F238E27FC236}">
                <a16:creationId xmlns:a16="http://schemas.microsoft.com/office/drawing/2014/main" id="{21EAABD4-BCB3-E400-7E9D-6612C443A91E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AA8A4DA-7EA8-8DD1-F7C7-9399D018587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578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FBD95F2-7B40-A63D-595B-CE4ECBC48989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3C7197E2-F7D0-444F-AD61-B557A5B592EF}"/>
              </a:ext>
            </a:extLst>
          </p:cNvPr>
          <p:cNvGrpSpPr/>
          <p:nvPr userDrawn="1"/>
        </p:nvGrpSpPr>
        <p:grpSpPr>
          <a:xfrm>
            <a:off x="10991803" y="6411216"/>
            <a:ext cx="732634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3B756B3E-DBE0-3EC8-D99E-511807C442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AF2733E0-A80B-F770-566D-27F4BE4DA338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390B52CC-47B5-864F-CD31-BC024D095D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54882496-1973-2517-3110-5A81A8BA471A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3F239615-6EAD-A860-D163-5A776C7C9FF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A7FB96D-9B58-7A17-BD8C-82FCFA4935F7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D99EC958-27DE-A708-D3C3-A964CFCCD4C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3A8C2FB9-7A73-E6C9-66FE-D7348BCD73E5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/>
            </a:p>
          </p:txBody>
        </p:sp>
      </p:grp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62A82BFB-150B-E158-559D-BA3ED3987B39}"/>
              </a:ext>
            </a:extLst>
          </p:cNvPr>
          <p:cNvSpPr/>
          <p:nvPr userDrawn="1"/>
        </p:nvSpPr>
        <p:spPr>
          <a:xfrm>
            <a:off x="159173" y="150591"/>
            <a:ext cx="4076328" cy="6521981"/>
          </a:xfrm>
          <a:prstGeom prst="roundRect">
            <a:avLst>
              <a:gd name="adj" fmla="val 5534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3F5BEB0-D52B-F918-753A-0E83E6E7BEE0}"/>
              </a:ext>
            </a:extLst>
          </p:cNvPr>
          <p:cNvSpPr/>
          <p:nvPr userDrawn="1"/>
        </p:nvSpPr>
        <p:spPr>
          <a:xfrm>
            <a:off x="4606363" y="6442399"/>
            <a:ext cx="1503421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2451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rategic Review 01 Business Context International"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7FFE3A86-9FF1-3FE9-E458-90E7FA0269F5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8FB663-F61F-5554-7ADD-4D24821F1BF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FC43D294-B585-032E-221F-3DF82973063C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7" name="Gráfico 3">
            <a:extLst>
              <a:ext uri="{FF2B5EF4-FFF2-40B4-BE49-F238E27FC236}">
                <a16:creationId xmlns:a16="http://schemas.microsoft.com/office/drawing/2014/main" id="{C079CF67-637E-A8F1-A9B6-4D02BFDF13BB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F21B4E7-0AF7-E383-77F0-4794F32B611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1775021-1B9E-5B04-E972-DCF3277A8CA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B525A06-F2B4-355D-3636-4851129FEA4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90DFB9A-89FF-E2C7-83E1-35029B88CE4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803AA-91A0-BB99-6CB6-6F4985195F0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6B89419-48D8-467B-0341-DCBDD4380A5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6C912C6-C3AD-48E4-2647-67BF1D24A0F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2ADAD61-1F4D-8281-DB40-CD86D9818C7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F548F3-0988-D729-D3EC-DE1FF7FD3034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3E7ED8D-C6F7-8497-337F-1D337DD45A19}"/>
              </a:ext>
            </a:extLst>
          </p:cNvPr>
          <p:cNvSpPr/>
          <p:nvPr userDrawn="1"/>
        </p:nvSpPr>
        <p:spPr>
          <a:xfrm>
            <a:off x="2739822" y="236004"/>
            <a:ext cx="293991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Local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DD54007-055B-9C94-96FD-9D23ADC66E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89437" y="264281"/>
            <a:ext cx="185572" cy="48000"/>
            <a:chOff x="4907127" y="353637"/>
            <a:chExt cx="433742" cy="112191"/>
          </a:xfrm>
        </p:grpSpPr>
        <p:sp>
          <p:nvSpPr>
            <p:cNvPr id="34" name="Rectángulo 61">
              <a:extLst>
                <a:ext uri="{FF2B5EF4-FFF2-40B4-BE49-F238E27FC236}">
                  <a16:creationId xmlns:a16="http://schemas.microsoft.com/office/drawing/2014/main" id="{F80B6DCD-9BAF-58C4-1490-7AFEF3A0ED56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rgbClr val="FFFFFF"/>
                </a:solidFill>
              </a:endParaRP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16180FCD-5D21-752F-852D-BBD61342AC27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51438CA-9432-0C09-9B30-E5ABE6FF27A0}"/>
              </a:ext>
            </a:extLst>
          </p:cNvPr>
          <p:cNvSpPr/>
          <p:nvPr userDrawn="1"/>
        </p:nvSpPr>
        <p:spPr>
          <a:xfrm>
            <a:off x="730627" y="221403"/>
            <a:ext cx="1106585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37" name="Redondear rectángulo de esquina del mismo lado 36">
            <a:extLst>
              <a:ext uri="{FF2B5EF4-FFF2-40B4-BE49-F238E27FC236}">
                <a16:creationId xmlns:a16="http://schemas.microsoft.com/office/drawing/2014/main" id="{FFAC20A5-908A-D439-ACE3-84CD691A8DBE}"/>
              </a:ext>
            </a:extLst>
          </p:cNvPr>
          <p:cNvSpPr/>
          <p:nvPr userDrawn="1"/>
        </p:nvSpPr>
        <p:spPr>
          <a:xfrm>
            <a:off x="531032" y="0"/>
            <a:ext cx="15264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734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D778770-CA25-91EC-1611-1706B774082E}"/>
              </a:ext>
            </a:extLst>
          </p:cNvPr>
          <p:cNvSpPr/>
          <p:nvPr userDrawn="1"/>
        </p:nvSpPr>
        <p:spPr>
          <a:xfrm>
            <a:off x="730627" y="221403"/>
            <a:ext cx="923394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Visión y Propósito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46F93A35-D0A0-F8B6-5BA9-9E6D239E41FD}"/>
              </a:ext>
            </a:extLst>
          </p:cNvPr>
          <p:cNvSpPr/>
          <p:nvPr userDrawn="1"/>
        </p:nvSpPr>
        <p:spPr>
          <a:xfrm>
            <a:off x="531032" y="0"/>
            <a:ext cx="13392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52055716-00B5-959E-D950-F205E5A7BBE2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E202809-39C9-7472-AE16-41ACB51BA0F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9100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4606C3-B66C-C86A-0EAF-256DC8DCAD8D}"/>
              </a:ext>
            </a:extLst>
          </p:cNvPr>
          <p:cNvSpPr/>
          <p:nvPr userDrawn="1"/>
        </p:nvSpPr>
        <p:spPr>
          <a:xfrm>
            <a:off x="730627" y="221403"/>
            <a:ext cx="923394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Visión y Propósito</a:t>
            </a:r>
          </a:p>
        </p:txBody>
      </p:sp>
      <p:sp>
        <p:nvSpPr>
          <p:cNvPr id="11" name="Redondear rectángulo de esquina del mismo lado 10">
            <a:extLst>
              <a:ext uri="{FF2B5EF4-FFF2-40B4-BE49-F238E27FC236}">
                <a16:creationId xmlns:a16="http://schemas.microsoft.com/office/drawing/2014/main" id="{2A4C06BC-ABA2-DBA1-0E3C-6E05E1C1BEA9}"/>
              </a:ext>
            </a:extLst>
          </p:cNvPr>
          <p:cNvSpPr/>
          <p:nvPr userDrawn="1"/>
        </p:nvSpPr>
        <p:spPr>
          <a:xfrm>
            <a:off x="531032" y="0"/>
            <a:ext cx="13392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931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578F8A5-3D51-AD33-B897-5A007D45DBA1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04BBA696-489D-A9D4-4F68-635690E4D175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58839976-931E-0869-3F97-607F13828135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424AA2C-1EC8-69C5-FD20-30B50597EA7F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7881804-72AF-E737-C6A8-27F0AFC4B59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8D5A266A-F4C2-B618-8BA0-1BD22E67D039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49DF654B-6314-5490-4DD1-EC76F22814E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E234661-B1B1-2526-9341-2D84FF576CF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8906D266-245A-2E41-CBAB-DAB011B6B44E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6BD84086-73BA-1C4E-D3F2-89D43DFB65E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4814AA-2F53-1FAA-B6C5-73DEBB854DA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DB00B48-6961-4B2B-C6BE-E4704BCB8673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450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578F8A5-3D51-AD33-B897-5A007D45DBA1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7798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06A44287-031B-535D-B636-FFE9532EFBA8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65566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578F8A5-3D51-AD33-B897-5A007D45DBA1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3722467" y="170567"/>
            <a:ext cx="1093761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7849E2-7B07-3B21-B692-E7AFAE14FC6B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0D8DB199-C670-6FE5-D487-CF0C128CBAC5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F1A186B7-A2C2-816B-8C8F-241AD2F6BF15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52666BDF-E6F7-F997-0B3F-ABE352627FCD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191D2AE3-2287-C8E9-C392-A057F3A57680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A522FB8D-E3F6-C4FA-480E-8114D6F1815D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040682D9-DB83-D215-35B2-F30EB0A7987D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CFBA7F2F-5DA5-E16C-F3FD-00BF94CC0E16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</p:spTree>
    <p:extLst>
      <p:ext uri="{BB962C8B-B14F-4D97-AF65-F5344CB8AC3E}">
        <p14:creationId xmlns:p14="http://schemas.microsoft.com/office/powerpoint/2010/main" val="1421357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06A44287-031B-535D-B636-FFE9532EFBA8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9A14CF-40D7-67D7-C80E-3627A3E2B5A9}"/>
              </a:ext>
            </a:extLst>
          </p:cNvPr>
          <p:cNvSpPr/>
          <p:nvPr userDrawn="1"/>
        </p:nvSpPr>
        <p:spPr>
          <a:xfrm>
            <a:off x="3722467" y="170567"/>
            <a:ext cx="1093761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58E93DF-CB3D-047B-ACFE-3EBB87FD53A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8" name="Rectángulo 61">
              <a:extLst>
                <a:ext uri="{FF2B5EF4-FFF2-40B4-BE49-F238E27FC236}">
                  <a16:creationId xmlns:a16="http://schemas.microsoft.com/office/drawing/2014/main" id="{CF895ACC-4B4A-72BB-9CF7-3F420C011025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0820FD0-5705-08A5-840C-67BA75CAA2E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1A6644E-3E3A-0EB1-B9F0-570992DC69FB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F0BE9B5-434D-BC99-225E-09FEBA56F7FC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1DA8F0F-31B5-DEC5-BAFD-E32349EAE76C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C5C215FE-B7B0-205A-E037-2CB76E460998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92BA52B-6DFF-C605-C2B1-B6B7099D8D01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DB69D6EA-EB31-3193-6FDD-FFAEF49C4477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20FB939F-5D3E-4047-8510-DE01DDF2D5CA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C087658-8780-7B46-DE51-B7C9778095EF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</p:spTree>
    <p:extLst>
      <p:ext uri="{BB962C8B-B14F-4D97-AF65-F5344CB8AC3E}">
        <p14:creationId xmlns:p14="http://schemas.microsoft.com/office/powerpoint/2010/main" val="140311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578F8A5-3D51-AD33-B897-5A007D45DBA1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3722467" y="170567"/>
            <a:ext cx="506934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Nuevos</a:t>
            </a:r>
            <a:b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1EAB7BF-2F5F-D3A6-54AB-B7BBAF5A060C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78AD021B-8224-7B00-ED2F-C73A2DF52290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F13FCB97-577A-485D-63A1-89AD393A50CC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B4CC3854-51DC-31F8-7283-310D8C4340F7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E3E678ED-105D-7E82-501F-F5F143079EA4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614B036D-2D61-08E5-2D87-B6A9E9A6543F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9828CF98-3889-98E5-64C1-5ACB419BB437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D1ADC0D6-98E0-F214-C5FE-585F6E03F1C4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</p:spTree>
    <p:extLst>
      <p:ext uri="{BB962C8B-B14F-4D97-AF65-F5344CB8AC3E}">
        <p14:creationId xmlns:p14="http://schemas.microsoft.com/office/powerpoint/2010/main" val="501101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06A44287-031B-535D-B636-FFE9532EFBA8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9134410-664B-B5A1-2978-DB571BBE5625}"/>
              </a:ext>
            </a:extLst>
          </p:cNvPr>
          <p:cNvSpPr/>
          <p:nvPr userDrawn="1"/>
        </p:nvSpPr>
        <p:spPr>
          <a:xfrm>
            <a:off x="3722467" y="170567"/>
            <a:ext cx="506934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Nuevos</a:t>
            </a:r>
            <a:b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26A9024-19FB-39D7-6A9A-8D2C31AACB48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1BC6EFAA-3748-4AEE-B4E5-7696EAAD25A5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936D9A17-C15B-526A-A060-C183DF63A5C4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47EFCD45-3A00-63C7-E21F-4057BE1584D9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54314C81-C350-BE66-01E1-FBE24CA13100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F421490-B306-35D4-B968-222E96BDEA11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5B9F18-2969-229A-3D31-C10FF83391B7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570BB2D-56D7-ECD4-1820-005FDDB18510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</p:spTree>
    <p:extLst>
      <p:ext uri="{BB962C8B-B14F-4D97-AF65-F5344CB8AC3E}">
        <p14:creationId xmlns:p14="http://schemas.microsoft.com/office/powerpoint/2010/main" val="3460230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seño personalizado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53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578F8A5-3D51-AD33-B897-5A007D45DBA1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3722467" y="170567"/>
            <a:ext cx="776879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Despliegue de</a:t>
            </a:r>
          </a:p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Valor Tech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F24EF21-4CC4-5E67-F962-CC504621747F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D03AA15-8AE5-B1FF-BF13-3747FD2FB1B3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28AA55-3602-A8A7-77EB-A9F38CAEAE8D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996BB25-719B-0608-BA46-9129D58E9073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C214D35-F85B-3B7C-04A0-7216365AFD15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3677177-0C66-9347-DDFD-D337FB78FB1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1D02383F-468A-6688-5F4F-45D9E8B8E335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E87CFC35-F088-1CBC-2B5C-4DC6ADD159C8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</p:spTree>
    <p:extLst>
      <p:ext uri="{BB962C8B-B14F-4D97-AF65-F5344CB8AC3E}">
        <p14:creationId xmlns:p14="http://schemas.microsoft.com/office/powerpoint/2010/main" val="30124417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06A44287-031B-535D-B636-FFE9532EFBA8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26A9024-19FB-39D7-6A9A-8D2C31AACB48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1BC6EFAA-3748-4AEE-B4E5-7696EAAD25A5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936D9A17-C15B-526A-A060-C183DF63A5C4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47EFCD45-3A00-63C7-E21F-4057BE1584D9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54314C81-C350-BE66-01E1-FBE24CA13100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F421490-B306-35D4-B968-222E96BDEA11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5B9F18-2969-229A-3D31-C10FF83391B7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570BB2D-56D7-ECD4-1820-005FDDB18510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FEABFC4E-012E-7264-1C15-80374339D61C}"/>
              </a:ext>
            </a:extLst>
          </p:cNvPr>
          <p:cNvSpPr/>
          <p:nvPr userDrawn="1"/>
        </p:nvSpPr>
        <p:spPr>
          <a:xfrm>
            <a:off x="3722467" y="170567"/>
            <a:ext cx="776879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Despliegue de</a:t>
            </a:r>
          </a:p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Valor Tech</a:t>
            </a:r>
          </a:p>
        </p:txBody>
      </p:sp>
    </p:spTree>
    <p:extLst>
      <p:ext uri="{BB962C8B-B14F-4D97-AF65-F5344CB8AC3E}">
        <p14:creationId xmlns:p14="http://schemas.microsoft.com/office/powerpoint/2010/main" val="713963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578F8A5-3D51-AD33-B897-5A007D45DBA1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3722467" y="170567"/>
            <a:ext cx="1216936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Transformación</a:t>
            </a:r>
            <a:b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Tecnológica y Cultural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F24EF21-4CC4-5E67-F962-CC504621747F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D03AA15-8AE5-B1FF-BF13-3747FD2FB1B3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28AA55-3602-A8A7-77EB-A9F38CAEAE8D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996BB25-719B-0608-BA46-9129D58E9073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C214D35-F85B-3B7C-04A0-7216365AFD15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3677177-0C66-9347-DDFD-D337FB78FB1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1D02383F-468A-6688-5F4F-45D9E8B8E335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E87CFC35-F088-1CBC-2B5C-4DC6ADD159C8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</p:spTree>
    <p:extLst>
      <p:ext uri="{BB962C8B-B14F-4D97-AF65-F5344CB8AC3E}">
        <p14:creationId xmlns:p14="http://schemas.microsoft.com/office/powerpoint/2010/main" val="22139097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06A44287-031B-535D-B636-FFE9532EFBA8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CEBBF95-1286-ADD7-3496-3F293BCBFEAF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E333BB41-2DBB-1464-886B-5856B53D30D7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F5402855-3BC9-A7A3-ED65-C8F5C01233B7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D0855738-682F-6ED9-46AB-832F36E67401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B0BE686-273F-331F-7904-30A289E18CF7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8306DE9B-D254-B313-415E-6377BD9D6D16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8B920DC2-CFEA-3E8B-9193-95A1471A24DD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447A4D9D-BC53-BA81-E6D0-52780D0292B3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EFCC8B2-2751-F145-8A5A-65488301D510}"/>
              </a:ext>
            </a:extLst>
          </p:cNvPr>
          <p:cNvSpPr/>
          <p:nvPr userDrawn="1"/>
        </p:nvSpPr>
        <p:spPr>
          <a:xfrm>
            <a:off x="3722467" y="170567"/>
            <a:ext cx="1216936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Transformación</a:t>
            </a:r>
            <a:b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Tecnológica y Cultural</a:t>
            </a:r>
          </a:p>
        </p:txBody>
      </p:sp>
    </p:spTree>
    <p:extLst>
      <p:ext uri="{BB962C8B-B14F-4D97-AF65-F5344CB8AC3E}">
        <p14:creationId xmlns:p14="http://schemas.microsoft.com/office/powerpoint/2010/main" val="2813556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578F8A5-3D51-AD33-B897-5A007D45DBA1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F24EF21-4CC4-5E67-F962-CC504621747F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D03AA15-8AE5-B1FF-BF13-3747FD2FB1B3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28AA55-3602-A8A7-77EB-A9F38CAEAE8D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996BB25-719B-0608-BA46-9129D58E9073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C214D35-F85B-3B7C-04A0-7216365AFD15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3677177-0C66-9347-DDFD-D337FB78FB1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1D02383F-468A-6688-5F4F-45D9E8B8E335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E87CFC35-F088-1CBC-2B5C-4DC6ADD159C8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D16A0FB-8FE0-3B1C-D5D7-8FDEA358C2AD}"/>
              </a:ext>
            </a:extLst>
          </p:cNvPr>
          <p:cNvSpPr/>
          <p:nvPr userDrawn="1"/>
        </p:nvSpPr>
        <p:spPr>
          <a:xfrm>
            <a:off x="3722431" y="221244"/>
            <a:ext cx="604012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Regulación</a:t>
            </a:r>
          </a:p>
        </p:txBody>
      </p:sp>
    </p:spTree>
    <p:extLst>
      <p:ext uri="{BB962C8B-B14F-4D97-AF65-F5344CB8AC3E}">
        <p14:creationId xmlns:p14="http://schemas.microsoft.com/office/powerpoint/2010/main" val="35829662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06A44287-031B-535D-B636-FFE9532EFBA8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E8D6B81-87DF-6967-1B09-8811154E046D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21A5D47-EF64-7565-CD54-B7CB42262692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335AB07F-C65E-49D8-BBB1-18777C5B940B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4F4B3815-27AF-247C-B24C-54934ABFF337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F16F0EAD-ABC7-A4B5-9EBD-3C5929FDFB99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B83D6C19-7F29-1C60-61F0-EC9ED8D3D2CE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F4DD81A-1F16-DCFE-5BCC-49A71F5DEA8C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02E074F2-DD24-8157-8493-18BF26B7C221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FF5D547-F2D4-06D4-0282-A40A645F5C68}"/>
              </a:ext>
            </a:extLst>
          </p:cNvPr>
          <p:cNvSpPr/>
          <p:nvPr userDrawn="1"/>
        </p:nvSpPr>
        <p:spPr>
          <a:xfrm>
            <a:off x="3722431" y="221244"/>
            <a:ext cx="604012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Regulación</a:t>
            </a:r>
          </a:p>
        </p:txBody>
      </p:sp>
    </p:spTree>
    <p:extLst>
      <p:ext uri="{BB962C8B-B14F-4D97-AF65-F5344CB8AC3E}">
        <p14:creationId xmlns:p14="http://schemas.microsoft.com/office/powerpoint/2010/main" val="449570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56595" y="6314328"/>
            <a:ext cx="11875200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578F8A5-3D51-AD33-B897-5A007D45DBA1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3722468" y="170567"/>
            <a:ext cx="493405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Adecuar</a:t>
            </a:r>
            <a:b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el capital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F24EF21-4CC4-5E67-F962-CC504621747F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D03AA15-8AE5-B1FF-BF13-3747FD2FB1B3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28AA55-3602-A8A7-77EB-A9F38CAEAE8D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996BB25-719B-0608-BA46-9129D58E9073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C214D35-F85B-3B7C-04A0-7216365AFD15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3677177-0C66-9347-DDFD-D337FB78FB1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1D02383F-468A-6688-5F4F-45D9E8B8E335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E87CFC35-F088-1CBC-2B5C-4DC6ADD159C8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</p:spTree>
    <p:extLst>
      <p:ext uri="{BB962C8B-B14F-4D97-AF65-F5344CB8AC3E}">
        <p14:creationId xmlns:p14="http://schemas.microsoft.com/office/powerpoint/2010/main" val="811724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730627" y="221403"/>
            <a:ext cx="1758430" cy="12227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06A44287-031B-535D-B636-FFE9532EFBA8}"/>
              </a:ext>
            </a:extLst>
          </p:cNvPr>
          <p:cNvSpPr/>
          <p:nvPr userDrawn="1"/>
        </p:nvSpPr>
        <p:spPr>
          <a:xfrm>
            <a:off x="531032" y="0"/>
            <a:ext cx="2164800" cy="48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867" b="1" dirty="0">
              <a:solidFill>
                <a:schemeClr val="tx1"/>
              </a:solidFill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803726" y="264281"/>
            <a:ext cx="185572" cy="48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n-US" sz="1867" b="1" dirty="0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D7CCFBF-65B1-4461-F4F9-7FC349913B3B}"/>
              </a:ext>
            </a:extLst>
          </p:cNvPr>
          <p:cNvSpPr/>
          <p:nvPr userDrawn="1"/>
        </p:nvSpPr>
        <p:spPr>
          <a:xfrm>
            <a:off x="3722468" y="170567"/>
            <a:ext cx="493405" cy="2442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Adecuar</a:t>
            </a:r>
            <a:br>
              <a:rPr lang="en-US" sz="933" b="0" i="0" spc="-9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933" b="0" i="0" spc="-9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el capital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26C433D-DA59-3A91-7361-B4B01DD7558A}"/>
              </a:ext>
            </a:extLst>
          </p:cNvPr>
          <p:cNvGrpSpPr/>
          <p:nvPr userDrawn="1"/>
        </p:nvGrpSpPr>
        <p:grpSpPr>
          <a:xfrm>
            <a:off x="3316595" y="125044"/>
            <a:ext cx="315299" cy="314973"/>
            <a:chOff x="3955161" y="1943655"/>
            <a:chExt cx="1169097" cy="1167892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C93BFCB8-B689-ED85-7FDC-231FD301C724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69F57BE-B6E5-81A8-285B-34C97FAAAA1C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FF7709FC-5D9E-B20E-D8FF-546E6DE125B5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3ECFCD8E-71A5-14BC-48CC-1B4322D7954B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B4EA4A2-A076-4675-EDFD-1CC451F7C39B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0D6AAA04-3528-04FE-25A2-C1E37C5B173F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68BDD12A-BD02-5ABE-0997-28EB03289280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</p:spTree>
    <p:extLst>
      <p:ext uri="{BB962C8B-B14F-4D97-AF65-F5344CB8AC3E}">
        <p14:creationId xmlns:p14="http://schemas.microsoft.com/office/powerpoint/2010/main" val="2547121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c Review 02 Visiion and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1A44D3F-5349-B413-1045-52339CE24229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1CFC352-F5C9-59D7-0DCD-CC46A8A76C75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6" name="Gráfico 3">
            <a:extLst>
              <a:ext uri="{FF2B5EF4-FFF2-40B4-BE49-F238E27FC236}">
                <a16:creationId xmlns:a16="http://schemas.microsoft.com/office/drawing/2014/main" id="{661103A8-AAFE-CC0C-F300-6B5395FCF641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5A15FEF5-2A2D-4FA1-A195-F6DF2E0B66B3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E4F34473-AA5D-E3DC-BF85-7785ADFDD67D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BC7C0227-AE92-60D6-C651-8C2A83C273C3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CBD66BF-BC0D-C1EE-5E1D-7618C608E78D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03916C68-0437-5662-23C8-6ECD9B84245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5767E712-B754-12CF-3332-9E0F37DB705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A05F805B-934F-DA30-EE8D-6E20DF017B3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43359977-D5DA-9F4D-9BBD-EF9DC4CF1792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0C9ADFB-A48D-449D-1E8E-0703A0B11B5D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5E538870-06B1-DA73-76F1-515A90C79891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B8F3F3F-07DF-4808-4872-89C24FE48A97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013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ADF1828-321E-3C2F-CE7A-8BE64C2E0E7E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gradFill>
            <a:gsLst>
              <a:gs pos="50000">
                <a:schemeClr val="bg2">
                  <a:alpha val="10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372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 blanco">
    <p:bg>
      <p:bgPr>
        <a:gradFill>
          <a:gsLst>
            <a:gs pos="0">
              <a:srgbClr val="02F7F7"/>
            </a:gs>
            <a:gs pos="44000">
              <a:srgbClr val="00B7EB"/>
            </a:gs>
            <a:gs pos="100000">
              <a:srgbClr val="0583E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2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c Review 01 Business Context Interna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A5949C0-872A-B686-65CD-80222FED2FD3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3CDD53A-78FA-EDC5-6A21-DE62D318A6E7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1" name="Gráfico 3">
            <a:extLst>
              <a:ext uri="{FF2B5EF4-FFF2-40B4-BE49-F238E27FC236}">
                <a16:creationId xmlns:a16="http://schemas.microsoft.com/office/drawing/2014/main" id="{C090A074-0391-2C58-FE34-2B1E310E763B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5770D06F-0B56-690B-FC5A-73601854F3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38CADFD-CD99-EC83-3C1F-B96A2FEB195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10F62923-0723-23D7-1A8F-B27FBC89712E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4FE84405-13C0-959D-FADD-F0545CA1AFE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115C6448-6B11-61A0-CC14-C287720F001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EE41398-91C7-3C6D-58B1-D4347FFC0DBC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C1C7768-9738-01F2-040D-FD837FE0A1B3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44B4DF1-88C4-EFF6-605B-D10608EE4AB9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F4F9E9-AB93-BCEC-34BE-D85F3C10EDB6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070D0E5-FE07-14D5-7793-E3032D8A43FA}"/>
              </a:ext>
            </a:extLst>
          </p:cNvPr>
          <p:cNvSpPr/>
          <p:nvPr userDrawn="1"/>
        </p:nvSpPr>
        <p:spPr>
          <a:xfrm rot="10800000" flipV="1">
            <a:off x="0" y="-2161"/>
            <a:ext cx="12192000" cy="673493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DFAC4515-A30A-EDF6-6DA1-801679BA5322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AD5D7CC-3248-0FB4-F9E6-10F0C9F0364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4268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rategic Review 01 Business Context International"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7FFE3A86-9FF1-3FE9-E458-90E7FA0269F5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rgbClr val="727276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rgbClr val="727276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8FB663-F61F-5554-7ADD-4D24821F1BF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6510D2E9-8859-183B-82E4-005CA519BBBA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8089C316-87AE-E267-D065-A30F16FBCAE8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26013EB8-CD41-D21D-D109-D331C90056C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44DF2949-1A28-2317-765E-26AF2860BD59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AB7EBA-5847-F207-7DCE-3D0FC9E8EC3E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3773407-15D0-6C3D-8756-3E201524A98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ECB438AC-AEE1-6D83-2E2B-3DFC2BC025C4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D00F3F0-ACC0-D097-4443-367793A7231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6886CC02-D418-B7EB-7585-FC92263FBC6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11123247-E94C-C8C7-188E-8374D4DF30C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A8F075C8-E2E1-F71C-1F21-75DA6C4625B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DFEBB17-B89D-E3B6-EEC3-318B8C0E7FDC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94180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c Review 03 Strategic Challenges Rai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2B768B11-C3CB-966D-7180-62B69FF45DB1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734D3A4-851F-0BEE-91DF-996F7CB2D3E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B4A7A1D4-E081-04FF-7FFB-59E8A79D9ADF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696833BD-9BC2-574F-6BA5-8F7FFF746CA5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6B358A5D-76EE-6AB1-7FBC-AFEEF624EBFB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463668D-67CB-1FA1-CC78-23AA0AAE55B6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257B745-B226-41CE-E888-4FE8E91CB94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1614F60D-BFCD-4798-637A-BE9782CA0BE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15F0FE78-EC34-DF79-6EC4-1A431A1FDF84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12DA2588-196D-56DF-28A1-E09EF7AA4C7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0BB439D9-9745-014D-1FF5-14F84761E3A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3A20636F-610E-5270-C65A-48F00108B23A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68B1102-3B2A-32FA-18A7-E11FB205EBB8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548F400-9D21-95A3-7898-DA9DA69D7037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3810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Outl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4">
            <a:extLst>
              <a:ext uri="{FF2B5EF4-FFF2-40B4-BE49-F238E27FC236}">
                <a16:creationId xmlns:a16="http://schemas.microsoft.com/office/drawing/2014/main" id="{CEBACED0-EDFD-F2B6-689F-68CA5B688BFE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A35DCD2-6281-1F30-35AF-049DB4254429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750B97DF-A0E3-F417-24DB-34B2C98648AF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904CE151-C259-4D1E-0C48-10708D12F9A0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2BBB974E-410C-8CEB-D65E-55A5735B36D0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8CD211D-DD1D-F37D-04BA-36C7128B8CD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5A463E7A-E061-6E7E-CE85-AC8A3E76B933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1F6F51DA-D943-AE42-2BF7-8225CF6495D8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67E18C69-71EC-9634-E7FC-E7036BC0F4DD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4410555C-E98F-9FD1-5194-9D58A8ECD36A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4E961E0-3C74-FEDA-A8D9-80AE26A9C04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C006AB5-25AC-B10E-2979-2BA7BF048570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D630BF1-7D3F-79E6-2EA1-1828640A95E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23BEAFE-6BEB-61F0-6675-69164B9BA303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010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rategic Review 01 Business Context Internatio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7E70C261-2493-8030-DAC4-7DD32FB6398B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bg1">
                    <a:lumMod val="9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bg1">
                  <a:lumMod val="9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A40EF3DB-2977-A1F2-DAE7-74E535FCA1AC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AC65E2DB-426D-7098-8C0A-986781C39225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4DD0F06-8120-6197-6546-CC7D00E33907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2" name="Gráfico 3">
            <a:extLst>
              <a:ext uri="{FF2B5EF4-FFF2-40B4-BE49-F238E27FC236}">
                <a16:creationId xmlns:a16="http://schemas.microsoft.com/office/drawing/2014/main" id="{F8BC7B33-3DBE-E068-B8E8-139577A86C88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2D7E6982-DAC1-EBE0-43AF-2BCB64CD1A75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7E813EF0-6358-630D-1317-F5AA9FD7494D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05542D3A-99A4-D6BD-9759-6CCB393C3A8A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8BF1103F-A764-CA60-9EA3-A7CE68752C07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422241CC-5D86-1FE3-EDEC-B8ECE9612850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5FD053E5-F4B7-3EB0-7113-CFF5A9823C7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601EA819-27A6-3F97-9D5A-9A5630E1D9C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9A09F14A-CED6-4196-5A8E-3D207E24109F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8D31ECC-DC26-1D1F-9EF0-273278348630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3935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rategic Review 01 Business Context Internationa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0FEB19EF-CCCB-8793-EA55-86FBFE52D91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441"/>
          <a:stretch/>
        </p:blipFill>
        <p:spPr>
          <a:xfrm>
            <a:off x="5905849" y="-5249"/>
            <a:ext cx="6286151" cy="6863249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A455CA1D-BE98-540D-28A8-2B79FBA9AD1C}"/>
              </a:ext>
            </a:extLst>
          </p:cNvPr>
          <p:cNvSpPr/>
          <p:nvPr userDrawn="1"/>
        </p:nvSpPr>
        <p:spPr>
          <a:xfrm>
            <a:off x="5905850" y="3224376"/>
            <a:ext cx="6286149" cy="3636249"/>
          </a:xfrm>
          <a:prstGeom prst="rect">
            <a:avLst/>
          </a:prstGeom>
          <a:gradFill>
            <a:gsLst>
              <a:gs pos="88000">
                <a:schemeClr val="tx2">
                  <a:lumMod val="50000"/>
                </a:schemeClr>
              </a:gs>
              <a:gs pos="0">
                <a:schemeClr val="tx2">
                  <a:lumMod val="50000"/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atin typeface="Pulso" pitchFamily="2" charset="0"/>
            </a:endParaRP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5FAD3489-A0C9-1990-03F6-910549B54F4C}"/>
              </a:ext>
            </a:extLst>
          </p:cNvPr>
          <p:cNvSpPr/>
          <p:nvPr userDrawn="1"/>
        </p:nvSpPr>
        <p:spPr>
          <a:xfrm>
            <a:off x="5905848" y="1"/>
            <a:ext cx="3188088" cy="6863249"/>
          </a:xfrm>
          <a:prstGeom prst="rect">
            <a:avLst/>
          </a:prstGeom>
          <a:gradFill>
            <a:gsLst>
              <a:gs pos="100000">
                <a:srgbClr val="05010E">
                  <a:alpha val="0"/>
                </a:srgbClr>
              </a:gs>
              <a:gs pos="0">
                <a:srgbClr val="000000">
                  <a:alpha val="77701"/>
                </a:srgbClr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53716169-79E4-432E-8FF1-B2B1FC427F1B}"/>
              </a:ext>
            </a:extLst>
          </p:cNvPr>
          <p:cNvSpPr txBox="1">
            <a:spLocks/>
          </p:cNvSpPr>
          <p:nvPr userDrawn="1"/>
        </p:nvSpPr>
        <p:spPr>
          <a:xfrm>
            <a:off x="11376000" y="214457"/>
            <a:ext cx="720001" cy="168723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bg1">
                    <a:lumMod val="9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bg1">
                  <a:lumMod val="9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E1426C68-F5CD-282E-49B5-D776D8DDFB4A}"/>
              </a:ext>
            </a:extLst>
          </p:cNvPr>
          <p:cNvCxnSpPr>
            <a:cxnSpLocks/>
          </p:cNvCxnSpPr>
          <p:nvPr userDrawn="1"/>
        </p:nvCxnSpPr>
        <p:spPr>
          <a:xfrm flipV="1">
            <a:off x="11376000" y="161254"/>
            <a:ext cx="0" cy="251021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ángulo 11">
            <a:extLst>
              <a:ext uri="{FF2B5EF4-FFF2-40B4-BE49-F238E27FC236}">
                <a16:creationId xmlns:a16="http://schemas.microsoft.com/office/drawing/2014/main" id="{35C4B281-5F65-BCBE-5C53-D5F04D40FC51}"/>
              </a:ext>
            </a:extLst>
          </p:cNvPr>
          <p:cNvSpPr/>
          <p:nvPr userDrawn="1"/>
        </p:nvSpPr>
        <p:spPr>
          <a:xfrm rot="10800000">
            <a:off x="0" y="5512904"/>
            <a:ext cx="12192000" cy="1345096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BA8B48D8-A799-1AEC-2A1F-274CD942AF5F}"/>
              </a:ext>
            </a:extLst>
          </p:cNvPr>
          <p:cNvSpPr/>
          <p:nvPr userDrawn="1"/>
        </p:nvSpPr>
        <p:spPr>
          <a:xfrm>
            <a:off x="156595" y="6314328"/>
            <a:ext cx="11878811" cy="358243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4" name="Gráfico 3">
            <a:extLst>
              <a:ext uri="{FF2B5EF4-FFF2-40B4-BE49-F238E27FC236}">
                <a16:creationId xmlns:a16="http://schemas.microsoft.com/office/drawing/2014/main" id="{3FB6ED71-70F4-0B0E-D15B-BAFA2822F04D}"/>
              </a:ext>
            </a:extLst>
          </p:cNvPr>
          <p:cNvGrpSpPr/>
          <p:nvPr userDrawn="1"/>
        </p:nvGrpSpPr>
        <p:grpSpPr>
          <a:xfrm>
            <a:off x="10991802" y="6411216"/>
            <a:ext cx="732633" cy="168072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73FEFBFA-28E9-142D-7085-24108177776A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A01EF164-1361-9564-EED9-33DA4DACCB22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9F032580-E241-A05F-526B-8C7347844E28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09B8B395-4121-4795-CD8D-ADA3D4EC7B66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534CFBD5-931B-4C45-3248-8450C382E632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520921FA-CB32-C68D-F504-9F868A41A90E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D1E841A3-5A7E-4167-CC08-FE08A686DB63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CD711FF-024E-FFC0-B32A-B3DEE5F97081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B7A8B122-3D6F-B782-1658-0427DA7C370A}"/>
              </a:ext>
            </a:extLst>
          </p:cNvPr>
          <p:cNvSpPr/>
          <p:nvPr userDrawn="1"/>
        </p:nvSpPr>
        <p:spPr>
          <a:xfrm>
            <a:off x="343314" y="6442399"/>
            <a:ext cx="1503617" cy="13959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b="0" i="0" spc="-9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1067" b="0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1067" b="1" i="0" spc="-9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1067" b="1" i="0" spc="-9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4257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Diseño personalizado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BB8D167E-DB0A-D3FB-1A79-2AA368BA3ECB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FA277116-987B-48B1-AB63-29A9386FAF46}"/>
              </a:ext>
            </a:extLst>
          </p:cNvPr>
          <p:cNvSpPr/>
          <p:nvPr userDrawn="1"/>
        </p:nvSpPr>
        <p:spPr>
          <a:xfrm>
            <a:off x="2708502" y="-15591"/>
            <a:ext cx="8795676" cy="6642075"/>
          </a:xfrm>
          <a:custGeom>
            <a:avLst/>
            <a:gdLst>
              <a:gd name="csX0" fmla="*/ 618663 w 8795676"/>
              <a:gd name="csY0" fmla="*/ 0 h 6642075"/>
              <a:gd name="csX1" fmla="*/ 2984564 w 8795676"/>
              <a:gd name="csY1" fmla="*/ 0 h 6642075"/>
              <a:gd name="csX2" fmla="*/ 2913706 w 8795676"/>
              <a:gd name="csY2" fmla="*/ 43050 h 6642075"/>
              <a:gd name="csX3" fmla="*/ 1743287 w 8795676"/>
              <a:gd name="csY3" fmla="*/ 2244228 h 6642075"/>
              <a:gd name="csX4" fmla="*/ 4397831 w 8795676"/>
              <a:gd name="csY4" fmla="*/ 4898782 h 6642075"/>
              <a:gd name="csX5" fmla="*/ 7052389 w 8795676"/>
              <a:gd name="csY5" fmla="*/ 2244228 h 6642075"/>
              <a:gd name="csX6" fmla="*/ 5881967 w 8795676"/>
              <a:gd name="csY6" fmla="*/ 43050 h 6642075"/>
              <a:gd name="csX7" fmla="*/ 5811109 w 8795676"/>
              <a:gd name="csY7" fmla="*/ 0 h 6642075"/>
              <a:gd name="csX8" fmla="*/ 8180378 w 8795676"/>
              <a:gd name="csY8" fmla="*/ 0 h 6642075"/>
              <a:gd name="csX9" fmla="*/ 8265116 w 8795676"/>
              <a:gd name="csY9" fmla="*/ 147426 h 6642075"/>
              <a:gd name="csX10" fmla="*/ 8795676 w 8795676"/>
              <a:gd name="csY10" fmla="*/ 2244228 h 6642075"/>
              <a:gd name="csX11" fmla="*/ 4397831 w 8795676"/>
              <a:gd name="csY11" fmla="*/ 6642075 h 6642075"/>
              <a:gd name="csX12" fmla="*/ 0 w 8795676"/>
              <a:gd name="csY12" fmla="*/ 2244228 h 6642075"/>
              <a:gd name="csX13" fmla="*/ 530557 w 8795676"/>
              <a:gd name="csY13" fmla="*/ 153275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271818 w 8795676"/>
              <a:gd name="csY14" fmla="*/ 91440 h 6642075"/>
              <a:gd name="csX0" fmla="*/ 8180378 w 8795676"/>
              <a:gd name="csY0" fmla="*/ 602243 h 7244318"/>
              <a:gd name="csX1" fmla="*/ 8265116 w 8795676"/>
              <a:gd name="csY1" fmla="*/ 749669 h 7244318"/>
              <a:gd name="csX2" fmla="*/ 8795676 w 8795676"/>
              <a:gd name="csY2" fmla="*/ 2846471 h 7244318"/>
              <a:gd name="csX3" fmla="*/ 4397831 w 8795676"/>
              <a:gd name="csY3" fmla="*/ 7244318 h 7244318"/>
              <a:gd name="csX4" fmla="*/ 0 w 8795676"/>
              <a:gd name="csY4" fmla="*/ 2846471 h 7244318"/>
              <a:gd name="csX5" fmla="*/ 530557 w 8795676"/>
              <a:gd name="csY5" fmla="*/ 755518 h 7244318"/>
              <a:gd name="csX6" fmla="*/ 618663 w 8795676"/>
              <a:gd name="csY6" fmla="*/ 602243 h 7244318"/>
              <a:gd name="csX7" fmla="*/ 2984564 w 8795676"/>
              <a:gd name="csY7" fmla="*/ 602243 h 7244318"/>
              <a:gd name="csX8" fmla="*/ 2913706 w 8795676"/>
              <a:gd name="csY8" fmla="*/ 645293 h 7244318"/>
              <a:gd name="csX9" fmla="*/ 1743287 w 8795676"/>
              <a:gd name="csY9" fmla="*/ 2846471 h 7244318"/>
              <a:gd name="csX10" fmla="*/ 4397831 w 8795676"/>
              <a:gd name="csY10" fmla="*/ 5501025 h 7244318"/>
              <a:gd name="csX11" fmla="*/ 7052389 w 8795676"/>
              <a:gd name="csY11" fmla="*/ 2846471 h 7244318"/>
              <a:gd name="csX12" fmla="*/ 5881967 w 8795676"/>
              <a:gd name="csY12" fmla="*/ 645293 h 7244318"/>
              <a:gd name="csX13" fmla="*/ 5811109 w 8795676"/>
              <a:gd name="csY13" fmla="*/ 602243 h 7244318"/>
              <a:gd name="csX14" fmla="*/ 7084149 w 8795676"/>
              <a:gd name="csY14" fmla="*/ 0 h 7244318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9798 h 6651873"/>
              <a:gd name="csX1" fmla="*/ 8265116 w 8795676"/>
              <a:gd name="csY1" fmla="*/ 157224 h 6651873"/>
              <a:gd name="csX2" fmla="*/ 8795676 w 8795676"/>
              <a:gd name="csY2" fmla="*/ 2254026 h 6651873"/>
              <a:gd name="csX3" fmla="*/ 4397831 w 8795676"/>
              <a:gd name="csY3" fmla="*/ 6651873 h 6651873"/>
              <a:gd name="csX4" fmla="*/ 0 w 8795676"/>
              <a:gd name="csY4" fmla="*/ 2254026 h 6651873"/>
              <a:gd name="csX5" fmla="*/ 530557 w 8795676"/>
              <a:gd name="csY5" fmla="*/ 163073 h 6651873"/>
              <a:gd name="csX6" fmla="*/ 618663 w 8795676"/>
              <a:gd name="csY6" fmla="*/ 9798 h 6651873"/>
              <a:gd name="csX7" fmla="*/ 644300 w 8795676"/>
              <a:gd name="csY7" fmla="*/ 14879 h 6651873"/>
              <a:gd name="csX8" fmla="*/ 2984564 w 8795676"/>
              <a:gd name="csY8" fmla="*/ 9798 h 6651873"/>
              <a:gd name="csX9" fmla="*/ 2913706 w 8795676"/>
              <a:gd name="csY9" fmla="*/ 52848 h 6651873"/>
              <a:gd name="csX10" fmla="*/ 1743287 w 8795676"/>
              <a:gd name="csY10" fmla="*/ 2254026 h 6651873"/>
              <a:gd name="csX11" fmla="*/ 4397831 w 8795676"/>
              <a:gd name="csY11" fmla="*/ 4908580 h 6651873"/>
              <a:gd name="csX12" fmla="*/ 7052389 w 8795676"/>
              <a:gd name="csY12" fmla="*/ 2254026 h 6651873"/>
              <a:gd name="csX13" fmla="*/ 5881967 w 8795676"/>
              <a:gd name="csY13" fmla="*/ 52848 h 6651873"/>
              <a:gd name="csX14" fmla="*/ 5811109 w 8795676"/>
              <a:gd name="csY14" fmla="*/ 9798 h 6651873"/>
              <a:gd name="csX15" fmla="*/ 8180378 w 8795676"/>
              <a:gd name="csY15" fmla="*/ 9798 h 6651873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788002 h 7430077"/>
              <a:gd name="csX1" fmla="*/ 8265116 w 8795676"/>
              <a:gd name="csY1" fmla="*/ 935428 h 7430077"/>
              <a:gd name="csX2" fmla="*/ 8795676 w 8795676"/>
              <a:gd name="csY2" fmla="*/ 3032230 h 7430077"/>
              <a:gd name="csX3" fmla="*/ 4397831 w 8795676"/>
              <a:gd name="csY3" fmla="*/ 7430077 h 7430077"/>
              <a:gd name="csX4" fmla="*/ 0 w 8795676"/>
              <a:gd name="csY4" fmla="*/ 3032230 h 7430077"/>
              <a:gd name="csX5" fmla="*/ 530557 w 8795676"/>
              <a:gd name="csY5" fmla="*/ 941277 h 7430077"/>
              <a:gd name="csX6" fmla="*/ 618663 w 8795676"/>
              <a:gd name="csY6" fmla="*/ 788002 h 7430077"/>
              <a:gd name="csX7" fmla="*/ 2084217 w 8795676"/>
              <a:gd name="csY7" fmla="*/ 236034 h 7430077"/>
              <a:gd name="csX8" fmla="*/ 2984564 w 8795676"/>
              <a:gd name="csY8" fmla="*/ 788002 h 7430077"/>
              <a:gd name="csX9" fmla="*/ 2913706 w 8795676"/>
              <a:gd name="csY9" fmla="*/ 831052 h 7430077"/>
              <a:gd name="csX10" fmla="*/ 1743287 w 8795676"/>
              <a:gd name="csY10" fmla="*/ 3032230 h 7430077"/>
              <a:gd name="csX11" fmla="*/ 4397831 w 8795676"/>
              <a:gd name="csY11" fmla="*/ 5686784 h 7430077"/>
              <a:gd name="csX12" fmla="*/ 7052389 w 8795676"/>
              <a:gd name="csY12" fmla="*/ 3032230 h 7430077"/>
              <a:gd name="csX13" fmla="*/ 5881967 w 8795676"/>
              <a:gd name="csY13" fmla="*/ 831052 h 7430077"/>
              <a:gd name="csX14" fmla="*/ 5811109 w 8795676"/>
              <a:gd name="csY14" fmla="*/ 788002 h 7430077"/>
              <a:gd name="csX15" fmla="*/ 8180378 w 8795676"/>
              <a:gd name="csY15" fmla="*/ 788002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15" fmla="*/ 2175657 w 8795676"/>
              <a:gd name="csY15" fmla="*/ 327474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0" fmla="*/ 2984564 w 8795676"/>
              <a:gd name="csY0" fmla="*/ 0 h 6642075"/>
              <a:gd name="csX1" fmla="*/ 2913706 w 8795676"/>
              <a:gd name="csY1" fmla="*/ 43050 h 6642075"/>
              <a:gd name="csX2" fmla="*/ 1743287 w 8795676"/>
              <a:gd name="csY2" fmla="*/ 2244228 h 6642075"/>
              <a:gd name="csX3" fmla="*/ 4397831 w 8795676"/>
              <a:gd name="csY3" fmla="*/ 4898782 h 6642075"/>
              <a:gd name="csX4" fmla="*/ 7052389 w 8795676"/>
              <a:gd name="csY4" fmla="*/ 2244228 h 6642075"/>
              <a:gd name="csX5" fmla="*/ 5881967 w 8795676"/>
              <a:gd name="csY5" fmla="*/ 43050 h 6642075"/>
              <a:gd name="csX6" fmla="*/ 5811109 w 8795676"/>
              <a:gd name="csY6" fmla="*/ 0 h 6642075"/>
              <a:gd name="csX7" fmla="*/ 8180378 w 8795676"/>
              <a:gd name="csY7" fmla="*/ 0 h 6642075"/>
              <a:gd name="csX8" fmla="*/ 8265116 w 8795676"/>
              <a:gd name="csY8" fmla="*/ 147426 h 6642075"/>
              <a:gd name="csX9" fmla="*/ 8795676 w 8795676"/>
              <a:gd name="csY9" fmla="*/ 2244228 h 6642075"/>
              <a:gd name="csX10" fmla="*/ 4397831 w 8795676"/>
              <a:gd name="csY10" fmla="*/ 6642075 h 6642075"/>
              <a:gd name="csX11" fmla="*/ 0 w 8795676"/>
              <a:gd name="csY11" fmla="*/ 2244228 h 6642075"/>
              <a:gd name="csX12" fmla="*/ 530557 w 8795676"/>
              <a:gd name="csY12" fmla="*/ 153275 h 6642075"/>
              <a:gd name="csX13" fmla="*/ 618663 w 8795676"/>
              <a:gd name="csY13" fmla="*/ 0 h 6642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642075">
                <a:moveTo>
                  <a:pt x="2984564" y="0"/>
                </a:moveTo>
                <a:lnTo>
                  <a:pt x="2913706" y="43050"/>
                </a:lnTo>
                <a:cubicBezTo>
                  <a:pt x="2207586" y="520120"/>
                  <a:pt x="1743287" y="1328004"/>
                  <a:pt x="1743287" y="2244228"/>
                </a:cubicBezTo>
                <a:cubicBezTo>
                  <a:pt x="1743287" y="3710173"/>
                  <a:pt x="2931892" y="4898782"/>
                  <a:pt x="4397831" y="4898782"/>
                </a:cubicBezTo>
                <a:cubicBezTo>
                  <a:pt x="5863784" y="4898782"/>
                  <a:pt x="7052389" y="3710173"/>
                  <a:pt x="7052389" y="2244228"/>
                </a:cubicBezTo>
                <a:cubicBezTo>
                  <a:pt x="7052389" y="1328004"/>
                  <a:pt x="6588090" y="520120"/>
                  <a:pt x="5881967" y="43050"/>
                </a:cubicBezTo>
                <a:lnTo>
                  <a:pt x="5811109" y="0"/>
                </a:lnTo>
                <a:lnTo>
                  <a:pt x="8180378" y="0"/>
                </a:lnTo>
                <a:lnTo>
                  <a:pt x="8265116" y="147426"/>
                </a:lnTo>
                <a:cubicBezTo>
                  <a:pt x="8603507" y="770589"/>
                  <a:pt x="8795676" y="1484839"/>
                  <a:pt x="8795676" y="2244228"/>
                </a:cubicBezTo>
                <a:cubicBezTo>
                  <a:pt x="8795676" y="4661060"/>
                  <a:pt x="6827867" y="6642075"/>
                  <a:pt x="4397831" y="6642075"/>
                </a:cubicBezTo>
                <a:cubicBezTo>
                  <a:pt x="1981008" y="6642075"/>
                  <a:pt x="0" y="4674274"/>
                  <a:pt x="0" y="2244228"/>
                </a:cubicBezTo>
                <a:cubicBezTo>
                  <a:pt x="0" y="1488964"/>
                  <a:pt x="192168" y="776261"/>
                  <a:pt x="530557" y="153275"/>
                </a:cubicBezTo>
                <a:lnTo>
                  <a:pt x="618663" y="0"/>
                </a:lnTo>
              </a:path>
            </a:pathLst>
          </a:custGeom>
          <a:noFill/>
          <a:ln w="9525">
            <a:gradFill>
              <a:gsLst>
                <a:gs pos="0">
                  <a:srgbClr val="00B7EB">
                    <a:alpha val="10943"/>
                  </a:srgbClr>
                </a:gs>
                <a:gs pos="72000">
                  <a:srgbClr val="00B7EB">
                    <a:alpha val="0"/>
                  </a:srgbClr>
                </a:gs>
              </a:gsLst>
              <a:lin ang="81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40AA525-AF49-4A84-7C24-4B2949F22E90}"/>
              </a:ext>
            </a:extLst>
          </p:cNvPr>
          <p:cNvSpPr/>
          <p:nvPr userDrawn="1"/>
        </p:nvSpPr>
        <p:spPr>
          <a:xfrm flipV="1">
            <a:off x="0" y="12875"/>
            <a:ext cx="12192000" cy="6857999"/>
          </a:xfrm>
          <a:prstGeom prst="rect">
            <a:avLst/>
          </a:prstGeom>
          <a:gradFill>
            <a:gsLst>
              <a:gs pos="42000">
                <a:srgbClr val="00B7EB">
                  <a:alpha val="20257"/>
                </a:srgbClr>
              </a:gs>
              <a:gs pos="100000">
                <a:srgbClr val="00B7EB">
                  <a:alpha val="0"/>
                </a:srgbClr>
              </a:gs>
              <a:gs pos="0">
                <a:srgbClr val="00B7EB">
                  <a:alpha val="39921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 sz="1588" dirty="0"/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AF2F3D2B-A5DD-D8EF-C590-BD18DF3BD085}"/>
              </a:ext>
            </a:extLst>
          </p:cNvPr>
          <p:cNvGrpSpPr/>
          <p:nvPr userDrawn="1"/>
        </p:nvGrpSpPr>
        <p:grpSpPr>
          <a:xfrm>
            <a:off x="10991802" y="6425645"/>
            <a:ext cx="732633" cy="168072"/>
            <a:chOff x="3835717" y="2907982"/>
            <a:chExt cx="4521517" cy="1037272"/>
          </a:xfrm>
          <a:solidFill>
            <a:schemeClr val="bg1"/>
          </a:solidFill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7E548FCD-749D-F3EB-EC9D-84B56C0557F4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0425BEE3-7086-FD81-8866-B7BF186C796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3792EF74-AF14-5DE7-1D8D-BDAB18E48FAA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3E30FC7-393C-137D-90F3-5C9926B2F37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00276B69-AA92-A4AA-F2E4-F63ADE1E964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F719A408-4605-85CE-7FF6-ABF889364BDA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1480A8EC-D45D-7EB2-A478-C332B722CB0A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D7091861-92C9-201E-168A-5BC7B51AB66A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25C741A4-07F4-F3BD-7E2C-117258E5805B}"/>
              </a:ext>
            </a:extLst>
          </p:cNvPr>
          <p:cNvGrpSpPr/>
          <p:nvPr userDrawn="1"/>
        </p:nvGrpSpPr>
        <p:grpSpPr>
          <a:xfrm>
            <a:off x="4799921" y="3354216"/>
            <a:ext cx="687002" cy="149569"/>
            <a:chOff x="5588723" y="3144791"/>
            <a:chExt cx="515318" cy="112191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3B24BFFB-0068-8DAC-D390-FFBE0E6E5B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49" tIns="29024" rIns="58049" bIns="29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933" dirty="0">
                <a:latin typeface="Pulso Light" pitchFamily="2" charset="0"/>
              </a:endParaRPr>
            </a:p>
          </p:txBody>
        </p:sp>
        <p:sp>
          <p:nvSpPr>
            <p:cNvPr id="17" name="Rectángulo 61">
              <a:extLst>
                <a:ext uri="{FF2B5EF4-FFF2-40B4-BE49-F238E27FC236}">
                  <a16:creationId xmlns:a16="http://schemas.microsoft.com/office/drawing/2014/main" id="{236B7173-3079-9A53-1AA8-FCBD5F7025F9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ES_tradnl" sz="1867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6323B512-F2AE-CED1-33B1-8110655FA8DF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316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Pr>
        <a:gradFill>
          <a:gsLst>
            <a:gs pos="44000">
              <a:srgbClr val="01437B"/>
            </a:gs>
            <a:gs pos="0">
              <a:srgbClr val="030F1C"/>
            </a:gs>
            <a:gs pos="99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>
            <a:extLst>
              <a:ext uri="{FF2B5EF4-FFF2-40B4-BE49-F238E27FC236}">
                <a16:creationId xmlns:a16="http://schemas.microsoft.com/office/drawing/2014/main" id="{387B1E81-DA07-BF82-91D8-E873E26E296E}"/>
              </a:ext>
            </a:extLst>
          </p:cNvPr>
          <p:cNvSpPr/>
          <p:nvPr userDrawn="1"/>
        </p:nvSpPr>
        <p:spPr>
          <a:xfrm>
            <a:off x="3044830" y="0"/>
            <a:ext cx="8795676" cy="6573934"/>
          </a:xfrm>
          <a:custGeom>
            <a:avLst/>
            <a:gdLst>
              <a:gd name="csX0" fmla="*/ 579494 w 8795676"/>
              <a:gd name="csY0" fmla="*/ 0 h 6573934"/>
              <a:gd name="csX1" fmla="*/ 2878868 w 8795676"/>
              <a:gd name="csY1" fmla="*/ 0 h 6573934"/>
              <a:gd name="csX2" fmla="*/ 2784197 w 8795676"/>
              <a:gd name="csY2" fmla="*/ 68182 h 6573934"/>
              <a:gd name="csX3" fmla="*/ 1743287 w 8795676"/>
              <a:gd name="csY3" fmla="*/ 2176087 h 6573934"/>
              <a:gd name="csX4" fmla="*/ 4397831 w 8795676"/>
              <a:gd name="csY4" fmla="*/ 4830641 h 6573934"/>
              <a:gd name="csX5" fmla="*/ 7052389 w 8795676"/>
              <a:gd name="csY5" fmla="*/ 2176087 h 6573934"/>
              <a:gd name="csX6" fmla="*/ 6011477 w 8795676"/>
              <a:gd name="csY6" fmla="*/ 68182 h 6573934"/>
              <a:gd name="csX7" fmla="*/ 5916806 w 8795676"/>
              <a:gd name="csY7" fmla="*/ 0 h 6573934"/>
              <a:gd name="csX8" fmla="*/ 8219544 w 8795676"/>
              <a:gd name="csY8" fmla="*/ 0 h 6573934"/>
              <a:gd name="csX9" fmla="*/ 8265116 w 8795676"/>
              <a:gd name="csY9" fmla="*/ 79285 h 6573934"/>
              <a:gd name="csX10" fmla="*/ 8795676 w 8795676"/>
              <a:gd name="csY10" fmla="*/ 2176087 h 6573934"/>
              <a:gd name="csX11" fmla="*/ 4397831 w 8795676"/>
              <a:gd name="csY11" fmla="*/ 6573934 h 6573934"/>
              <a:gd name="csX12" fmla="*/ 0 w 8795676"/>
              <a:gd name="csY12" fmla="*/ 2176087 h 6573934"/>
              <a:gd name="csX13" fmla="*/ 530557 w 8795676"/>
              <a:gd name="csY13" fmla="*/ 85134 h 65739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573934">
                <a:moveTo>
                  <a:pt x="579494" y="0"/>
                </a:moveTo>
                <a:lnTo>
                  <a:pt x="2878868" y="0"/>
                </a:lnTo>
                <a:lnTo>
                  <a:pt x="2784197" y="68182"/>
                </a:lnTo>
                <a:cubicBezTo>
                  <a:pt x="2151363" y="553388"/>
                  <a:pt x="1743287" y="1317127"/>
                  <a:pt x="1743287" y="2176087"/>
                </a:cubicBezTo>
                <a:cubicBezTo>
                  <a:pt x="1743287" y="3642032"/>
                  <a:pt x="2931892" y="4830641"/>
                  <a:pt x="4397831" y="4830641"/>
                </a:cubicBezTo>
                <a:cubicBezTo>
                  <a:pt x="5863784" y="4830641"/>
                  <a:pt x="7052389" y="3642032"/>
                  <a:pt x="7052389" y="2176087"/>
                </a:cubicBezTo>
                <a:cubicBezTo>
                  <a:pt x="7052389" y="1317127"/>
                  <a:pt x="6644314" y="553388"/>
                  <a:pt x="6011477" y="68182"/>
                </a:cubicBezTo>
                <a:lnTo>
                  <a:pt x="5916806" y="0"/>
                </a:lnTo>
                <a:lnTo>
                  <a:pt x="8219544" y="0"/>
                </a:lnTo>
                <a:lnTo>
                  <a:pt x="8265116" y="79285"/>
                </a:lnTo>
                <a:cubicBezTo>
                  <a:pt x="8603507" y="702448"/>
                  <a:pt x="8795676" y="1416698"/>
                  <a:pt x="8795676" y="2176087"/>
                </a:cubicBezTo>
                <a:cubicBezTo>
                  <a:pt x="8795676" y="4592919"/>
                  <a:pt x="6827867" y="6573934"/>
                  <a:pt x="4397831" y="6573934"/>
                </a:cubicBezTo>
                <a:cubicBezTo>
                  <a:pt x="1981008" y="6573934"/>
                  <a:pt x="0" y="4606133"/>
                  <a:pt x="0" y="2176087"/>
                </a:cubicBezTo>
                <a:cubicBezTo>
                  <a:pt x="0" y="1420823"/>
                  <a:pt x="192168" y="708120"/>
                  <a:pt x="530557" y="85134"/>
                </a:cubicBezTo>
                <a:close/>
              </a:path>
            </a:pathLst>
          </a:custGeom>
          <a:gradFill flip="none" rotWithShape="1">
            <a:gsLst>
              <a:gs pos="19000">
                <a:srgbClr val="00B7EB">
                  <a:alpha val="0"/>
                </a:srgbClr>
              </a:gs>
              <a:gs pos="99000">
                <a:srgbClr val="00B7EB">
                  <a:alpha val="19955"/>
                </a:srgbClr>
              </a:gs>
            </a:gsLst>
            <a:lin ang="2700000" scaled="1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 sz="1588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D429610F-9F93-38CA-A86C-6CE8B326141B}"/>
              </a:ext>
            </a:extLst>
          </p:cNvPr>
          <p:cNvSpPr/>
          <p:nvPr userDrawn="1"/>
        </p:nvSpPr>
        <p:spPr>
          <a:xfrm>
            <a:off x="2708502" y="-15591"/>
            <a:ext cx="8795676" cy="6642075"/>
          </a:xfrm>
          <a:custGeom>
            <a:avLst/>
            <a:gdLst>
              <a:gd name="csX0" fmla="*/ 618663 w 8795676"/>
              <a:gd name="csY0" fmla="*/ 0 h 6642075"/>
              <a:gd name="csX1" fmla="*/ 2984564 w 8795676"/>
              <a:gd name="csY1" fmla="*/ 0 h 6642075"/>
              <a:gd name="csX2" fmla="*/ 2913706 w 8795676"/>
              <a:gd name="csY2" fmla="*/ 43050 h 6642075"/>
              <a:gd name="csX3" fmla="*/ 1743287 w 8795676"/>
              <a:gd name="csY3" fmla="*/ 2244228 h 6642075"/>
              <a:gd name="csX4" fmla="*/ 4397831 w 8795676"/>
              <a:gd name="csY4" fmla="*/ 4898782 h 6642075"/>
              <a:gd name="csX5" fmla="*/ 7052389 w 8795676"/>
              <a:gd name="csY5" fmla="*/ 2244228 h 6642075"/>
              <a:gd name="csX6" fmla="*/ 5881967 w 8795676"/>
              <a:gd name="csY6" fmla="*/ 43050 h 6642075"/>
              <a:gd name="csX7" fmla="*/ 5811109 w 8795676"/>
              <a:gd name="csY7" fmla="*/ 0 h 6642075"/>
              <a:gd name="csX8" fmla="*/ 8180378 w 8795676"/>
              <a:gd name="csY8" fmla="*/ 0 h 6642075"/>
              <a:gd name="csX9" fmla="*/ 8265116 w 8795676"/>
              <a:gd name="csY9" fmla="*/ 147426 h 6642075"/>
              <a:gd name="csX10" fmla="*/ 8795676 w 8795676"/>
              <a:gd name="csY10" fmla="*/ 2244228 h 6642075"/>
              <a:gd name="csX11" fmla="*/ 4397831 w 8795676"/>
              <a:gd name="csY11" fmla="*/ 6642075 h 6642075"/>
              <a:gd name="csX12" fmla="*/ 0 w 8795676"/>
              <a:gd name="csY12" fmla="*/ 2244228 h 6642075"/>
              <a:gd name="csX13" fmla="*/ 530557 w 8795676"/>
              <a:gd name="csY13" fmla="*/ 153275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271818 w 8795676"/>
              <a:gd name="csY14" fmla="*/ 91440 h 6642075"/>
              <a:gd name="csX0" fmla="*/ 8180378 w 8795676"/>
              <a:gd name="csY0" fmla="*/ 602243 h 7244318"/>
              <a:gd name="csX1" fmla="*/ 8265116 w 8795676"/>
              <a:gd name="csY1" fmla="*/ 749669 h 7244318"/>
              <a:gd name="csX2" fmla="*/ 8795676 w 8795676"/>
              <a:gd name="csY2" fmla="*/ 2846471 h 7244318"/>
              <a:gd name="csX3" fmla="*/ 4397831 w 8795676"/>
              <a:gd name="csY3" fmla="*/ 7244318 h 7244318"/>
              <a:gd name="csX4" fmla="*/ 0 w 8795676"/>
              <a:gd name="csY4" fmla="*/ 2846471 h 7244318"/>
              <a:gd name="csX5" fmla="*/ 530557 w 8795676"/>
              <a:gd name="csY5" fmla="*/ 755518 h 7244318"/>
              <a:gd name="csX6" fmla="*/ 618663 w 8795676"/>
              <a:gd name="csY6" fmla="*/ 602243 h 7244318"/>
              <a:gd name="csX7" fmla="*/ 2984564 w 8795676"/>
              <a:gd name="csY7" fmla="*/ 602243 h 7244318"/>
              <a:gd name="csX8" fmla="*/ 2913706 w 8795676"/>
              <a:gd name="csY8" fmla="*/ 645293 h 7244318"/>
              <a:gd name="csX9" fmla="*/ 1743287 w 8795676"/>
              <a:gd name="csY9" fmla="*/ 2846471 h 7244318"/>
              <a:gd name="csX10" fmla="*/ 4397831 w 8795676"/>
              <a:gd name="csY10" fmla="*/ 5501025 h 7244318"/>
              <a:gd name="csX11" fmla="*/ 7052389 w 8795676"/>
              <a:gd name="csY11" fmla="*/ 2846471 h 7244318"/>
              <a:gd name="csX12" fmla="*/ 5881967 w 8795676"/>
              <a:gd name="csY12" fmla="*/ 645293 h 7244318"/>
              <a:gd name="csX13" fmla="*/ 5811109 w 8795676"/>
              <a:gd name="csY13" fmla="*/ 602243 h 7244318"/>
              <a:gd name="csX14" fmla="*/ 7084149 w 8795676"/>
              <a:gd name="csY14" fmla="*/ 0 h 7244318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9798 h 6651873"/>
              <a:gd name="csX1" fmla="*/ 8265116 w 8795676"/>
              <a:gd name="csY1" fmla="*/ 157224 h 6651873"/>
              <a:gd name="csX2" fmla="*/ 8795676 w 8795676"/>
              <a:gd name="csY2" fmla="*/ 2254026 h 6651873"/>
              <a:gd name="csX3" fmla="*/ 4397831 w 8795676"/>
              <a:gd name="csY3" fmla="*/ 6651873 h 6651873"/>
              <a:gd name="csX4" fmla="*/ 0 w 8795676"/>
              <a:gd name="csY4" fmla="*/ 2254026 h 6651873"/>
              <a:gd name="csX5" fmla="*/ 530557 w 8795676"/>
              <a:gd name="csY5" fmla="*/ 163073 h 6651873"/>
              <a:gd name="csX6" fmla="*/ 618663 w 8795676"/>
              <a:gd name="csY6" fmla="*/ 9798 h 6651873"/>
              <a:gd name="csX7" fmla="*/ 644300 w 8795676"/>
              <a:gd name="csY7" fmla="*/ 14879 h 6651873"/>
              <a:gd name="csX8" fmla="*/ 2984564 w 8795676"/>
              <a:gd name="csY8" fmla="*/ 9798 h 6651873"/>
              <a:gd name="csX9" fmla="*/ 2913706 w 8795676"/>
              <a:gd name="csY9" fmla="*/ 52848 h 6651873"/>
              <a:gd name="csX10" fmla="*/ 1743287 w 8795676"/>
              <a:gd name="csY10" fmla="*/ 2254026 h 6651873"/>
              <a:gd name="csX11" fmla="*/ 4397831 w 8795676"/>
              <a:gd name="csY11" fmla="*/ 4908580 h 6651873"/>
              <a:gd name="csX12" fmla="*/ 7052389 w 8795676"/>
              <a:gd name="csY12" fmla="*/ 2254026 h 6651873"/>
              <a:gd name="csX13" fmla="*/ 5881967 w 8795676"/>
              <a:gd name="csY13" fmla="*/ 52848 h 6651873"/>
              <a:gd name="csX14" fmla="*/ 5811109 w 8795676"/>
              <a:gd name="csY14" fmla="*/ 9798 h 6651873"/>
              <a:gd name="csX15" fmla="*/ 8180378 w 8795676"/>
              <a:gd name="csY15" fmla="*/ 9798 h 6651873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788002 h 7430077"/>
              <a:gd name="csX1" fmla="*/ 8265116 w 8795676"/>
              <a:gd name="csY1" fmla="*/ 935428 h 7430077"/>
              <a:gd name="csX2" fmla="*/ 8795676 w 8795676"/>
              <a:gd name="csY2" fmla="*/ 3032230 h 7430077"/>
              <a:gd name="csX3" fmla="*/ 4397831 w 8795676"/>
              <a:gd name="csY3" fmla="*/ 7430077 h 7430077"/>
              <a:gd name="csX4" fmla="*/ 0 w 8795676"/>
              <a:gd name="csY4" fmla="*/ 3032230 h 7430077"/>
              <a:gd name="csX5" fmla="*/ 530557 w 8795676"/>
              <a:gd name="csY5" fmla="*/ 941277 h 7430077"/>
              <a:gd name="csX6" fmla="*/ 618663 w 8795676"/>
              <a:gd name="csY6" fmla="*/ 788002 h 7430077"/>
              <a:gd name="csX7" fmla="*/ 2084217 w 8795676"/>
              <a:gd name="csY7" fmla="*/ 236034 h 7430077"/>
              <a:gd name="csX8" fmla="*/ 2984564 w 8795676"/>
              <a:gd name="csY8" fmla="*/ 788002 h 7430077"/>
              <a:gd name="csX9" fmla="*/ 2913706 w 8795676"/>
              <a:gd name="csY9" fmla="*/ 831052 h 7430077"/>
              <a:gd name="csX10" fmla="*/ 1743287 w 8795676"/>
              <a:gd name="csY10" fmla="*/ 3032230 h 7430077"/>
              <a:gd name="csX11" fmla="*/ 4397831 w 8795676"/>
              <a:gd name="csY11" fmla="*/ 5686784 h 7430077"/>
              <a:gd name="csX12" fmla="*/ 7052389 w 8795676"/>
              <a:gd name="csY12" fmla="*/ 3032230 h 7430077"/>
              <a:gd name="csX13" fmla="*/ 5881967 w 8795676"/>
              <a:gd name="csY13" fmla="*/ 831052 h 7430077"/>
              <a:gd name="csX14" fmla="*/ 5811109 w 8795676"/>
              <a:gd name="csY14" fmla="*/ 788002 h 7430077"/>
              <a:gd name="csX15" fmla="*/ 8180378 w 8795676"/>
              <a:gd name="csY15" fmla="*/ 788002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15" fmla="*/ 2175657 w 8795676"/>
              <a:gd name="csY15" fmla="*/ 327474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0" fmla="*/ 2984564 w 8795676"/>
              <a:gd name="csY0" fmla="*/ 0 h 6642075"/>
              <a:gd name="csX1" fmla="*/ 2913706 w 8795676"/>
              <a:gd name="csY1" fmla="*/ 43050 h 6642075"/>
              <a:gd name="csX2" fmla="*/ 1743287 w 8795676"/>
              <a:gd name="csY2" fmla="*/ 2244228 h 6642075"/>
              <a:gd name="csX3" fmla="*/ 4397831 w 8795676"/>
              <a:gd name="csY3" fmla="*/ 4898782 h 6642075"/>
              <a:gd name="csX4" fmla="*/ 7052389 w 8795676"/>
              <a:gd name="csY4" fmla="*/ 2244228 h 6642075"/>
              <a:gd name="csX5" fmla="*/ 5881967 w 8795676"/>
              <a:gd name="csY5" fmla="*/ 43050 h 6642075"/>
              <a:gd name="csX6" fmla="*/ 5811109 w 8795676"/>
              <a:gd name="csY6" fmla="*/ 0 h 6642075"/>
              <a:gd name="csX7" fmla="*/ 8180378 w 8795676"/>
              <a:gd name="csY7" fmla="*/ 0 h 6642075"/>
              <a:gd name="csX8" fmla="*/ 8265116 w 8795676"/>
              <a:gd name="csY8" fmla="*/ 147426 h 6642075"/>
              <a:gd name="csX9" fmla="*/ 8795676 w 8795676"/>
              <a:gd name="csY9" fmla="*/ 2244228 h 6642075"/>
              <a:gd name="csX10" fmla="*/ 4397831 w 8795676"/>
              <a:gd name="csY10" fmla="*/ 6642075 h 6642075"/>
              <a:gd name="csX11" fmla="*/ 0 w 8795676"/>
              <a:gd name="csY11" fmla="*/ 2244228 h 6642075"/>
              <a:gd name="csX12" fmla="*/ 530557 w 8795676"/>
              <a:gd name="csY12" fmla="*/ 153275 h 6642075"/>
              <a:gd name="csX13" fmla="*/ 618663 w 8795676"/>
              <a:gd name="csY13" fmla="*/ 0 h 6642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642075">
                <a:moveTo>
                  <a:pt x="2984564" y="0"/>
                </a:moveTo>
                <a:lnTo>
                  <a:pt x="2913706" y="43050"/>
                </a:lnTo>
                <a:cubicBezTo>
                  <a:pt x="2207586" y="520120"/>
                  <a:pt x="1743287" y="1328004"/>
                  <a:pt x="1743287" y="2244228"/>
                </a:cubicBezTo>
                <a:cubicBezTo>
                  <a:pt x="1743287" y="3710173"/>
                  <a:pt x="2931892" y="4898782"/>
                  <a:pt x="4397831" y="4898782"/>
                </a:cubicBezTo>
                <a:cubicBezTo>
                  <a:pt x="5863784" y="4898782"/>
                  <a:pt x="7052389" y="3710173"/>
                  <a:pt x="7052389" y="2244228"/>
                </a:cubicBezTo>
                <a:cubicBezTo>
                  <a:pt x="7052389" y="1328004"/>
                  <a:pt x="6588090" y="520120"/>
                  <a:pt x="5881967" y="43050"/>
                </a:cubicBezTo>
                <a:lnTo>
                  <a:pt x="5811109" y="0"/>
                </a:lnTo>
                <a:lnTo>
                  <a:pt x="8180378" y="0"/>
                </a:lnTo>
                <a:lnTo>
                  <a:pt x="8265116" y="147426"/>
                </a:lnTo>
                <a:cubicBezTo>
                  <a:pt x="8603507" y="770589"/>
                  <a:pt x="8795676" y="1484839"/>
                  <a:pt x="8795676" y="2244228"/>
                </a:cubicBezTo>
                <a:cubicBezTo>
                  <a:pt x="8795676" y="4661060"/>
                  <a:pt x="6827867" y="6642075"/>
                  <a:pt x="4397831" y="6642075"/>
                </a:cubicBezTo>
                <a:cubicBezTo>
                  <a:pt x="1981008" y="6642075"/>
                  <a:pt x="0" y="4674274"/>
                  <a:pt x="0" y="2244228"/>
                </a:cubicBezTo>
                <a:cubicBezTo>
                  <a:pt x="0" y="1488964"/>
                  <a:pt x="192168" y="776261"/>
                  <a:pt x="530557" y="153275"/>
                </a:cubicBezTo>
                <a:lnTo>
                  <a:pt x="618663" y="0"/>
                </a:lnTo>
              </a:path>
            </a:pathLst>
          </a:custGeom>
          <a:noFill/>
          <a:ln w="9525">
            <a:gradFill>
              <a:gsLst>
                <a:gs pos="0">
                  <a:srgbClr val="00B7EB">
                    <a:alpha val="0"/>
                  </a:srgbClr>
                </a:gs>
                <a:gs pos="73000">
                  <a:srgbClr val="00B7EB">
                    <a:alpha val="27000"/>
                  </a:srgbClr>
                </a:gs>
              </a:gsLst>
              <a:lin ang="81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7D0C85-7DE5-52E3-ED3E-2A2C4600B4C8}"/>
              </a:ext>
            </a:extLst>
          </p:cNvPr>
          <p:cNvSpPr/>
          <p:nvPr userDrawn="1"/>
        </p:nvSpPr>
        <p:spPr>
          <a:xfrm flipV="1">
            <a:off x="0" y="12875"/>
            <a:ext cx="12192000" cy="6857999"/>
          </a:xfrm>
          <a:prstGeom prst="rect">
            <a:avLst/>
          </a:prstGeom>
          <a:gradFill>
            <a:gsLst>
              <a:gs pos="42000">
                <a:schemeClr val="tx2">
                  <a:alpha val="0"/>
                </a:schemeClr>
              </a:gs>
              <a:gs pos="99000">
                <a:schemeClr val="tx2">
                  <a:alpha val="0"/>
                </a:schemeClr>
              </a:gs>
              <a:gs pos="0">
                <a:srgbClr val="030F1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 sz="1588" dirty="0"/>
          </a:p>
        </p:txBody>
      </p:sp>
    </p:spTree>
    <p:extLst>
      <p:ext uri="{BB962C8B-B14F-4D97-AF65-F5344CB8AC3E}">
        <p14:creationId xmlns:p14="http://schemas.microsoft.com/office/powerpoint/2010/main" val="34421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Diseño personalizado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>
            <a:extLst>
              <a:ext uri="{FF2B5EF4-FFF2-40B4-BE49-F238E27FC236}">
                <a16:creationId xmlns:a16="http://schemas.microsoft.com/office/drawing/2014/main" id="{387B1E81-DA07-BF82-91D8-E873E26E296E}"/>
              </a:ext>
            </a:extLst>
          </p:cNvPr>
          <p:cNvSpPr/>
          <p:nvPr userDrawn="1"/>
        </p:nvSpPr>
        <p:spPr>
          <a:xfrm>
            <a:off x="3044830" y="0"/>
            <a:ext cx="8795676" cy="6573934"/>
          </a:xfrm>
          <a:custGeom>
            <a:avLst/>
            <a:gdLst>
              <a:gd name="csX0" fmla="*/ 579494 w 8795676"/>
              <a:gd name="csY0" fmla="*/ 0 h 6573934"/>
              <a:gd name="csX1" fmla="*/ 2878868 w 8795676"/>
              <a:gd name="csY1" fmla="*/ 0 h 6573934"/>
              <a:gd name="csX2" fmla="*/ 2784197 w 8795676"/>
              <a:gd name="csY2" fmla="*/ 68182 h 6573934"/>
              <a:gd name="csX3" fmla="*/ 1743287 w 8795676"/>
              <a:gd name="csY3" fmla="*/ 2176087 h 6573934"/>
              <a:gd name="csX4" fmla="*/ 4397831 w 8795676"/>
              <a:gd name="csY4" fmla="*/ 4830641 h 6573934"/>
              <a:gd name="csX5" fmla="*/ 7052389 w 8795676"/>
              <a:gd name="csY5" fmla="*/ 2176087 h 6573934"/>
              <a:gd name="csX6" fmla="*/ 6011477 w 8795676"/>
              <a:gd name="csY6" fmla="*/ 68182 h 6573934"/>
              <a:gd name="csX7" fmla="*/ 5916806 w 8795676"/>
              <a:gd name="csY7" fmla="*/ 0 h 6573934"/>
              <a:gd name="csX8" fmla="*/ 8219544 w 8795676"/>
              <a:gd name="csY8" fmla="*/ 0 h 6573934"/>
              <a:gd name="csX9" fmla="*/ 8265116 w 8795676"/>
              <a:gd name="csY9" fmla="*/ 79285 h 6573934"/>
              <a:gd name="csX10" fmla="*/ 8795676 w 8795676"/>
              <a:gd name="csY10" fmla="*/ 2176087 h 6573934"/>
              <a:gd name="csX11" fmla="*/ 4397831 w 8795676"/>
              <a:gd name="csY11" fmla="*/ 6573934 h 6573934"/>
              <a:gd name="csX12" fmla="*/ 0 w 8795676"/>
              <a:gd name="csY12" fmla="*/ 2176087 h 6573934"/>
              <a:gd name="csX13" fmla="*/ 530557 w 8795676"/>
              <a:gd name="csY13" fmla="*/ 85134 h 65739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573934">
                <a:moveTo>
                  <a:pt x="579494" y="0"/>
                </a:moveTo>
                <a:lnTo>
                  <a:pt x="2878868" y="0"/>
                </a:lnTo>
                <a:lnTo>
                  <a:pt x="2784197" y="68182"/>
                </a:lnTo>
                <a:cubicBezTo>
                  <a:pt x="2151363" y="553388"/>
                  <a:pt x="1743287" y="1317127"/>
                  <a:pt x="1743287" y="2176087"/>
                </a:cubicBezTo>
                <a:cubicBezTo>
                  <a:pt x="1743287" y="3642032"/>
                  <a:pt x="2931892" y="4830641"/>
                  <a:pt x="4397831" y="4830641"/>
                </a:cubicBezTo>
                <a:cubicBezTo>
                  <a:pt x="5863784" y="4830641"/>
                  <a:pt x="7052389" y="3642032"/>
                  <a:pt x="7052389" y="2176087"/>
                </a:cubicBezTo>
                <a:cubicBezTo>
                  <a:pt x="7052389" y="1317127"/>
                  <a:pt x="6644314" y="553388"/>
                  <a:pt x="6011477" y="68182"/>
                </a:cubicBezTo>
                <a:lnTo>
                  <a:pt x="5916806" y="0"/>
                </a:lnTo>
                <a:lnTo>
                  <a:pt x="8219544" y="0"/>
                </a:lnTo>
                <a:lnTo>
                  <a:pt x="8265116" y="79285"/>
                </a:lnTo>
                <a:cubicBezTo>
                  <a:pt x="8603507" y="702448"/>
                  <a:pt x="8795676" y="1416698"/>
                  <a:pt x="8795676" y="2176087"/>
                </a:cubicBezTo>
                <a:cubicBezTo>
                  <a:pt x="8795676" y="4592919"/>
                  <a:pt x="6827867" y="6573934"/>
                  <a:pt x="4397831" y="6573934"/>
                </a:cubicBezTo>
                <a:cubicBezTo>
                  <a:pt x="1981008" y="6573934"/>
                  <a:pt x="0" y="4606133"/>
                  <a:pt x="0" y="2176087"/>
                </a:cubicBezTo>
                <a:cubicBezTo>
                  <a:pt x="0" y="1420823"/>
                  <a:pt x="192168" y="708120"/>
                  <a:pt x="530557" y="85134"/>
                </a:cubicBezTo>
                <a:close/>
              </a:path>
            </a:pathLst>
          </a:custGeom>
          <a:gradFill flip="none" rotWithShape="1">
            <a:gsLst>
              <a:gs pos="19000">
                <a:srgbClr val="00B7EB">
                  <a:alpha val="0"/>
                </a:srgbClr>
              </a:gs>
              <a:gs pos="99000">
                <a:srgbClr val="00B7EB">
                  <a:alpha val="19955"/>
                </a:srgbClr>
              </a:gs>
            </a:gsLst>
            <a:lin ang="2700000" scaled="1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 sz="1588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D429610F-9F93-38CA-A86C-6CE8B326141B}"/>
              </a:ext>
            </a:extLst>
          </p:cNvPr>
          <p:cNvSpPr/>
          <p:nvPr userDrawn="1"/>
        </p:nvSpPr>
        <p:spPr>
          <a:xfrm>
            <a:off x="2708502" y="-15591"/>
            <a:ext cx="8795676" cy="6642075"/>
          </a:xfrm>
          <a:custGeom>
            <a:avLst/>
            <a:gdLst>
              <a:gd name="csX0" fmla="*/ 618663 w 8795676"/>
              <a:gd name="csY0" fmla="*/ 0 h 6642075"/>
              <a:gd name="csX1" fmla="*/ 2984564 w 8795676"/>
              <a:gd name="csY1" fmla="*/ 0 h 6642075"/>
              <a:gd name="csX2" fmla="*/ 2913706 w 8795676"/>
              <a:gd name="csY2" fmla="*/ 43050 h 6642075"/>
              <a:gd name="csX3" fmla="*/ 1743287 w 8795676"/>
              <a:gd name="csY3" fmla="*/ 2244228 h 6642075"/>
              <a:gd name="csX4" fmla="*/ 4397831 w 8795676"/>
              <a:gd name="csY4" fmla="*/ 4898782 h 6642075"/>
              <a:gd name="csX5" fmla="*/ 7052389 w 8795676"/>
              <a:gd name="csY5" fmla="*/ 2244228 h 6642075"/>
              <a:gd name="csX6" fmla="*/ 5881967 w 8795676"/>
              <a:gd name="csY6" fmla="*/ 43050 h 6642075"/>
              <a:gd name="csX7" fmla="*/ 5811109 w 8795676"/>
              <a:gd name="csY7" fmla="*/ 0 h 6642075"/>
              <a:gd name="csX8" fmla="*/ 8180378 w 8795676"/>
              <a:gd name="csY8" fmla="*/ 0 h 6642075"/>
              <a:gd name="csX9" fmla="*/ 8265116 w 8795676"/>
              <a:gd name="csY9" fmla="*/ 147426 h 6642075"/>
              <a:gd name="csX10" fmla="*/ 8795676 w 8795676"/>
              <a:gd name="csY10" fmla="*/ 2244228 h 6642075"/>
              <a:gd name="csX11" fmla="*/ 4397831 w 8795676"/>
              <a:gd name="csY11" fmla="*/ 6642075 h 6642075"/>
              <a:gd name="csX12" fmla="*/ 0 w 8795676"/>
              <a:gd name="csY12" fmla="*/ 2244228 h 6642075"/>
              <a:gd name="csX13" fmla="*/ 530557 w 8795676"/>
              <a:gd name="csY13" fmla="*/ 153275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271818 w 8795676"/>
              <a:gd name="csY14" fmla="*/ 91440 h 6642075"/>
              <a:gd name="csX0" fmla="*/ 8180378 w 8795676"/>
              <a:gd name="csY0" fmla="*/ 602243 h 7244318"/>
              <a:gd name="csX1" fmla="*/ 8265116 w 8795676"/>
              <a:gd name="csY1" fmla="*/ 749669 h 7244318"/>
              <a:gd name="csX2" fmla="*/ 8795676 w 8795676"/>
              <a:gd name="csY2" fmla="*/ 2846471 h 7244318"/>
              <a:gd name="csX3" fmla="*/ 4397831 w 8795676"/>
              <a:gd name="csY3" fmla="*/ 7244318 h 7244318"/>
              <a:gd name="csX4" fmla="*/ 0 w 8795676"/>
              <a:gd name="csY4" fmla="*/ 2846471 h 7244318"/>
              <a:gd name="csX5" fmla="*/ 530557 w 8795676"/>
              <a:gd name="csY5" fmla="*/ 755518 h 7244318"/>
              <a:gd name="csX6" fmla="*/ 618663 w 8795676"/>
              <a:gd name="csY6" fmla="*/ 602243 h 7244318"/>
              <a:gd name="csX7" fmla="*/ 2984564 w 8795676"/>
              <a:gd name="csY7" fmla="*/ 602243 h 7244318"/>
              <a:gd name="csX8" fmla="*/ 2913706 w 8795676"/>
              <a:gd name="csY8" fmla="*/ 645293 h 7244318"/>
              <a:gd name="csX9" fmla="*/ 1743287 w 8795676"/>
              <a:gd name="csY9" fmla="*/ 2846471 h 7244318"/>
              <a:gd name="csX10" fmla="*/ 4397831 w 8795676"/>
              <a:gd name="csY10" fmla="*/ 5501025 h 7244318"/>
              <a:gd name="csX11" fmla="*/ 7052389 w 8795676"/>
              <a:gd name="csY11" fmla="*/ 2846471 h 7244318"/>
              <a:gd name="csX12" fmla="*/ 5881967 w 8795676"/>
              <a:gd name="csY12" fmla="*/ 645293 h 7244318"/>
              <a:gd name="csX13" fmla="*/ 5811109 w 8795676"/>
              <a:gd name="csY13" fmla="*/ 602243 h 7244318"/>
              <a:gd name="csX14" fmla="*/ 7084149 w 8795676"/>
              <a:gd name="csY14" fmla="*/ 0 h 7244318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9798 h 6651873"/>
              <a:gd name="csX1" fmla="*/ 8265116 w 8795676"/>
              <a:gd name="csY1" fmla="*/ 157224 h 6651873"/>
              <a:gd name="csX2" fmla="*/ 8795676 w 8795676"/>
              <a:gd name="csY2" fmla="*/ 2254026 h 6651873"/>
              <a:gd name="csX3" fmla="*/ 4397831 w 8795676"/>
              <a:gd name="csY3" fmla="*/ 6651873 h 6651873"/>
              <a:gd name="csX4" fmla="*/ 0 w 8795676"/>
              <a:gd name="csY4" fmla="*/ 2254026 h 6651873"/>
              <a:gd name="csX5" fmla="*/ 530557 w 8795676"/>
              <a:gd name="csY5" fmla="*/ 163073 h 6651873"/>
              <a:gd name="csX6" fmla="*/ 618663 w 8795676"/>
              <a:gd name="csY6" fmla="*/ 9798 h 6651873"/>
              <a:gd name="csX7" fmla="*/ 644300 w 8795676"/>
              <a:gd name="csY7" fmla="*/ 14879 h 6651873"/>
              <a:gd name="csX8" fmla="*/ 2984564 w 8795676"/>
              <a:gd name="csY8" fmla="*/ 9798 h 6651873"/>
              <a:gd name="csX9" fmla="*/ 2913706 w 8795676"/>
              <a:gd name="csY9" fmla="*/ 52848 h 6651873"/>
              <a:gd name="csX10" fmla="*/ 1743287 w 8795676"/>
              <a:gd name="csY10" fmla="*/ 2254026 h 6651873"/>
              <a:gd name="csX11" fmla="*/ 4397831 w 8795676"/>
              <a:gd name="csY11" fmla="*/ 4908580 h 6651873"/>
              <a:gd name="csX12" fmla="*/ 7052389 w 8795676"/>
              <a:gd name="csY12" fmla="*/ 2254026 h 6651873"/>
              <a:gd name="csX13" fmla="*/ 5881967 w 8795676"/>
              <a:gd name="csY13" fmla="*/ 52848 h 6651873"/>
              <a:gd name="csX14" fmla="*/ 5811109 w 8795676"/>
              <a:gd name="csY14" fmla="*/ 9798 h 6651873"/>
              <a:gd name="csX15" fmla="*/ 8180378 w 8795676"/>
              <a:gd name="csY15" fmla="*/ 9798 h 6651873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788002 h 7430077"/>
              <a:gd name="csX1" fmla="*/ 8265116 w 8795676"/>
              <a:gd name="csY1" fmla="*/ 935428 h 7430077"/>
              <a:gd name="csX2" fmla="*/ 8795676 w 8795676"/>
              <a:gd name="csY2" fmla="*/ 3032230 h 7430077"/>
              <a:gd name="csX3" fmla="*/ 4397831 w 8795676"/>
              <a:gd name="csY3" fmla="*/ 7430077 h 7430077"/>
              <a:gd name="csX4" fmla="*/ 0 w 8795676"/>
              <a:gd name="csY4" fmla="*/ 3032230 h 7430077"/>
              <a:gd name="csX5" fmla="*/ 530557 w 8795676"/>
              <a:gd name="csY5" fmla="*/ 941277 h 7430077"/>
              <a:gd name="csX6" fmla="*/ 618663 w 8795676"/>
              <a:gd name="csY6" fmla="*/ 788002 h 7430077"/>
              <a:gd name="csX7" fmla="*/ 2084217 w 8795676"/>
              <a:gd name="csY7" fmla="*/ 236034 h 7430077"/>
              <a:gd name="csX8" fmla="*/ 2984564 w 8795676"/>
              <a:gd name="csY8" fmla="*/ 788002 h 7430077"/>
              <a:gd name="csX9" fmla="*/ 2913706 w 8795676"/>
              <a:gd name="csY9" fmla="*/ 831052 h 7430077"/>
              <a:gd name="csX10" fmla="*/ 1743287 w 8795676"/>
              <a:gd name="csY10" fmla="*/ 3032230 h 7430077"/>
              <a:gd name="csX11" fmla="*/ 4397831 w 8795676"/>
              <a:gd name="csY11" fmla="*/ 5686784 h 7430077"/>
              <a:gd name="csX12" fmla="*/ 7052389 w 8795676"/>
              <a:gd name="csY12" fmla="*/ 3032230 h 7430077"/>
              <a:gd name="csX13" fmla="*/ 5881967 w 8795676"/>
              <a:gd name="csY13" fmla="*/ 831052 h 7430077"/>
              <a:gd name="csX14" fmla="*/ 5811109 w 8795676"/>
              <a:gd name="csY14" fmla="*/ 788002 h 7430077"/>
              <a:gd name="csX15" fmla="*/ 8180378 w 8795676"/>
              <a:gd name="csY15" fmla="*/ 788002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15" fmla="*/ 2175657 w 8795676"/>
              <a:gd name="csY15" fmla="*/ 327474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0" fmla="*/ 2984564 w 8795676"/>
              <a:gd name="csY0" fmla="*/ 0 h 6642075"/>
              <a:gd name="csX1" fmla="*/ 2913706 w 8795676"/>
              <a:gd name="csY1" fmla="*/ 43050 h 6642075"/>
              <a:gd name="csX2" fmla="*/ 1743287 w 8795676"/>
              <a:gd name="csY2" fmla="*/ 2244228 h 6642075"/>
              <a:gd name="csX3" fmla="*/ 4397831 w 8795676"/>
              <a:gd name="csY3" fmla="*/ 4898782 h 6642075"/>
              <a:gd name="csX4" fmla="*/ 7052389 w 8795676"/>
              <a:gd name="csY4" fmla="*/ 2244228 h 6642075"/>
              <a:gd name="csX5" fmla="*/ 5881967 w 8795676"/>
              <a:gd name="csY5" fmla="*/ 43050 h 6642075"/>
              <a:gd name="csX6" fmla="*/ 5811109 w 8795676"/>
              <a:gd name="csY6" fmla="*/ 0 h 6642075"/>
              <a:gd name="csX7" fmla="*/ 8180378 w 8795676"/>
              <a:gd name="csY7" fmla="*/ 0 h 6642075"/>
              <a:gd name="csX8" fmla="*/ 8265116 w 8795676"/>
              <a:gd name="csY8" fmla="*/ 147426 h 6642075"/>
              <a:gd name="csX9" fmla="*/ 8795676 w 8795676"/>
              <a:gd name="csY9" fmla="*/ 2244228 h 6642075"/>
              <a:gd name="csX10" fmla="*/ 4397831 w 8795676"/>
              <a:gd name="csY10" fmla="*/ 6642075 h 6642075"/>
              <a:gd name="csX11" fmla="*/ 0 w 8795676"/>
              <a:gd name="csY11" fmla="*/ 2244228 h 6642075"/>
              <a:gd name="csX12" fmla="*/ 530557 w 8795676"/>
              <a:gd name="csY12" fmla="*/ 153275 h 6642075"/>
              <a:gd name="csX13" fmla="*/ 618663 w 8795676"/>
              <a:gd name="csY13" fmla="*/ 0 h 6642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642075">
                <a:moveTo>
                  <a:pt x="2984564" y="0"/>
                </a:moveTo>
                <a:lnTo>
                  <a:pt x="2913706" y="43050"/>
                </a:lnTo>
                <a:cubicBezTo>
                  <a:pt x="2207586" y="520120"/>
                  <a:pt x="1743287" y="1328004"/>
                  <a:pt x="1743287" y="2244228"/>
                </a:cubicBezTo>
                <a:cubicBezTo>
                  <a:pt x="1743287" y="3710173"/>
                  <a:pt x="2931892" y="4898782"/>
                  <a:pt x="4397831" y="4898782"/>
                </a:cubicBezTo>
                <a:cubicBezTo>
                  <a:pt x="5863784" y="4898782"/>
                  <a:pt x="7052389" y="3710173"/>
                  <a:pt x="7052389" y="2244228"/>
                </a:cubicBezTo>
                <a:cubicBezTo>
                  <a:pt x="7052389" y="1328004"/>
                  <a:pt x="6588090" y="520120"/>
                  <a:pt x="5881967" y="43050"/>
                </a:cubicBezTo>
                <a:lnTo>
                  <a:pt x="5811109" y="0"/>
                </a:lnTo>
                <a:lnTo>
                  <a:pt x="8180378" y="0"/>
                </a:lnTo>
                <a:lnTo>
                  <a:pt x="8265116" y="147426"/>
                </a:lnTo>
                <a:cubicBezTo>
                  <a:pt x="8603507" y="770589"/>
                  <a:pt x="8795676" y="1484839"/>
                  <a:pt x="8795676" y="2244228"/>
                </a:cubicBezTo>
                <a:cubicBezTo>
                  <a:pt x="8795676" y="4661060"/>
                  <a:pt x="6827867" y="6642075"/>
                  <a:pt x="4397831" y="6642075"/>
                </a:cubicBezTo>
                <a:cubicBezTo>
                  <a:pt x="1981008" y="6642075"/>
                  <a:pt x="0" y="4674274"/>
                  <a:pt x="0" y="2244228"/>
                </a:cubicBezTo>
                <a:cubicBezTo>
                  <a:pt x="0" y="1488964"/>
                  <a:pt x="192168" y="776261"/>
                  <a:pt x="530557" y="153275"/>
                </a:cubicBezTo>
                <a:lnTo>
                  <a:pt x="618663" y="0"/>
                </a:lnTo>
              </a:path>
            </a:pathLst>
          </a:custGeom>
          <a:noFill/>
          <a:ln w="9525">
            <a:gradFill>
              <a:gsLst>
                <a:gs pos="0">
                  <a:srgbClr val="00B7EB">
                    <a:alpha val="0"/>
                  </a:srgbClr>
                </a:gs>
                <a:gs pos="73000">
                  <a:srgbClr val="00B7EB">
                    <a:alpha val="27000"/>
                  </a:srgbClr>
                </a:gs>
              </a:gsLst>
              <a:lin ang="81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7D0C85-7DE5-52E3-ED3E-2A2C4600B4C8}"/>
              </a:ext>
            </a:extLst>
          </p:cNvPr>
          <p:cNvSpPr/>
          <p:nvPr userDrawn="1"/>
        </p:nvSpPr>
        <p:spPr>
          <a:xfrm flipV="1">
            <a:off x="0" y="12875"/>
            <a:ext cx="12192000" cy="6857999"/>
          </a:xfrm>
          <a:prstGeom prst="rect">
            <a:avLst/>
          </a:prstGeom>
          <a:gradFill>
            <a:gsLst>
              <a:gs pos="42000">
                <a:srgbClr val="00B7EB">
                  <a:alpha val="20257"/>
                </a:srgbClr>
              </a:gs>
              <a:gs pos="100000">
                <a:srgbClr val="00B7EB">
                  <a:alpha val="0"/>
                </a:srgbClr>
              </a:gs>
              <a:gs pos="0">
                <a:srgbClr val="00B7EB">
                  <a:alpha val="39921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 sz="1588" dirty="0"/>
          </a:p>
        </p:txBody>
      </p:sp>
    </p:spTree>
    <p:extLst>
      <p:ext uri="{BB962C8B-B14F-4D97-AF65-F5344CB8AC3E}">
        <p14:creationId xmlns:p14="http://schemas.microsoft.com/office/powerpoint/2010/main" val="100167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03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5" r:id="rId2"/>
    <p:sldLayoutId id="2147483660" r:id="rId3"/>
    <p:sldLayoutId id="2147483662" r:id="rId4"/>
    <p:sldLayoutId id="2147483666" r:id="rId5"/>
    <p:sldLayoutId id="2147483663" r:id="rId6"/>
    <p:sldLayoutId id="2147483705" r:id="rId7"/>
    <p:sldLayoutId id="2147483665" r:id="rId8"/>
    <p:sldLayoutId id="2147483712" r:id="rId9"/>
    <p:sldLayoutId id="2147483677" r:id="rId10"/>
    <p:sldLayoutId id="2147483713" r:id="rId11"/>
    <p:sldLayoutId id="2147483706" r:id="rId12"/>
    <p:sldLayoutId id="2147483714" r:id="rId13"/>
    <p:sldLayoutId id="2147483716" r:id="rId14"/>
    <p:sldLayoutId id="2147483707" r:id="rId15"/>
    <p:sldLayoutId id="2147483717" r:id="rId16"/>
    <p:sldLayoutId id="2147483715" r:id="rId17"/>
    <p:sldLayoutId id="2147483718" r:id="rId18"/>
    <p:sldLayoutId id="2147483708" r:id="rId19"/>
    <p:sldLayoutId id="2147483719" r:id="rId20"/>
    <p:sldLayoutId id="2147483709" r:id="rId21"/>
    <p:sldLayoutId id="2147483720" r:id="rId22"/>
    <p:sldLayoutId id="2147483721" r:id="rId23"/>
    <p:sldLayoutId id="2147483722" r:id="rId24"/>
    <p:sldLayoutId id="2147483710" r:id="rId25"/>
    <p:sldLayoutId id="2147483723" r:id="rId26"/>
    <p:sldLayoutId id="2147483711" r:id="rId27"/>
    <p:sldLayoutId id="2147483724" r:id="rId28"/>
    <p:sldLayoutId id="2147483667" r:id="rId29"/>
    <p:sldLayoutId id="2147483668" r:id="rId30"/>
    <p:sldLayoutId id="2147483669" r:id="rId31"/>
    <p:sldLayoutId id="2147483670" r:id="rId32"/>
    <p:sldLayoutId id="2147483671" r:id="rId33"/>
    <p:sldLayoutId id="2147483672" r:id="rId34"/>
    <p:sldLayoutId id="2147483704" r:id="rId35"/>
    <p:sldLayoutId id="2147483673" r:id="rId36"/>
    <p:sldLayoutId id="2147483674" r:id="rId37"/>
    <p:sldLayoutId id="2147483675" r:id="rId38"/>
    <p:sldLayoutId id="2147483676" r:id="rId39"/>
    <p:sldLayoutId id="2147483678" r:id="rId40"/>
    <p:sldLayoutId id="2147483679" r:id="rId41"/>
    <p:sldLayoutId id="2147483680" r:id="rId42"/>
    <p:sldLayoutId id="2147483681" r:id="rId43"/>
    <p:sldLayoutId id="2147483682" r:id="rId44"/>
    <p:sldLayoutId id="2147483683" r:id="rId45"/>
    <p:sldLayoutId id="2147483684" r:id="rId46"/>
    <p:sldLayoutId id="2147483685" r:id="rId47"/>
    <p:sldLayoutId id="2147483686" r:id="rId48"/>
    <p:sldLayoutId id="2147483687" r:id="rId49"/>
    <p:sldLayoutId id="2147483688" r:id="rId50"/>
    <p:sldLayoutId id="2147483689" r:id="rId51"/>
    <p:sldLayoutId id="2147483690" r:id="rId52"/>
    <p:sldLayoutId id="2147483691" r:id="rId53"/>
    <p:sldLayoutId id="2147483692" r:id="rId54"/>
    <p:sldLayoutId id="2147483693" r:id="rId55"/>
    <p:sldLayoutId id="2147483694" r:id="rId56"/>
    <p:sldLayoutId id="2147483695" r:id="rId57"/>
    <p:sldLayoutId id="2147483696" r:id="rId58"/>
    <p:sldLayoutId id="2147483697" r:id="rId59"/>
    <p:sldLayoutId id="2147483698" r:id="rId60"/>
    <p:sldLayoutId id="2147483699" r:id="rId61"/>
    <p:sldLayoutId id="2147483700" r:id="rId62"/>
    <p:sldLayoutId id="2147483701" r:id="rId63"/>
    <p:sldLayoutId id="2147483702" r:id="rId64"/>
    <p:sldLayoutId id="2147483703" r:id="rId6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1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em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hart" Target="../charts/chart8.xml"/><Relationship Id="rId7" Type="http://schemas.openxmlformats.org/officeDocument/2006/relationships/chart" Target="../charts/chart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svg"/><Relationship Id="rId11" Type="http://schemas.openxmlformats.org/officeDocument/2006/relationships/chart" Target="../charts/chart11.xml"/><Relationship Id="rId5" Type="http://schemas.openxmlformats.org/officeDocument/2006/relationships/image" Target="../media/image9.png"/><Relationship Id="rId10" Type="http://schemas.openxmlformats.org/officeDocument/2006/relationships/image" Target="../media/image24.png"/><Relationship Id="rId4" Type="http://schemas.openxmlformats.org/officeDocument/2006/relationships/image" Target="../media/image8.emf"/><Relationship Id="rId9" Type="http://schemas.openxmlformats.org/officeDocument/2006/relationships/chart" Target="../charts/char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3.xml"/><Relationship Id="rId3" Type="http://schemas.openxmlformats.org/officeDocument/2006/relationships/image" Target="../media/image9.png"/><Relationship Id="rId7" Type="http://schemas.openxmlformats.org/officeDocument/2006/relationships/image" Target="../media/image25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7.xml"/><Relationship Id="rId6" Type="http://schemas.microsoft.com/office/2014/relationships/chartEx" Target="../charts/chartEx1.xml"/><Relationship Id="rId5" Type="http://schemas.openxmlformats.org/officeDocument/2006/relationships/chart" Target="../charts/chart12.xml"/><Relationship Id="rId4" Type="http://schemas.openxmlformats.org/officeDocument/2006/relationships/image" Target="../media/image1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8.emf"/><Relationship Id="rId7" Type="http://schemas.openxmlformats.org/officeDocument/2006/relationships/image" Target="../media/image27.png"/><Relationship Id="rId12" Type="http://schemas.openxmlformats.org/officeDocument/2006/relationships/image" Target="../media/image3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10.svg"/><Relationship Id="rId10" Type="http://schemas.openxmlformats.org/officeDocument/2006/relationships/image" Target="../media/image30.svg"/><Relationship Id="rId4" Type="http://schemas.openxmlformats.org/officeDocument/2006/relationships/image" Target="../media/image9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chart" Target="../charts/chart14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8.xml"/><Relationship Id="rId13" Type="http://schemas.openxmlformats.org/officeDocument/2006/relationships/image" Target="../media/image34.svg"/><Relationship Id="rId18" Type="http://schemas.openxmlformats.org/officeDocument/2006/relationships/image" Target="../media/image39.png"/><Relationship Id="rId3" Type="http://schemas.openxmlformats.org/officeDocument/2006/relationships/chart" Target="../charts/chart15.xml"/><Relationship Id="rId21" Type="http://schemas.openxmlformats.org/officeDocument/2006/relationships/image" Target="../media/image42.svg"/><Relationship Id="rId7" Type="http://schemas.openxmlformats.org/officeDocument/2006/relationships/chart" Target="../charts/chart17.xml"/><Relationship Id="rId12" Type="http://schemas.openxmlformats.org/officeDocument/2006/relationships/image" Target="../media/image33.png"/><Relationship Id="rId17" Type="http://schemas.openxmlformats.org/officeDocument/2006/relationships/image" Target="../media/image38.svg"/><Relationship Id="rId2" Type="http://schemas.openxmlformats.org/officeDocument/2006/relationships/image" Target="../media/image8.emf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chart" Target="../charts/chart16.xml"/><Relationship Id="rId11" Type="http://schemas.openxmlformats.org/officeDocument/2006/relationships/chart" Target="../charts/chart21.xml"/><Relationship Id="rId5" Type="http://schemas.openxmlformats.org/officeDocument/2006/relationships/image" Target="../media/image19.svg"/><Relationship Id="rId15" Type="http://schemas.openxmlformats.org/officeDocument/2006/relationships/image" Target="../media/image36.svg"/><Relationship Id="rId23" Type="http://schemas.openxmlformats.org/officeDocument/2006/relationships/image" Target="../media/image44.svg"/><Relationship Id="rId10" Type="http://schemas.openxmlformats.org/officeDocument/2006/relationships/chart" Target="../charts/chart20.xml"/><Relationship Id="rId19" Type="http://schemas.openxmlformats.org/officeDocument/2006/relationships/image" Target="../media/image40.svg"/><Relationship Id="rId4" Type="http://schemas.openxmlformats.org/officeDocument/2006/relationships/image" Target="../media/image9.png"/><Relationship Id="rId9" Type="http://schemas.openxmlformats.org/officeDocument/2006/relationships/chart" Target="../charts/chart19.xml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5.xml"/><Relationship Id="rId3" Type="http://schemas.openxmlformats.org/officeDocument/2006/relationships/image" Target="../media/image8.emf"/><Relationship Id="rId7" Type="http://schemas.openxmlformats.org/officeDocument/2006/relationships/chart" Target="../charts/chart24.xml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chart" Target="../charts/chart23.xml"/><Relationship Id="rId11" Type="http://schemas.openxmlformats.org/officeDocument/2006/relationships/image" Target="../media/image9.png"/><Relationship Id="rId5" Type="http://schemas.openxmlformats.org/officeDocument/2006/relationships/chart" Target="../charts/chart22.xml"/><Relationship Id="rId10" Type="http://schemas.openxmlformats.org/officeDocument/2006/relationships/chart" Target="../charts/chart27.xml"/><Relationship Id="rId4" Type="http://schemas.openxmlformats.org/officeDocument/2006/relationships/image" Target="../media/image22.png"/><Relationship Id="rId9" Type="http://schemas.openxmlformats.org/officeDocument/2006/relationships/chart" Target="../charts/char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1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.em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image" Target="../media/image21.png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.emf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8.emf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2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7.emf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8.xml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8.png"/><Relationship Id="rId5" Type="http://schemas.openxmlformats.org/officeDocument/2006/relationships/image" Target="../media/image18.emf"/><Relationship Id="rId4" Type="http://schemas.openxmlformats.org/officeDocument/2006/relationships/image" Target="../media/image8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13" Type="http://schemas.openxmlformats.org/officeDocument/2006/relationships/image" Target="../media/image56.png"/><Relationship Id="rId3" Type="http://schemas.openxmlformats.org/officeDocument/2006/relationships/image" Target="../media/image8.emf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.svg"/><Relationship Id="rId11" Type="http://schemas.openxmlformats.org/officeDocument/2006/relationships/image" Target="../media/image54.png"/><Relationship Id="rId5" Type="http://schemas.openxmlformats.org/officeDocument/2006/relationships/image" Target="../media/image9.png"/><Relationship Id="rId10" Type="http://schemas.openxmlformats.org/officeDocument/2006/relationships/image" Target="../media/image53.jpeg"/><Relationship Id="rId4" Type="http://schemas.openxmlformats.org/officeDocument/2006/relationships/chart" Target="../charts/chart29.xml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7.emf"/><Relationship Id="rId4" Type="http://schemas.openxmlformats.org/officeDocument/2006/relationships/image" Target="../media/image18.em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chart" Target="../charts/chart30.xml"/><Relationship Id="rId7" Type="http://schemas.openxmlformats.org/officeDocument/2006/relationships/image" Target="../media/image18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chart" Target="../charts/chart31.xml"/><Relationship Id="rId9" Type="http://schemas.openxmlformats.org/officeDocument/2006/relationships/chart" Target="../charts/chart3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4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4" Type="http://schemas.openxmlformats.org/officeDocument/2006/relationships/chart" Target="../charts/chart3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9.svg"/><Relationship Id="rId5" Type="http://schemas.openxmlformats.org/officeDocument/2006/relationships/image" Target="../media/image9.png"/><Relationship Id="rId4" Type="http://schemas.openxmlformats.org/officeDocument/2006/relationships/image" Target="../media/image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1.emf"/><Relationship Id="rId4" Type="http://schemas.openxmlformats.org/officeDocument/2006/relationships/oleObject" Target="https://cablevisionfibertel.sharepoint.com/teams/Budget20262/Shared%20Documents/General/Consolidado/Soportes%20Traslado%20OPEX.xlsx!Costos%20Directos!F8C1:F22C25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8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8.png"/><Relationship Id="rId5" Type="http://schemas.openxmlformats.org/officeDocument/2006/relationships/image" Target="../media/image67.emf"/><Relationship Id="rId4" Type="http://schemas.openxmlformats.org/officeDocument/2006/relationships/oleObject" Target="https://cablevisionfibertel.sharepoint.com/teams/Budget20262/Shared%20Documents/General/Consolidado/Soportes%20Traslado%20OPEX.xlsx!Costos%20Operativos!F8C1:F28C25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.jpeg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ruguay" TargetMode="External"/><Relationship Id="rId13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12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ommons.wikimedia.org/wiki/File:Flag_of_Paraguay_(1842-1954).svg" TargetMode="External"/><Relationship Id="rId11" Type="http://schemas.openxmlformats.org/officeDocument/2006/relationships/image" Target="../media/image18.emf"/><Relationship Id="rId5" Type="http://schemas.openxmlformats.org/officeDocument/2006/relationships/image" Target="../media/image15.png"/><Relationship Id="rId10" Type="http://schemas.openxmlformats.org/officeDocument/2006/relationships/image" Target="../media/image17.emf"/><Relationship Id="rId4" Type="http://schemas.openxmlformats.org/officeDocument/2006/relationships/hyperlink" Target="https://en.wikipedia.org/wiki/Argentina_at_the_1948_Summer_Olympics" TargetMode="External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9167-7C68-0751-4CC4-C33A15A8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orma libre 117">
            <a:extLst>
              <a:ext uri="{FF2B5EF4-FFF2-40B4-BE49-F238E27FC236}">
                <a16:creationId xmlns:a16="http://schemas.microsoft.com/office/drawing/2014/main" id="{C892D7B8-D7D7-5990-B0B2-5DA1A10CD2A0}"/>
              </a:ext>
            </a:extLst>
          </p:cNvPr>
          <p:cNvSpPr/>
          <p:nvPr/>
        </p:nvSpPr>
        <p:spPr>
          <a:xfrm>
            <a:off x="3044830" y="0"/>
            <a:ext cx="8795676" cy="6573934"/>
          </a:xfrm>
          <a:custGeom>
            <a:avLst/>
            <a:gdLst>
              <a:gd name="csX0" fmla="*/ 579494 w 8795676"/>
              <a:gd name="csY0" fmla="*/ 0 h 6573934"/>
              <a:gd name="csX1" fmla="*/ 2878868 w 8795676"/>
              <a:gd name="csY1" fmla="*/ 0 h 6573934"/>
              <a:gd name="csX2" fmla="*/ 2784197 w 8795676"/>
              <a:gd name="csY2" fmla="*/ 68182 h 6573934"/>
              <a:gd name="csX3" fmla="*/ 1743287 w 8795676"/>
              <a:gd name="csY3" fmla="*/ 2176087 h 6573934"/>
              <a:gd name="csX4" fmla="*/ 4397831 w 8795676"/>
              <a:gd name="csY4" fmla="*/ 4830641 h 6573934"/>
              <a:gd name="csX5" fmla="*/ 7052389 w 8795676"/>
              <a:gd name="csY5" fmla="*/ 2176087 h 6573934"/>
              <a:gd name="csX6" fmla="*/ 6011477 w 8795676"/>
              <a:gd name="csY6" fmla="*/ 68182 h 6573934"/>
              <a:gd name="csX7" fmla="*/ 5916806 w 8795676"/>
              <a:gd name="csY7" fmla="*/ 0 h 6573934"/>
              <a:gd name="csX8" fmla="*/ 8219544 w 8795676"/>
              <a:gd name="csY8" fmla="*/ 0 h 6573934"/>
              <a:gd name="csX9" fmla="*/ 8265116 w 8795676"/>
              <a:gd name="csY9" fmla="*/ 79285 h 6573934"/>
              <a:gd name="csX10" fmla="*/ 8795676 w 8795676"/>
              <a:gd name="csY10" fmla="*/ 2176087 h 6573934"/>
              <a:gd name="csX11" fmla="*/ 4397831 w 8795676"/>
              <a:gd name="csY11" fmla="*/ 6573934 h 6573934"/>
              <a:gd name="csX12" fmla="*/ 0 w 8795676"/>
              <a:gd name="csY12" fmla="*/ 2176087 h 6573934"/>
              <a:gd name="csX13" fmla="*/ 530557 w 8795676"/>
              <a:gd name="csY13" fmla="*/ 85134 h 65739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573934">
                <a:moveTo>
                  <a:pt x="579494" y="0"/>
                </a:moveTo>
                <a:lnTo>
                  <a:pt x="2878868" y="0"/>
                </a:lnTo>
                <a:lnTo>
                  <a:pt x="2784197" y="68182"/>
                </a:lnTo>
                <a:cubicBezTo>
                  <a:pt x="2151363" y="553388"/>
                  <a:pt x="1743287" y="1317127"/>
                  <a:pt x="1743287" y="2176087"/>
                </a:cubicBezTo>
                <a:cubicBezTo>
                  <a:pt x="1743287" y="3642032"/>
                  <a:pt x="2931892" y="4830641"/>
                  <a:pt x="4397831" y="4830641"/>
                </a:cubicBezTo>
                <a:cubicBezTo>
                  <a:pt x="5863784" y="4830641"/>
                  <a:pt x="7052389" y="3642032"/>
                  <a:pt x="7052389" y="2176087"/>
                </a:cubicBezTo>
                <a:cubicBezTo>
                  <a:pt x="7052389" y="1317127"/>
                  <a:pt x="6644314" y="553388"/>
                  <a:pt x="6011477" y="68182"/>
                </a:cubicBezTo>
                <a:lnTo>
                  <a:pt x="5916806" y="0"/>
                </a:lnTo>
                <a:lnTo>
                  <a:pt x="8219544" y="0"/>
                </a:lnTo>
                <a:lnTo>
                  <a:pt x="8265116" y="79285"/>
                </a:lnTo>
                <a:cubicBezTo>
                  <a:pt x="8603507" y="702448"/>
                  <a:pt x="8795676" y="1416698"/>
                  <a:pt x="8795676" y="2176087"/>
                </a:cubicBezTo>
                <a:cubicBezTo>
                  <a:pt x="8795676" y="4592919"/>
                  <a:pt x="6827867" y="6573934"/>
                  <a:pt x="4397831" y="6573934"/>
                </a:cubicBezTo>
                <a:cubicBezTo>
                  <a:pt x="1981008" y="6573934"/>
                  <a:pt x="0" y="4606133"/>
                  <a:pt x="0" y="2176087"/>
                </a:cubicBezTo>
                <a:cubicBezTo>
                  <a:pt x="0" y="1420823"/>
                  <a:pt x="192168" y="708120"/>
                  <a:pt x="530557" y="85134"/>
                </a:cubicBezTo>
                <a:close/>
              </a:path>
            </a:pathLst>
          </a:custGeom>
          <a:gradFill flip="none" rotWithShape="1">
            <a:gsLst>
              <a:gs pos="19000">
                <a:srgbClr val="00B7EB">
                  <a:alpha val="0"/>
                </a:srgbClr>
              </a:gs>
              <a:gs pos="99000">
                <a:srgbClr val="00B7EB">
                  <a:alpha val="19955"/>
                </a:srgbClr>
              </a:gs>
            </a:gsLst>
            <a:lin ang="2700000" scaled="1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 sz="1588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96" name="Forma libre 95">
            <a:extLst>
              <a:ext uri="{FF2B5EF4-FFF2-40B4-BE49-F238E27FC236}">
                <a16:creationId xmlns:a16="http://schemas.microsoft.com/office/drawing/2014/main" id="{CE591B03-575D-B4BE-D395-3F65ACC9CA7B}"/>
              </a:ext>
            </a:extLst>
          </p:cNvPr>
          <p:cNvSpPr/>
          <p:nvPr/>
        </p:nvSpPr>
        <p:spPr>
          <a:xfrm>
            <a:off x="2708502" y="-15591"/>
            <a:ext cx="8795676" cy="6642075"/>
          </a:xfrm>
          <a:custGeom>
            <a:avLst/>
            <a:gdLst>
              <a:gd name="csX0" fmla="*/ 618663 w 8795676"/>
              <a:gd name="csY0" fmla="*/ 0 h 6642075"/>
              <a:gd name="csX1" fmla="*/ 2984564 w 8795676"/>
              <a:gd name="csY1" fmla="*/ 0 h 6642075"/>
              <a:gd name="csX2" fmla="*/ 2913706 w 8795676"/>
              <a:gd name="csY2" fmla="*/ 43050 h 6642075"/>
              <a:gd name="csX3" fmla="*/ 1743287 w 8795676"/>
              <a:gd name="csY3" fmla="*/ 2244228 h 6642075"/>
              <a:gd name="csX4" fmla="*/ 4397831 w 8795676"/>
              <a:gd name="csY4" fmla="*/ 4898782 h 6642075"/>
              <a:gd name="csX5" fmla="*/ 7052389 w 8795676"/>
              <a:gd name="csY5" fmla="*/ 2244228 h 6642075"/>
              <a:gd name="csX6" fmla="*/ 5881967 w 8795676"/>
              <a:gd name="csY6" fmla="*/ 43050 h 6642075"/>
              <a:gd name="csX7" fmla="*/ 5811109 w 8795676"/>
              <a:gd name="csY7" fmla="*/ 0 h 6642075"/>
              <a:gd name="csX8" fmla="*/ 8180378 w 8795676"/>
              <a:gd name="csY8" fmla="*/ 0 h 6642075"/>
              <a:gd name="csX9" fmla="*/ 8265116 w 8795676"/>
              <a:gd name="csY9" fmla="*/ 147426 h 6642075"/>
              <a:gd name="csX10" fmla="*/ 8795676 w 8795676"/>
              <a:gd name="csY10" fmla="*/ 2244228 h 6642075"/>
              <a:gd name="csX11" fmla="*/ 4397831 w 8795676"/>
              <a:gd name="csY11" fmla="*/ 6642075 h 6642075"/>
              <a:gd name="csX12" fmla="*/ 0 w 8795676"/>
              <a:gd name="csY12" fmla="*/ 2244228 h 6642075"/>
              <a:gd name="csX13" fmla="*/ 530557 w 8795676"/>
              <a:gd name="csY13" fmla="*/ 153275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271818 w 8795676"/>
              <a:gd name="csY14" fmla="*/ 91440 h 6642075"/>
              <a:gd name="csX0" fmla="*/ 8180378 w 8795676"/>
              <a:gd name="csY0" fmla="*/ 602243 h 7244318"/>
              <a:gd name="csX1" fmla="*/ 8265116 w 8795676"/>
              <a:gd name="csY1" fmla="*/ 749669 h 7244318"/>
              <a:gd name="csX2" fmla="*/ 8795676 w 8795676"/>
              <a:gd name="csY2" fmla="*/ 2846471 h 7244318"/>
              <a:gd name="csX3" fmla="*/ 4397831 w 8795676"/>
              <a:gd name="csY3" fmla="*/ 7244318 h 7244318"/>
              <a:gd name="csX4" fmla="*/ 0 w 8795676"/>
              <a:gd name="csY4" fmla="*/ 2846471 h 7244318"/>
              <a:gd name="csX5" fmla="*/ 530557 w 8795676"/>
              <a:gd name="csY5" fmla="*/ 755518 h 7244318"/>
              <a:gd name="csX6" fmla="*/ 618663 w 8795676"/>
              <a:gd name="csY6" fmla="*/ 602243 h 7244318"/>
              <a:gd name="csX7" fmla="*/ 2984564 w 8795676"/>
              <a:gd name="csY7" fmla="*/ 602243 h 7244318"/>
              <a:gd name="csX8" fmla="*/ 2913706 w 8795676"/>
              <a:gd name="csY8" fmla="*/ 645293 h 7244318"/>
              <a:gd name="csX9" fmla="*/ 1743287 w 8795676"/>
              <a:gd name="csY9" fmla="*/ 2846471 h 7244318"/>
              <a:gd name="csX10" fmla="*/ 4397831 w 8795676"/>
              <a:gd name="csY10" fmla="*/ 5501025 h 7244318"/>
              <a:gd name="csX11" fmla="*/ 7052389 w 8795676"/>
              <a:gd name="csY11" fmla="*/ 2846471 h 7244318"/>
              <a:gd name="csX12" fmla="*/ 5881967 w 8795676"/>
              <a:gd name="csY12" fmla="*/ 645293 h 7244318"/>
              <a:gd name="csX13" fmla="*/ 5811109 w 8795676"/>
              <a:gd name="csY13" fmla="*/ 602243 h 7244318"/>
              <a:gd name="csX14" fmla="*/ 7084149 w 8795676"/>
              <a:gd name="csY14" fmla="*/ 0 h 7244318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9798 h 6651873"/>
              <a:gd name="csX1" fmla="*/ 8265116 w 8795676"/>
              <a:gd name="csY1" fmla="*/ 157224 h 6651873"/>
              <a:gd name="csX2" fmla="*/ 8795676 w 8795676"/>
              <a:gd name="csY2" fmla="*/ 2254026 h 6651873"/>
              <a:gd name="csX3" fmla="*/ 4397831 w 8795676"/>
              <a:gd name="csY3" fmla="*/ 6651873 h 6651873"/>
              <a:gd name="csX4" fmla="*/ 0 w 8795676"/>
              <a:gd name="csY4" fmla="*/ 2254026 h 6651873"/>
              <a:gd name="csX5" fmla="*/ 530557 w 8795676"/>
              <a:gd name="csY5" fmla="*/ 163073 h 6651873"/>
              <a:gd name="csX6" fmla="*/ 618663 w 8795676"/>
              <a:gd name="csY6" fmla="*/ 9798 h 6651873"/>
              <a:gd name="csX7" fmla="*/ 644300 w 8795676"/>
              <a:gd name="csY7" fmla="*/ 14879 h 6651873"/>
              <a:gd name="csX8" fmla="*/ 2984564 w 8795676"/>
              <a:gd name="csY8" fmla="*/ 9798 h 6651873"/>
              <a:gd name="csX9" fmla="*/ 2913706 w 8795676"/>
              <a:gd name="csY9" fmla="*/ 52848 h 6651873"/>
              <a:gd name="csX10" fmla="*/ 1743287 w 8795676"/>
              <a:gd name="csY10" fmla="*/ 2254026 h 6651873"/>
              <a:gd name="csX11" fmla="*/ 4397831 w 8795676"/>
              <a:gd name="csY11" fmla="*/ 4908580 h 6651873"/>
              <a:gd name="csX12" fmla="*/ 7052389 w 8795676"/>
              <a:gd name="csY12" fmla="*/ 2254026 h 6651873"/>
              <a:gd name="csX13" fmla="*/ 5881967 w 8795676"/>
              <a:gd name="csY13" fmla="*/ 52848 h 6651873"/>
              <a:gd name="csX14" fmla="*/ 5811109 w 8795676"/>
              <a:gd name="csY14" fmla="*/ 9798 h 6651873"/>
              <a:gd name="csX15" fmla="*/ 8180378 w 8795676"/>
              <a:gd name="csY15" fmla="*/ 9798 h 6651873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788002 h 7430077"/>
              <a:gd name="csX1" fmla="*/ 8265116 w 8795676"/>
              <a:gd name="csY1" fmla="*/ 935428 h 7430077"/>
              <a:gd name="csX2" fmla="*/ 8795676 w 8795676"/>
              <a:gd name="csY2" fmla="*/ 3032230 h 7430077"/>
              <a:gd name="csX3" fmla="*/ 4397831 w 8795676"/>
              <a:gd name="csY3" fmla="*/ 7430077 h 7430077"/>
              <a:gd name="csX4" fmla="*/ 0 w 8795676"/>
              <a:gd name="csY4" fmla="*/ 3032230 h 7430077"/>
              <a:gd name="csX5" fmla="*/ 530557 w 8795676"/>
              <a:gd name="csY5" fmla="*/ 941277 h 7430077"/>
              <a:gd name="csX6" fmla="*/ 618663 w 8795676"/>
              <a:gd name="csY6" fmla="*/ 788002 h 7430077"/>
              <a:gd name="csX7" fmla="*/ 2084217 w 8795676"/>
              <a:gd name="csY7" fmla="*/ 236034 h 7430077"/>
              <a:gd name="csX8" fmla="*/ 2984564 w 8795676"/>
              <a:gd name="csY8" fmla="*/ 788002 h 7430077"/>
              <a:gd name="csX9" fmla="*/ 2913706 w 8795676"/>
              <a:gd name="csY9" fmla="*/ 831052 h 7430077"/>
              <a:gd name="csX10" fmla="*/ 1743287 w 8795676"/>
              <a:gd name="csY10" fmla="*/ 3032230 h 7430077"/>
              <a:gd name="csX11" fmla="*/ 4397831 w 8795676"/>
              <a:gd name="csY11" fmla="*/ 5686784 h 7430077"/>
              <a:gd name="csX12" fmla="*/ 7052389 w 8795676"/>
              <a:gd name="csY12" fmla="*/ 3032230 h 7430077"/>
              <a:gd name="csX13" fmla="*/ 5881967 w 8795676"/>
              <a:gd name="csY13" fmla="*/ 831052 h 7430077"/>
              <a:gd name="csX14" fmla="*/ 5811109 w 8795676"/>
              <a:gd name="csY14" fmla="*/ 788002 h 7430077"/>
              <a:gd name="csX15" fmla="*/ 8180378 w 8795676"/>
              <a:gd name="csY15" fmla="*/ 788002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15" fmla="*/ 2175657 w 8795676"/>
              <a:gd name="csY15" fmla="*/ 327474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0" fmla="*/ 2984564 w 8795676"/>
              <a:gd name="csY0" fmla="*/ 0 h 6642075"/>
              <a:gd name="csX1" fmla="*/ 2913706 w 8795676"/>
              <a:gd name="csY1" fmla="*/ 43050 h 6642075"/>
              <a:gd name="csX2" fmla="*/ 1743287 w 8795676"/>
              <a:gd name="csY2" fmla="*/ 2244228 h 6642075"/>
              <a:gd name="csX3" fmla="*/ 4397831 w 8795676"/>
              <a:gd name="csY3" fmla="*/ 4898782 h 6642075"/>
              <a:gd name="csX4" fmla="*/ 7052389 w 8795676"/>
              <a:gd name="csY4" fmla="*/ 2244228 h 6642075"/>
              <a:gd name="csX5" fmla="*/ 5881967 w 8795676"/>
              <a:gd name="csY5" fmla="*/ 43050 h 6642075"/>
              <a:gd name="csX6" fmla="*/ 5811109 w 8795676"/>
              <a:gd name="csY6" fmla="*/ 0 h 6642075"/>
              <a:gd name="csX7" fmla="*/ 8180378 w 8795676"/>
              <a:gd name="csY7" fmla="*/ 0 h 6642075"/>
              <a:gd name="csX8" fmla="*/ 8265116 w 8795676"/>
              <a:gd name="csY8" fmla="*/ 147426 h 6642075"/>
              <a:gd name="csX9" fmla="*/ 8795676 w 8795676"/>
              <a:gd name="csY9" fmla="*/ 2244228 h 6642075"/>
              <a:gd name="csX10" fmla="*/ 4397831 w 8795676"/>
              <a:gd name="csY10" fmla="*/ 6642075 h 6642075"/>
              <a:gd name="csX11" fmla="*/ 0 w 8795676"/>
              <a:gd name="csY11" fmla="*/ 2244228 h 6642075"/>
              <a:gd name="csX12" fmla="*/ 530557 w 8795676"/>
              <a:gd name="csY12" fmla="*/ 153275 h 6642075"/>
              <a:gd name="csX13" fmla="*/ 618663 w 8795676"/>
              <a:gd name="csY13" fmla="*/ 0 h 6642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642075">
                <a:moveTo>
                  <a:pt x="2984564" y="0"/>
                </a:moveTo>
                <a:lnTo>
                  <a:pt x="2913706" y="43050"/>
                </a:lnTo>
                <a:cubicBezTo>
                  <a:pt x="2207586" y="520120"/>
                  <a:pt x="1743287" y="1328004"/>
                  <a:pt x="1743287" y="2244228"/>
                </a:cubicBezTo>
                <a:cubicBezTo>
                  <a:pt x="1743287" y="3710173"/>
                  <a:pt x="2931892" y="4898782"/>
                  <a:pt x="4397831" y="4898782"/>
                </a:cubicBezTo>
                <a:cubicBezTo>
                  <a:pt x="5863784" y="4898782"/>
                  <a:pt x="7052389" y="3710173"/>
                  <a:pt x="7052389" y="2244228"/>
                </a:cubicBezTo>
                <a:cubicBezTo>
                  <a:pt x="7052389" y="1328004"/>
                  <a:pt x="6588090" y="520120"/>
                  <a:pt x="5881967" y="43050"/>
                </a:cubicBezTo>
                <a:lnTo>
                  <a:pt x="5811109" y="0"/>
                </a:lnTo>
                <a:lnTo>
                  <a:pt x="8180378" y="0"/>
                </a:lnTo>
                <a:lnTo>
                  <a:pt x="8265116" y="147426"/>
                </a:lnTo>
                <a:cubicBezTo>
                  <a:pt x="8603507" y="770589"/>
                  <a:pt x="8795676" y="1484839"/>
                  <a:pt x="8795676" y="2244228"/>
                </a:cubicBezTo>
                <a:cubicBezTo>
                  <a:pt x="8795676" y="4661060"/>
                  <a:pt x="6827867" y="6642075"/>
                  <a:pt x="4397831" y="6642075"/>
                </a:cubicBezTo>
                <a:cubicBezTo>
                  <a:pt x="1981008" y="6642075"/>
                  <a:pt x="0" y="4674274"/>
                  <a:pt x="0" y="2244228"/>
                </a:cubicBezTo>
                <a:cubicBezTo>
                  <a:pt x="0" y="1488964"/>
                  <a:pt x="192168" y="776261"/>
                  <a:pt x="530557" y="153275"/>
                </a:cubicBezTo>
                <a:lnTo>
                  <a:pt x="618663" y="0"/>
                </a:lnTo>
              </a:path>
            </a:pathLst>
          </a:custGeom>
          <a:noFill/>
          <a:ln w="9525">
            <a:solidFill>
              <a:srgbClr val="00B7EB">
                <a:alpha val="2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dirty="0"/>
              <a:t>v</a:t>
            </a:r>
          </a:p>
        </p:txBody>
      </p:sp>
      <p:sp>
        <p:nvSpPr>
          <p:cNvPr id="151" name="Forma libre 150">
            <a:extLst>
              <a:ext uri="{FF2B5EF4-FFF2-40B4-BE49-F238E27FC236}">
                <a16:creationId xmlns:a16="http://schemas.microsoft.com/office/drawing/2014/main" id="{232FCC33-2A66-E915-99DF-F2C510E53FD5}"/>
              </a:ext>
            </a:extLst>
          </p:cNvPr>
          <p:cNvSpPr/>
          <p:nvPr/>
        </p:nvSpPr>
        <p:spPr>
          <a:xfrm>
            <a:off x="351494" y="-7797"/>
            <a:ext cx="4341759" cy="6870877"/>
          </a:xfrm>
          <a:custGeom>
            <a:avLst/>
            <a:gdLst>
              <a:gd name="csX0" fmla="*/ 4003442 w 4341759"/>
              <a:gd name="csY0" fmla="*/ 5638130 h 6870877"/>
              <a:gd name="csX1" fmla="*/ 2739805 w 4341759"/>
              <a:gd name="csY1" fmla="*/ 5638130 h 6870877"/>
              <a:gd name="csX2" fmla="*/ 2401658 w 4341759"/>
              <a:gd name="csY2" fmla="*/ 5975442 h 6870877"/>
              <a:gd name="csX3" fmla="*/ 2401658 w 4341759"/>
              <a:gd name="csY3" fmla="*/ 6870877 h 6870877"/>
              <a:gd name="csX4" fmla="*/ 4341589 w 4341759"/>
              <a:gd name="csY4" fmla="*/ 6870877 h 6870877"/>
              <a:gd name="csX5" fmla="*/ 4341589 w 4341759"/>
              <a:gd name="csY5" fmla="*/ 5975442 h 6870877"/>
              <a:gd name="csX6" fmla="*/ 4003442 w 4341759"/>
              <a:gd name="csY6" fmla="*/ 5638130 h 6870877"/>
              <a:gd name="csX7" fmla="*/ 4003611 w 4341759"/>
              <a:gd name="csY7" fmla="*/ 3120312 h 6870877"/>
              <a:gd name="csX8" fmla="*/ 2509280 w 4341759"/>
              <a:gd name="csY8" fmla="*/ 3120312 h 6870877"/>
              <a:gd name="csX9" fmla="*/ 2171133 w 4341759"/>
              <a:gd name="csY9" fmla="*/ 3457624 h 6870877"/>
              <a:gd name="csX10" fmla="*/ 2170794 w 4341759"/>
              <a:gd name="csY10" fmla="*/ 3457455 h 6870877"/>
              <a:gd name="csX11" fmla="*/ 2170794 w 4341759"/>
              <a:gd name="csY11" fmla="*/ 4648715 h 6870877"/>
              <a:gd name="csX12" fmla="*/ 1662216 w 4341759"/>
              <a:gd name="csY12" fmla="*/ 5156037 h 6870877"/>
              <a:gd name="csX13" fmla="*/ 338316 w 4341759"/>
              <a:gd name="csY13" fmla="*/ 5156037 h 6870877"/>
              <a:gd name="csX14" fmla="*/ 169 w 4341759"/>
              <a:gd name="csY14" fmla="*/ 5493350 h 6870877"/>
              <a:gd name="csX15" fmla="*/ 169 w 4341759"/>
              <a:gd name="csY15" fmla="*/ 6870876 h 6870877"/>
              <a:gd name="csX16" fmla="*/ 2170964 w 4341759"/>
              <a:gd name="csY16" fmla="*/ 6870876 h 6870877"/>
              <a:gd name="csX17" fmla="*/ 2170964 w 4341759"/>
              <a:gd name="csY17" fmla="*/ 5915159 h 6870877"/>
              <a:gd name="csX18" fmla="*/ 2679542 w 4341759"/>
              <a:gd name="csY18" fmla="*/ 5407836 h 6870877"/>
              <a:gd name="csX19" fmla="*/ 4003611 w 4341759"/>
              <a:gd name="csY19" fmla="*/ 5407836 h 6870877"/>
              <a:gd name="csX20" fmla="*/ 4341759 w 4341759"/>
              <a:gd name="csY20" fmla="*/ 5070524 h 6870877"/>
              <a:gd name="csX21" fmla="*/ 4341759 w 4341759"/>
              <a:gd name="csY21" fmla="*/ 3457624 h 6870877"/>
              <a:gd name="csX22" fmla="*/ 4003611 w 4341759"/>
              <a:gd name="csY22" fmla="*/ 3120312 h 6870877"/>
              <a:gd name="csX23" fmla="*/ 1606088 w 4341759"/>
              <a:gd name="csY23" fmla="*/ 1087298 h 6870877"/>
              <a:gd name="csX24" fmla="*/ 333843 w 4341759"/>
              <a:gd name="csY24" fmla="*/ 1087298 h 6870877"/>
              <a:gd name="csX25" fmla="*/ 0 w 4341759"/>
              <a:gd name="csY25" fmla="*/ 1421141 h 6870877"/>
              <a:gd name="csX26" fmla="*/ 0 w 4341759"/>
              <a:gd name="csY26" fmla="*/ 4589023 h 6870877"/>
              <a:gd name="csX27" fmla="*/ 333843 w 4341759"/>
              <a:gd name="csY27" fmla="*/ 4922866 h 6870877"/>
              <a:gd name="csX28" fmla="*/ 1606088 w 4341759"/>
              <a:gd name="csY28" fmla="*/ 4922866 h 6870877"/>
              <a:gd name="csX29" fmla="*/ 1939931 w 4341759"/>
              <a:gd name="csY29" fmla="*/ 4589023 h 6870877"/>
              <a:gd name="csX30" fmla="*/ 1939931 w 4341759"/>
              <a:gd name="csY30" fmla="*/ 1421141 h 6870877"/>
              <a:gd name="csX31" fmla="*/ 1606088 w 4341759"/>
              <a:gd name="csY31" fmla="*/ 1087298 h 6870877"/>
              <a:gd name="csX32" fmla="*/ 2170795 w 4341759"/>
              <a:gd name="csY32" fmla="*/ 2717 h 6870877"/>
              <a:gd name="csX33" fmla="*/ 0 w 4341759"/>
              <a:gd name="csY33" fmla="*/ 2717 h 6870877"/>
              <a:gd name="csX34" fmla="*/ 0 w 4341759"/>
              <a:gd name="csY34" fmla="*/ 522740 h 6870877"/>
              <a:gd name="csX35" fmla="*/ 338147 w 4341759"/>
              <a:gd name="csY35" fmla="*/ 860052 h 6870877"/>
              <a:gd name="csX36" fmla="*/ 1662216 w 4341759"/>
              <a:gd name="csY36" fmla="*/ 860052 h 6870877"/>
              <a:gd name="csX37" fmla="*/ 2170795 w 4341759"/>
              <a:gd name="csY37" fmla="*/ 1367374 h 6870877"/>
              <a:gd name="csX38" fmla="*/ 2170795 w 4341759"/>
              <a:gd name="csY38" fmla="*/ 2552538 h 6870877"/>
              <a:gd name="csX39" fmla="*/ 2508942 w 4341759"/>
              <a:gd name="csY39" fmla="*/ 2889850 h 6870877"/>
              <a:gd name="csX40" fmla="*/ 4003273 w 4341759"/>
              <a:gd name="csY40" fmla="*/ 2889850 h 6870877"/>
              <a:gd name="csX41" fmla="*/ 4341420 w 4341759"/>
              <a:gd name="csY41" fmla="*/ 2552538 h 6870877"/>
              <a:gd name="csX42" fmla="*/ 4341420 w 4341759"/>
              <a:gd name="csY42" fmla="*/ 939638 h 6870877"/>
              <a:gd name="csX43" fmla="*/ 4003273 w 4341759"/>
              <a:gd name="csY43" fmla="*/ 602326 h 6870877"/>
              <a:gd name="csX44" fmla="*/ 2679203 w 4341759"/>
              <a:gd name="csY44" fmla="*/ 602326 h 6870877"/>
              <a:gd name="csX45" fmla="*/ 2170625 w 4341759"/>
              <a:gd name="csY45" fmla="*/ 95004 h 6870877"/>
              <a:gd name="csX46" fmla="*/ 2170795 w 4341759"/>
              <a:gd name="csY46" fmla="*/ 95004 h 6870877"/>
              <a:gd name="csX47" fmla="*/ 4341588 w 4341759"/>
              <a:gd name="csY47" fmla="*/ 0 h 6870877"/>
              <a:gd name="csX48" fmla="*/ 2401657 w 4341759"/>
              <a:gd name="csY48" fmla="*/ 0 h 6870877"/>
              <a:gd name="csX49" fmla="*/ 2401657 w 4341759"/>
              <a:gd name="csY49" fmla="*/ 28391 h 6870877"/>
              <a:gd name="csX50" fmla="*/ 2739804 w 4341759"/>
              <a:gd name="csY50" fmla="*/ 365703 h 6870877"/>
              <a:gd name="csX51" fmla="*/ 4003441 w 4341759"/>
              <a:gd name="csY51" fmla="*/ 365703 h 6870877"/>
              <a:gd name="csX52" fmla="*/ 4341588 w 4341759"/>
              <a:gd name="csY52" fmla="*/ 28391 h 68708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</a:cxnLst>
            <a:rect l="l" t="t" r="r" b="b"/>
            <a:pathLst>
              <a:path w="4341759" h="6870877">
                <a:moveTo>
                  <a:pt x="4003442" y="5638130"/>
                </a:moveTo>
                <a:lnTo>
                  <a:pt x="2739805" y="5638130"/>
                </a:lnTo>
                <a:cubicBezTo>
                  <a:pt x="2553247" y="5638130"/>
                  <a:pt x="2401658" y="5789176"/>
                  <a:pt x="2401658" y="5975442"/>
                </a:cubicBezTo>
                <a:lnTo>
                  <a:pt x="2401658" y="6870877"/>
                </a:lnTo>
                <a:lnTo>
                  <a:pt x="4341589" y="6870877"/>
                </a:lnTo>
                <a:lnTo>
                  <a:pt x="4341589" y="5975442"/>
                </a:lnTo>
                <a:cubicBezTo>
                  <a:pt x="4341589" y="5789345"/>
                  <a:pt x="4190170" y="5638130"/>
                  <a:pt x="4003442" y="5638130"/>
                </a:cubicBezTo>
                <a:close/>
                <a:moveTo>
                  <a:pt x="4003611" y="3120312"/>
                </a:moveTo>
                <a:lnTo>
                  <a:pt x="2509280" y="3120312"/>
                </a:lnTo>
                <a:cubicBezTo>
                  <a:pt x="2322553" y="3120312"/>
                  <a:pt x="2171133" y="3271357"/>
                  <a:pt x="2171133" y="3457624"/>
                </a:cubicBezTo>
                <a:lnTo>
                  <a:pt x="2170794" y="3457455"/>
                </a:lnTo>
                <a:lnTo>
                  <a:pt x="2170794" y="4648715"/>
                </a:lnTo>
                <a:cubicBezTo>
                  <a:pt x="2170794" y="4928961"/>
                  <a:pt x="1943156" y="5156037"/>
                  <a:pt x="1662216" y="5156037"/>
                </a:cubicBezTo>
                <a:lnTo>
                  <a:pt x="338316" y="5156037"/>
                </a:lnTo>
                <a:cubicBezTo>
                  <a:pt x="151588" y="5156037"/>
                  <a:pt x="169" y="5307083"/>
                  <a:pt x="169" y="5493350"/>
                </a:cubicBezTo>
                <a:lnTo>
                  <a:pt x="169" y="6870876"/>
                </a:lnTo>
                <a:lnTo>
                  <a:pt x="2170964" y="6870876"/>
                </a:lnTo>
                <a:lnTo>
                  <a:pt x="2170964" y="5915159"/>
                </a:lnTo>
                <a:cubicBezTo>
                  <a:pt x="2170964" y="5634912"/>
                  <a:pt x="2398602" y="5407836"/>
                  <a:pt x="2679542" y="5407836"/>
                </a:cubicBezTo>
                <a:lnTo>
                  <a:pt x="4003611" y="5407836"/>
                </a:lnTo>
                <a:cubicBezTo>
                  <a:pt x="4190339" y="5407836"/>
                  <a:pt x="4341759" y="5256791"/>
                  <a:pt x="4341759" y="5070524"/>
                </a:cubicBezTo>
                <a:lnTo>
                  <a:pt x="4341759" y="3457624"/>
                </a:lnTo>
                <a:cubicBezTo>
                  <a:pt x="4341759" y="3271357"/>
                  <a:pt x="4190339" y="3120312"/>
                  <a:pt x="4003611" y="3120312"/>
                </a:cubicBezTo>
                <a:close/>
                <a:moveTo>
                  <a:pt x="1606088" y="1087298"/>
                </a:moveTo>
                <a:lnTo>
                  <a:pt x="333843" y="1087298"/>
                </a:lnTo>
                <a:cubicBezTo>
                  <a:pt x="149467" y="1087298"/>
                  <a:pt x="0" y="1236764"/>
                  <a:pt x="0" y="1421141"/>
                </a:cubicBezTo>
                <a:lnTo>
                  <a:pt x="0" y="4589023"/>
                </a:lnTo>
                <a:cubicBezTo>
                  <a:pt x="0" y="4773399"/>
                  <a:pt x="149467" y="4922866"/>
                  <a:pt x="333843" y="4922866"/>
                </a:cubicBezTo>
                <a:lnTo>
                  <a:pt x="1606088" y="4922866"/>
                </a:lnTo>
                <a:cubicBezTo>
                  <a:pt x="1790464" y="4922866"/>
                  <a:pt x="1939931" y="4773399"/>
                  <a:pt x="1939931" y="4589023"/>
                </a:cubicBezTo>
                <a:lnTo>
                  <a:pt x="1939931" y="1421141"/>
                </a:lnTo>
                <a:cubicBezTo>
                  <a:pt x="1939931" y="1236764"/>
                  <a:pt x="1790464" y="1087298"/>
                  <a:pt x="1606088" y="1087298"/>
                </a:cubicBezTo>
                <a:close/>
                <a:moveTo>
                  <a:pt x="2170795" y="2717"/>
                </a:moveTo>
                <a:lnTo>
                  <a:pt x="0" y="2717"/>
                </a:lnTo>
                <a:lnTo>
                  <a:pt x="0" y="522740"/>
                </a:lnTo>
                <a:cubicBezTo>
                  <a:pt x="0" y="709006"/>
                  <a:pt x="151419" y="860052"/>
                  <a:pt x="338147" y="860052"/>
                </a:cubicBezTo>
                <a:lnTo>
                  <a:pt x="1662216" y="860052"/>
                </a:lnTo>
                <a:cubicBezTo>
                  <a:pt x="1943157" y="860052"/>
                  <a:pt x="2170795" y="1087128"/>
                  <a:pt x="2170795" y="1367374"/>
                </a:cubicBezTo>
                <a:lnTo>
                  <a:pt x="2170795" y="2552538"/>
                </a:lnTo>
                <a:cubicBezTo>
                  <a:pt x="2170795" y="2738805"/>
                  <a:pt x="2322214" y="2889850"/>
                  <a:pt x="2508942" y="2889850"/>
                </a:cubicBezTo>
                <a:lnTo>
                  <a:pt x="4003273" y="2889850"/>
                </a:lnTo>
                <a:cubicBezTo>
                  <a:pt x="4190000" y="2889850"/>
                  <a:pt x="4341420" y="2738805"/>
                  <a:pt x="4341420" y="2552538"/>
                </a:cubicBezTo>
                <a:lnTo>
                  <a:pt x="4341420" y="939638"/>
                </a:lnTo>
                <a:cubicBezTo>
                  <a:pt x="4341420" y="753372"/>
                  <a:pt x="4190000" y="602326"/>
                  <a:pt x="4003273" y="602326"/>
                </a:cubicBezTo>
                <a:lnTo>
                  <a:pt x="2679203" y="602326"/>
                </a:lnTo>
                <a:cubicBezTo>
                  <a:pt x="2398263" y="602326"/>
                  <a:pt x="2170625" y="375250"/>
                  <a:pt x="2170625" y="95004"/>
                </a:cubicBezTo>
                <a:lnTo>
                  <a:pt x="2170795" y="95004"/>
                </a:lnTo>
                <a:close/>
                <a:moveTo>
                  <a:pt x="4341588" y="0"/>
                </a:moveTo>
                <a:lnTo>
                  <a:pt x="2401657" y="0"/>
                </a:lnTo>
                <a:lnTo>
                  <a:pt x="2401657" y="28391"/>
                </a:lnTo>
                <a:cubicBezTo>
                  <a:pt x="2401657" y="214488"/>
                  <a:pt x="2553076" y="365703"/>
                  <a:pt x="2739804" y="365703"/>
                </a:cubicBezTo>
                <a:lnTo>
                  <a:pt x="4003441" y="365703"/>
                </a:lnTo>
                <a:cubicBezTo>
                  <a:pt x="4189999" y="365703"/>
                  <a:pt x="4341588" y="214657"/>
                  <a:pt x="4341588" y="28391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16973" cap="flat">
            <a:noFill/>
            <a:prstDash val="solid"/>
            <a:miter/>
          </a:ln>
          <a:effectLst>
            <a:outerShdw blurRad="38100" dist="38100" dir="3600000" algn="t" rotWithShape="0">
              <a:srgbClr val="052C5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D6DE18A-720F-626C-119F-AFBFF49BAD65}"/>
              </a:ext>
            </a:extLst>
          </p:cNvPr>
          <p:cNvSpPr/>
          <p:nvPr/>
        </p:nvSpPr>
        <p:spPr>
          <a:xfrm flipV="1">
            <a:off x="0" y="12875"/>
            <a:ext cx="12192000" cy="6857999"/>
          </a:xfrm>
          <a:prstGeom prst="rect">
            <a:avLst/>
          </a:prstGeom>
          <a:gradFill>
            <a:gsLst>
              <a:gs pos="57000">
                <a:srgbClr val="00B7EB">
                  <a:alpha val="0"/>
                </a:srgbClr>
              </a:gs>
              <a:gs pos="0">
                <a:srgbClr val="00B7EB">
                  <a:alpha val="39921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 sz="1588" dirty="0"/>
          </a:p>
        </p:txBody>
      </p:sp>
      <p:sp>
        <p:nvSpPr>
          <p:cNvPr id="16" name="Título 4">
            <a:extLst>
              <a:ext uri="{FF2B5EF4-FFF2-40B4-BE49-F238E27FC236}">
                <a16:creationId xmlns:a16="http://schemas.microsoft.com/office/drawing/2014/main" id="{B052E324-F888-8244-6AD8-1740310ABD4F}"/>
              </a:ext>
            </a:extLst>
          </p:cNvPr>
          <p:cNvSpPr txBox="1">
            <a:spLocks/>
          </p:cNvSpPr>
          <p:nvPr/>
        </p:nvSpPr>
        <p:spPr>
          <a:xfrm>
            <a:off x="5361272" y="1833221"/>
            <a:ext cx="5258234" cy="1354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64290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31" b="1" i="0" kern="1200" spc="-7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s-AR" sz="8800" b="0" spc="-133" dirty="0">
                <a:solidFill>
                  <a:srgbClr val="052C50"/>
                </a:solidFill>
                <a:latin typeface="Pulso" pitchFamily="2" charset="0"/>
              </a:rPr>
              <a:t>Plan 2026</a:t>
            </a:r>
          </a:p>
        </p:txBody>
      </p:sp>
      <p:sp>
        <p:nvSpPr>
          <p:cNvPr id="17" name="Subtítulo 8">
            <a:extLst>
              <a:ext uri="{FF2B5EF4-FFF2-40B4-BE49-F238E27FC236}">
                <a16:creationId xmlns:a16="http://schemas.microsoft.com/office/drawing/2014/main" id="{3EBED2C8-95DE-FCC9-06F3-D4C3FA8998CA}"/>
              </a:ext>
            </a:extLst>
          </p:cNvPr>
          <p:cNvSpPr txBox="1">
            <a:spLocks/>
          </p:cNvSpPr>
          <p:nvPr/>
        </p:nvSpPr>
        <p:spPr>
          <a:xfrm>
            <a:off x="5361272" y="2995549"/>
            <a:ext cx="4877938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317"/>
              </a:spcBef>
              <a:spcAft>
                <a:spcPts val="0"/>
              </a:spcAft>
            </a:pPr>
            <a:r>
              <a:rPr lang="es-ES_tradnl" sz="4800" dirty="0">
                <a:solidFill>
                  <a:srgbClr val="00B7EB"/>
                </a:solidFill>
                <a:latin typeface="Pulso Light" pitchFamily="2" charset="0"/>
                <a:ea typeface="Roboto" panose="02000000000000000000" pitchFamily="2" charset="0"/>
                <a:cs typeface="Roboto" panose="02000000000000000000" pitchFamily="2" charset="0"/>
              </a:rPr>
              <a:t>Comité Ejecutivo</a:t>
            </a:r>
          </a:p>
        </p:txBody>
      </p:sp>
      <p:grpSp>
        <p:nvGrpSpPr>
          <p:cNvPr id="18" name="Gráfico 3">
            <a:extLst>
              <a:ext uri="{FF2B5EF4-FFF2-40B4-BE49-F238E27FC236}">
                <a16:creationId xmlns:a16="http://schemas.microsoft.com/office/drawing/2014/main" id="{EE8BADBF-2716-9574-3E59-708A2CE4CDD6}"/>
              </a:ext>
            </a:extLst>
          </p:cNvPr>
          <p:cNvGrpSpPr/>
          <p:nvPr/>
        </p:nvGrpSpPr>
        <p:grpSpPr>
          <a:xfrm>
            <a:off x="5361272" y="531910"/>
            <a:ext cx="1388389" cy="318508"/>
            <a:chOff x="3835717" y="2907982"/>
            <a:chExt cx="4521517" cy="1037272"/>
          </a:xfrm>
          <a:solidFill>
            <a:srgbClr val="00B7EB"/>
          </a:solidFill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76145333-750E-9EBC-711A-358D7961968E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3C2EC64-4FA9-F01C-F354-F5ADD152563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E39EAD07-2556-0DF8-930B-BDB4CD77FF55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6A20F8DB-2B05-37A2-88B0-06E8E370298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17A4D3A-9E2F-7780-203D-8E7145FA474A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0CBBECE4-F89F-1D46-31D8-96DDDF7C415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C07A4EB-A89E-255E-9F9A-50D895BD888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C71E2779-BB98-F722-94E9-033AFCAAD36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</p:grpSp>
      <p:sp>
        <p:nvSpPr>
          <p:cNvPr id="27" name="Marcador de texto 20">
            <a:extLst>
              <a:ext uri="{FF2B5EF4-FFF2-40B4-BE49-F238E27FC236}">
                <a16:creationId xmlns:a16="http://schemas.microsoft.com/office/drawing/2014/main" id="{2FA26D45-59FF-3EA0-7271-DA881AA3F7C5}"/>
              </a:ext>
            </a:extLst>
          </p:cNvPr>
          <p:cNvSpPr txBox="1">
            <a:spLocks/>
          </p:cNvSpPr>
          <p:nvPr/>
        </p:nvSpPr>
        <p:spPr>
          <a:xfrm>
            <a:off x="5361272" y="6257605"/>
            <a:ext cx="1280800" cy="2051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s-AR" sz="1333" dirty="0">
                <a:solidFill>
                  <a:srgbClr val="052C50"/>
                </a:solidFill>
                <a:latin typeface="Pulso" pitchFamily="2" charset="0"/>
                <a:ea typeface="Roboto Light" panose="02000000000000000000" pitchFamily="2" charset="0"/>
              </a:rPr>
              <a:t>Diciembre 2025</a:t>
            </a:r>
          </a:p>
        </p:txBody>
      </p:sp>
    </p:spTree>
    <p:extLst>
      <p:ext uri="{BB962C8B-B14F-4D97-AF65-F5344CB8AC3E}">
        <p14:creationId xmlns:p14="http://schemas.microsoft.com/office/powerpoint/2010/main" val="376241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06E5-D7F5-2E6B-BE94-AE3A76138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FA93CE89-0A28-FA25-9AA7-DA8D4FF686A1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9F23B50B-EFC5-D8A7-533F-FC9F22BF91C6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B4FE93B3-09C1-3AB9-A9FF-9AD07A3C3104}"/>
              </a:ext>
            </a:extLst>
          </p:cNvPr>
          <p:cNvSpPr/>
          <p:nvPr/>
        </p:nvSpPr>
        <p:spPr>
          <a:xfrm>
            <a:off x="7706189" y="1238190"/>
            <a:ext cx="4787464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sp>
        <p:nvSpPr>
          <p:cNvPr id="122" name="Rectángulo 121">
            <a:extLst>
              <a:ext uri="{FF2B5EF4-FFF2-40B4-BE49-F238E27FC236}">
                <a16:creationId xmlns:a16="http://schemas.microsoft.com/office/drawing/2014/main" id="{BB69D891-F086-DD2F-663D-D2B83E6DD423}"/>
              </a:ext>
            </a:extLst>
          </p:cNvPr>
          <p:cNvSpPr/>
          <p:nvPr/>
        </p:nvSpPr>
        <p:spPr>
          <a:xfrm>
            <a:off x="5853648" y="2977659"/>
            <a:ext cx="5286537" cy="9026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Ingresos</a:t>
            </a:r>
            <a:endParaRPr lang="es-ES_tradnl" sz="5866" spc="-9" dirty="0">
              <a:solidFill>
                <a:srgbClr val="00B7E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54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7E1EE-99BC-7F6B-D502-35C2EA4E05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upo 21">
            <a:extLst>
              <a:ext uri="{FF2B5EF4-FFF2-40B4-BE49-F238E27FC236}">
                <a16:creationId xmlns:a16="http://schemas.microsoft.com/office/drawing/2014/main" id="{8E4B851B-E2B5-8CF4-5DC4-B8C7D9362146}"/>
              </a:ext>
            </a:extLst>
          </p:cNvPr>
          <p:cNvGrpSpPr/>
          <p:nvPr/>
        </p:nvGrpSpPr>
        <p:grpSpPr>
          <a:xfrm>
            <a:off x="734790" y="2574572"/>
            <a:ext cx="2670670" cy="2670670"/>
            <a:chOff x="734790" y="2574572"/>
            <a:chExt cx="2670670" cy="2670670"/>
          </a:xfrm>
        </p:grpSpPr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9FB52338-F5B5-FC7C-CDF8-807D58F1EFA4}"/>
                </a:ext>
              </a:extLst>
            </p:cNvPr>
            <p:cNvSpPr/>
            <p:nvPr/>
          </p:nvSpPr>
          <p:spPr>
            <a:xfrm flipV="1">
              <a:off x="734790" y="2574572"/>
              <a:ext cx="2670670" cy="267067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34376EE4-3F8F-E8AE-530D-684EDBD45246}"/>
                </a:ext>
              </a:extLst>
            </p:cNvPr>
            <p:cNvSpPr txBox="1"/>
            <p:nvPr/>
          </p:nvSpPr>
          <p:spPr>
            <a:xfrm>
              <a:off x="1280647" y="3238403"/>
              <a:ext cx="1578957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4000" dirty="0">
                  <a:solidFill>
                    <a:srgbClr val="FFFFFF"/>
                  </a:solidFill>
                  <a:latin typeface="Pulso" pitchFamily="2" charset="0"/>
                </a:rPr>
                <a:t>10.183</a:t>
              </a:r>
            </a:p>
          </p:txBody>
        </p:sp>
        <p:sp>
          <p:nvSpPr>
            <p:cNvPr id="36" name="Rectángulo: esquinas redondeadas 168">
              <a:extLst>
                <a:ext uri="{FF2B5EF4-FFF2-40B4-BE49-F238E27FC236}">
                  <a16:creationId xmlns:a16="http://schemas.microsoft.com/office/drawing/2014/main" id="{30489B95-B774-C8B1-C8EA-CDE51215F0BA}"/>
                </a:ext>
              </a:extLst>
            </p:cNvPr>
            <p:cNvSpPr/>
            <p:nvPr/>
          </p:nvSpPr>
          <p:spPr>
            <a:xfrm>
              <a:off x="1371270" y="4385946"/>
              <a:ext cx="1397710" cy="32593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600" dirty="0">
                  <a:solidFill>
                    <a:schemeClr val="accent2"/>
                  </a:solidFill>
                  <a:latin typeface="Pulso" pitchFamily="2" charset="0"/>
                </a:rPr>
                <a:t>IPC 120%</a:t>
              </a:r>
            </a:p>
          </p:txBody>
        </p:sp>
        <p:sp>
          <p:nvSpPr>
            <p:cNvPr id="45" name="Rectángulo: esquinas redondeadas 172">
              <a:extLst>
                <a:ext uri="{FF2B5EF4-FFF2-40B4-BE49-F238E27FC236}">
                  <a16:creationId xmlns:a16="http://schemas.microsoft.com/office/drawing/2014/main" id="{4004A77A-D687-2B75-CC8C-8E1C6480E1EE}"/>
                </a:ext>
              </a:extLst>
            </p:cNvPr>
            <p:cNvSpPr/>
            <p:nvPr/>
          </p:nvSpPr>
          <p:spPr>
            <a:xfrm>
              <a:off x="1552961" y="3896202"/>
              <a:ext cx="1034328" cy="2724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600" dirty="0">
                  <a:solidFill>
                    <a:srgbClr val="FFFFFF"/>
                  </a:solidFill>
                  <a:latin typeface="Pulso" pitchFamily="2" charset="0"/>
                </a:rPr>
                <a:t>+ 29% YoY</a:t>
              </a:r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2B1F5F10-3EE1-96F8-3D96-28359B2D4AA6}"/>
              </a:ext>
            </a:extLst>
          </p:cNvPr>
          <p:cNvGrpSpPr/>
          <p:nvPr/>
        </p:nvGrpSpPr>
        <p:grpSpPr>
          <a:xfrm>
            <a:off x="7369480" y="219693"/>
            <a:ext cx="4822519" cy="6019786"/>
            <a:chOff x="7369480" y="219693"/>
            <a:chExt cx="4822519" cy="6019786"/>
          </a:xfrm>
        </p:grpSpPr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36E57E0A-52E9-5FC7-EABA-9257A11F5E2A}"/>
                </a:ext>
              </a:extLst>
            </p:cNvPr>
            <p:cNvSpPr txBox="1"/>
            <p:nvPr/>
          </p:nvSpPr>
          <p:spPr>
            <a:xfrm>
              <a:off x="8291362" y="787772"/>
              <a:ext cx="91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dirty="0">
                  <a:solidFill>
                    <a:srgbClr val="6A737B"/>
                  </a:solidFill>
                  <a:latin typeface="Pulso" pitchFamily="2" charset="0"/>
                </a:rPr>
                <a:t>6.196</a:t>
              </a:r>
            </a:p>
          </p:txBody>
        </p:sp>
        <p:grpSp>
          <p:nvGrpSpPr>
            <p:cNvPr id="106" name="Grupo 105">
              <a:extLst>
                <a:ext uri="{FF2B5EF4-FFF2-40B4-BE49-F238E27FC236}">
                  <a16:creationId xmlns:a16="http://schemas.microsoft.com/office/drawing/2014/main" id="{50647DC9-DD8C-4F8D-5DE6-2049E2A438FD}"/>
                </a:ext>
              </a:extLst>
            </p:cNvPr>
            <p:cNvGrpSpPr/>
            <p:nvPr/>
          </p:nvGrpSpPr>
          <p:grpSpPr>
            <a:xfrm>
              <a:off x="10535259" y="1395294"/>
              <a:ext cx="1450859" cy="1322896"/>
              <a:chOff x="10619291" y="1445805"/>
              <a:chExt cx="1137089" cy="1036800"/>
            </a:xfrm>
          </p:grpSpPr>
          <p:pic>
            <p:nvPicPr>
              <p:cNvPr id="77" name="Imagen 76">
                <a:extLst>
                  <a:ext uri="{FF2B5EF4-FFF2-40B4-BE49-F238E27FC236}">
                    <a16:creationId xmlns:a16="http://schemas.microsoft.com/office/drawing/2014/main" id="{F4DA1FFF-2B7C-965E-421E-A1128C201E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9291" y="1445805"/>
                <a:ext cx="1036800" cy="1036800"/>
              </a:xfrm>
              <a:prstGeom prst="rect">
                <a:avLst/>
              </a:prstGeom>
            </p:spPr>
          </p:pic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3B6EC715-F544-DCA9-1F36-8969B96D3F5D}"/>
                  </a:ext>
                </a:extLst>
              </p:cNvPr>
              <p:cNvSpPr txBox="1"/>
              <p:nvPr/>
            </p:nvSpPr>
            <p:spPr>
              <a:xfrm>
                <a:off x="11252380" y="1583572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>
                    <a:solidFill>
                      <a:srgbClr val="00B7EB"/>
                    </a:solidFill>
                    <a:latin typeface="Pulso" pitchFamily="2" charset="0"/>
                  </a:rPr>
                  <a:t>62%</a:t>
                </a: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5CE57FF6-4226-DCFA-B385-7DB9D4937B97}"/>
                  </a:ext>
                </a:extLst>
              </p:cNvPr>
              <p:cNvSpPr txBox="1"/>
              <p:nvPr/>
            </p:nvSpPr>
            <p:spPr>
              <a:xfrm>
                <a:off x="11114935" y="2008413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>
                    <a:solidFill>
                      <a:srgbClr val="0266FF"/>
                    </a:solidFill>
                    <a:latin typeface="Pulso" pitchFamily="2" charset="0"/>
                  </a:rPr>
                  <a:t>38%</a:t>
                </a:r>
              </a:p>
            </p:txBody>
          </p:sp>
        </p:grpSp>
        <p:sp>
          <p:nvSpPr>
            <p:cNvPr id="120" name="Redondear rectángulo de esquina del mismo lado 119">
              <a:extLst>
                <a:ext uri="{FF2B5EF4-FFF2-40B4-BE49-F238E27FC236}">
                  <a16:creationId xmlns:a16="http://schemas.microsoft.com/office/drawing/2014/main" id="{70A775DC-BBDD-8E49-4FC4-ED74C5F5A987}"/>
                </a:ext>
              </a:extLst>
            </p:cNvPr>
            <p:cNvSpPr/>
            <p:nvPr/>
          </p:nvSpPr>
          <p:spPr>
            <a:xfrm rot="5400000">
              <a:off x="11370946" y="434267"/>
              <a:ext cx="537486" cy="1104621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21" name="CuadroTexto 120">
              <a:extLst>
                <a:ext uri="{FF2B5EF4-FFF2-40B4-BE49-F238E27FC236}">
                  <a16:creationId xmlns:a16="http://schemas.microsoft.com/office/drawing/2014/main" id="{3C3E109C-C5EE-FC1C-4921-D4459A3C990A}"/>
                </a:ext>
              </a:extLst>
            </p:cNvPr>
            <p:cNvSpPr txBox="1"/>
            <p:nvPr/>
          </p:nvSpPr>
          <p:spPr>
            <a:xfrm>
              <a:off x="11345501" y="819272"/>
              <a:ext cx="5963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chemeClr val="accent2">
                      <a:lumMod val="50000"/>
                    </a:schemeClr>
                  </a:solidFill>
                  <a:latin typeface="Pulso Light" pitchFamily="2" charset="0"/>
                </a:rPr>
                <a:t>IPC </a:t>
              </a:r>
              <a:r>
                <a:rPr lang="es-AR" sz="1100" dirty="0" err="1">
                  <a:solidFill>
                    <a:schemeClr val="accent2">
                      <a:lumMod val="50000"/>
                    </a:schemeClr>
                  </a:solidFill>
                  <a:latin typeface="Pulso Light" pitchFamily="2" charset="0"/>
                </a:rPr>
                <a:t>Prom</a:t>
              </a:r>
              <a:r>
                <a:rPr lang="es-AR" sz="1100" dirty="0">
                  <a:solidFill>
                    <a:schemeClr val="accent2">
                      <a:lumMod val="50000"/>
                    </a:schemeClr>
                  </a:solidFill>
                  <a:latin typeface="Pulso Light" pitchFamily="2" charset="0"/>
                </a:rPr>
                <a:t>.</a:t>
              </a: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C38BCB78-B35E-5679-9D59-6EBA53E7599D}"/>
                </a:ext>
              </a:extLst>
            </p:cNvPr>
            <p:cNvSpPr txBox="1"/>
            <p:nvPr/>
          </p:nvSpPr>
          <p:spPr>
            <a:xfrm>
              <a:off x="11549082" y="985798"/>
              <a:ext cx="39273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b="1" dirty="0">
                  <a:solidFill>
                    <a:schemeClr val="accent2"/>
                  </a:solidFill>
                  <a:latin typeface="Pulso" pitchFamily="2" charset="0"/>
                </a:rPr>
                <a:t>24%</a:t>
              </a:r>
            </a:p>
          </p:txBody>
        </p:sp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ACF1E6D-1A1C-3929-F17B-E7339EA09025}"/>
                </a:ext>
              </a:extLst>
            </p:cNvPr>
            <p:cNvSpPr txBox="1"/>
            <p:nvPr/>
          </p:nvSpPr>
          <p:spPr>
            <a:xfrm flipH="1">
              <a:off x="9079950" y="5993258"/>
              <a:ext cx="265621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Nota: Traslados de IPC calculados en moneda local e inflación de cada país. No incluye operaciones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71043BEF-5BC0-EFAF-861E-54EA6ECBF301}"/>
                </a:ext>
              </a:extLst>
            </p:cNvPr>
            <p:cNvGrpSpPr/>
            <p:nvPr/>
          </p:nvGrpSpPr>
          <p:grpSpPr>
            <a:xfrm>
              <a:off x="7949363" y="775019"/>
              <a:ext cx="394840" cy="394838"/>
              <a:chOff x="2610975" y="5677300"/>
              <a:chExt cx="379651" cy="379651"/>
            </a:xfrm>
          </p:grpSpPr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id="{86BD3518-23C4-EFBF-3AB6-568E5AFBD0E7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EDC40A5B-3BB3-6AB9-6B60-ADD4F8B37F4B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76" name="Abrir llave 114">
              <a:extLst>
                <a:ext uri="{FF2B5EF4-FFF2-40B4-BE49-F238E27FC236}">
                  <a16:creationId xmlns:a16="http://schemas.microsoft.com/office/drawing/2014/main" id="{06F55AEF-8E15-CBB8-DC71-093F2522AD76}"/>
                </a:ext>
              </a:extLst>
            </p:cNvPr>
            <p:cNvSpPr/>
            <p:nvPr/>
          </p:nvSpPr>
          <p:spPr>
            <a:xfrm>
              <a:off x="7369480" y="776605"/>
              <a:ext cx="379924" cy="2294678"/>
            </a:xfrm>
            <a:prstGeom prst="leftBrace">
              <a:avLst>
                <a:gd name="adj1" fmla="val 95844"/>
                <a:gd name="adj2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" name="Rectángulo: una sola esquina redondeada 120">
              <a:extLst>
                <a:ext uri="{FF2B5EF4-FFF2-40B4-BE49-F238E27FC236}">
                  <a16:creationId xmlns:a16="http://schemas.microsoft.com/office/drawing/2014/main" id="{52217538-C9C4-B7CB-37CF-C63F2939C308}"/>
                </a:ext>
              </a:extLst>
            </p:cNvPr>
            <p:cNvSpPr/>
            <p:nvPr/>
          </p:nvSpPr>
          <p:spPr>
            <a:xfrm rot="5400000">
              <a:off x="9157163" y="33419"/>
              <a:ext cx="255600" cy="2671200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74510421-A789-C666-780E-D17AC823E378}"/>
                </a:ext>
              </a:extLst>
            </p:cNvPr>
            <p:cNvSpPr txBox="1"/>
            <p:nvPr/>
          </p:nvSpPr>
          <p:spPr>
            <a:xfrm>
              <a:off x="8626741" y="1240757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rgbClr val="FFFFFF"/>
                  </a:solidFill>
                  <a:latin typeface="Pulso" pitchFamily="2" charset="0"/>
                </a:rPr>
                <a:t>5.839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51722F3-FD29-493E-F287-DEDCDF771DFA}"/>
                </a:ext>
              </a:extLst>
            </p:cNvPr>
            <p:cNvSpPr txBox="1"/>
            <p:nvPr/>
          </p:nvSpPr>
          <p:spPr>
            <a:xfrm>
              <a:off x="9802055" y="1241889"/>
              <a:ext cx="894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IPC 127%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29213990-BEC7-57BD-4EF2-4161E89570DF}"/>
                </a:ext>
              </a:extLst>
            </p:cNvPr>
            <p:cNvSpPr txBox="1"/>
            <p:nvPr/>
          </p:nvSpPr>
          <p:spPr>
            <a:xfrm>
              <a:off x="7954554" y="1240757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Servicios</a:t>
              </a:r>
            </a:p>
          </p:txBody>
        </p:sp>
        <p:sp>
          <p:nvSpPr>
            <p:cNvPr id="40" name="Rectángulo: una sola esquina redondeada 120">
              <a:extLst>
                <a:ext uri="{FF2B5EF4-FFF2-40B4-BE49-F238E27FC236}">
                  <a16:creationId xmlns:a16="http://schemas.microsoft.com/office/drawing/2014/main" id="{0F35A348-26C6-77F3-E691-BD5454E4B355}"/>
                </a:ext>
              </a:extLst>
            </p:cNvPr>
            <p:cNvSpPr/>
            <p:nvPr/>
          </p:nvSpPr>
          <p:spPr>
            <a:xfrm rot="5400000">
              <a:off x="7944833" y="1559514"/>
              <a:ext cx="255600" cy="246539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989B65A6-C275-0535-DAE7-98DF753E96CE}"/>
                </a:ext>
              </a:extLst>
            </p:cNvPr>
            <p:cNvSpPr txBox="1"/>
            <p:nvPr/>
          </p:nvSpPr>
          <p:spPr>
            <a:xfrm>
              <a:off x="8626741" y="1554522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357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5062B81D-530A-B8EF-F767-C2437AECBD3F}"/>
                </a:ext>
              </a:extLst>
            </p:cNvPr>
            <p:cNvSpPr txBox="1"/>
            <p:nvPr/>
          </p:nvSpPr>
          <p:spPr>
            <a:xfrm>
              <a:off x="7954554" y="1554522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Equipos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8584B91A-F9BD-11B5-7BF7-6107FCCFA92C}"/>
                </a:ext>
              </a:extLst>
            </p:cNvPr>
            <p:cNvSpPr txBox="1"/>
            <p:nvPr/>
          </p:nvSpPr>
          <p:spPr>
            <a:xfrm>
              <a:off x="7954869" y="1554522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 err="1">
                  <a:solidFill>
                    <a:srgbClr val="FFFFFF"/>
                  </a:solidFill>
                  <a:latin typeface="Pulso" pitchFamily="2" charset="0"/>
                </a:rPr>
                <a:t>Eq</a:t>
              </a:r>
              <a:endParaRPr lang="es-AR" sz="10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A9E45365-BDA8-16A5-D14E-68C8852B8FD7}"/>
                </a:ext>
              </a:extLst>
            </p:cNvPr>
            <p:cNvSpPr txBox="1"/>
            <p:nvPr/>
          </p:nvSpPr>
          <p:spPr>
            <a:xfrm>
              <a:off x="8291362" y="2069495"/>
              <a:ext cx="91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3.667</a:t>
              </a:r>
            </a:p>
          </p:txBody>
        </p:sp>
        <p:sp>
          <p:nvSpPr>
            <p:cNvPr id="62" name="Rectángulo: una sola esquina redondeada 120">
              <a:extLst>
                <a:ext uri="{FF2B5EF4-FFF2-40B4-BE49-F238E27FC236}">
                  <a16:creationId xmlns:a16="http://schemas.microsoft.com/office/drawing/2014/main" id="{6CAA7243-8A48-78B8-BC50-AE3C1E709628}"/>
                </a:ext>
              </a:extLst>
            </p:cNvPr>
            <p:cNvSpPr/>
            <p:nvPr/>
          </p:nvSpPr>
          <p:spPr>
            <a:xfrm rot="5400000">
              <a:off x="8532564" y="1939741"/>
              <a:ext cx="255600" cy="1422001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BD820A2B-7658-5C46-F6B1-DE245FEE3438}"/>
                </a:ext>
              </a:extLst>
            </p:cNvPr>
            <p:cNvSpPr txBox="1"/>
            <p:nvPr/>
          </p:nvSpPr>
          <p:spPr>
            <a:xfrm>
              <a:off x="8626741" y="2522480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rgbClr val="FFFFFF"/>
                  </a:solidFill>
                  <a:latin typeface="Pulso" pitchFamily="2" charset="0"/>
                </a:rPr>
                <a:t>3.461</a:t>
              </a:r>
              <a:endParaRPr lang="es-AR" sz="1000" b="1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D8F5F87-32ED-37B4-0837-6F15135BEC3F}"/>
                </a:ext>
              </a:extLst>
            </p:cNvPr>
            <p:cNvSpPr txBox="1"/>
            <p:nvPr/>
          </p:nvSpPr>
          <p:spPr>
            <a:xfrm>
              <a:off x="9802055" y="2515856"/>
              <a:ext cx="894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IPC 115%</a:t>
              </a:r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CB67EB1A-8BF5-FC81-51BE-C9444DEF37AD}"/>
                </a:ext>
              </a:extLst>
            </p:cNvPr>
            <p:cNvSpPr txBox="1"/>
            <p:nvPr/>
          </p:nvSpPr>
          <p:spPr>
            <a:xfrm>
              <a:off x="7954554" y="2522480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Servicios</a:t>
              </a:r>
            </a:p>
          </p:txBody>
        </p:sp>
        <p:sp>
          <p:nvSpPr>
            <p:cNvPr id="83" name="Rectángulo: una sola esquina redondeada 120">
              <a:extLst>
                <a:ext uri="{FF2B5EF4-FFF2-40B4-BE49-F238E27FC236}">
                  <a16:creationId xmlns:a16="http://schemas.microsoft.com/office/drawing/2014/main" id="{6C1A7D9D-AF9C-ADA1-0049-2D59914F9FDC}"/>
                </a:ext>
              </a:extLst>
            </p:cNvPr>
            <p:cNvSpPr/>
            <p:nvPr/>
          </p:nvSpPr>
          <p:spPr>
            <a:xfrm rot="5400000">
              <a:off x="7944833" y="2841237"/>
              <a:ext cx="255600" cy="246539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FB172806-203C-BAA2-E728-87553459FCBA}"/>
                </a:ext>
              </a:extLst>
            </p:cNvPr>
            <p:cNvSpPr txBox="1"/>
            <p:nvPr/>
          </p:nvSpPr>
          <p:spPr>
            <a:xfrm>
              <a:off x="8626741" y="2836245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206</a:t>
              </a:r>
              <a:endParaRPr lang="es-A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endParaRPr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173B0612-D04C-4313-10FC-C0CBB4C7440F}"/>
                </a:ext>
              </a:extLst>
            </p:cNvPr>
            <p:cNvSpPr txBox="1"/>
            <p:nvPr/>
          </p:nvSpPr>
          <p:spPr>
            <a:xfrm>
              <a:off x="7954554" y="2836245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Equipos</a:t>
              </a: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5D0A26B9-F087-7DC1-DECF-8649B006ED7E}"/>
                </a:ext>
              </a:extLst>
            </p:cNvPr>
            <p:cNvSpPr txBox="1"/>
            <p:nvPr/>
          </p:nvSpPr>
          <p:spPr>
            <a:xfrm>
              <a:off x="7954869" y="2836245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 err="1">
                  <a:solidFill>
                    <a:srgbClr val="FFFFFF"/>
                  </a:solidFill>
                  <a:latin typeface="Pulso" pitchFamily="2" charset="0"/>
                </a:rPr>
                <a:t>Eq</a:t>
              </a:r>
              <a:endParaRPr lang="es-AR" sz="10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grpSp>
          <p:nvGrpSpPr>
            <p:cNvPr id="102" name="Grupo 101">
              <a:extLst>
                <a:ext uri="{FF2B5EF4-FFF2-40B4-BE49-F238E27FC236}">
                  <a16:creationId xmlns:a16="http://schemas.microsoft.com/office/drawing/2014/main" id="{2BB9E4C3-5F5A-EDAE-3403-A31EC5CD9FFF}"/>
                </a:ext>
              </a:extLst>
            </p:cNvPr>
            <p:cNvGrpSpPr/>
            <p:nvPr/>
          </p:nvGrpSpPr>
          <p:grpSpPr>
            <a:xfrm>
              <a:off x="7949363" y="2056742"/>
              <a:ext cx="394840" cy="394838"/>
              <a:chOff x="3819812" y="3843928"/>
              <a:chExt cx="379651" cy="379651"/>
            </a:xfrm>
          </p:grpSpPr>
          <p:sp>
            <p:nvSpPr>
              <p:cNvPr id="103" name="Elipse 102">
                <a:extLst>
                  <a:ext uri="{FF2B5EF4-FFF2-40B4-BE49-F238E27FC236}">
                    <a16:creationId xmlns:a16="http://schemas.microsoft.com/office/drawing/2014/main" id="{1BD621EA-1CD8-64A8-1578-D08B378A09DE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04" name="Gráfico 103">
                <a:extLst>
                  <a:ext uri="{FF2B5EF4-FFF2-40B4-BE49-F238E27FC236}">
                    <a16:creationId xmlns:a16="http://schemas.microsoft.com/office/drawing/2014/main" id="{BF1DBB32-530B-7CEB-1176-28A1ABDC3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10" name="CuadroTexto 109">
              <a:extLst>
                <a:ext uri="{FF2B5EF4-FFF2-40B4-BE49-F238E27FC236}">
                  <a16:creationId xmlns:a16="http://schemas.microsoft.com/office/drawing/2014/main" id="{1DFC9C50-4DC3-074B-4A40-5A0BC1BFD442}"/>
                </a:ext>
              </a:extLst>
            </p:cNvPr>
            <p:cNvSpPr txBox="1"/>
            <p:nvPr/>
          </p:nvSpPr>
          <p:spPr>
            <a:xfrm flipH="1">
              <a:off x="7964345" y="3293092"/>
              <a:ext cx="33786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Los negocios por separado incluyen operaciones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recurrentes. No incluye operaciones incrementales por compra TMA.</a:t>
              </a:r>
            </a:p>
          </p:txBody>
        </p:sp>
        <p:sp>
          <p:nvSpPr>
            <p:cNvPr id="5" name="Slide Number Placeholder 24">
              <a:extLst>
                <a:ext uri="{FF2B5EF4-FFF2-40B4-BE49-F238E27FC236}">
                  <a16:creationId xmlns:a16="http://schemas.microsoft.com/office/drawing/2014/main" id="{2982BF4C-53B2-DD84-348F-EB8DAB550301}"/>
                </a:ext>
              </a:extLst>
            </p:cNvPr>
            <p:cNvSpPr txBox="1">
              <a:spLocks/>
            </p:cNvSpPr>
            <p:nvPr/>
          </p:nvSpPr>
          <p:spPr>
            <a:xfrm>
              <a:off x="11827908" y="219693"/>
              <a:ext cx="161904" cy="115288"/>
            </a:xfrm>
            <a:prstGeom prst="rect">
              <a:avLst/>
            </a:prstGeom>
            <a:solidFill>
              <a:srgbClr val="F4F4F4"/>
            </a:solidFill>
          </p:spPr>
          <p:txBody>
            <a:bodyPr vert="horz" wrap="none" lIns="0" tIns="0" rIns="0" bIns="0" rtlCol="0" anchor="ctr">
              <a:noAutofit/>
            </a:bodyPr>
            <a:lstStyle>
              <a:defPPr>
                <a:defRPr lang="en-US"/>
              </a:defPPr>
              <a:lvl1pPr lvl="0" algn="ctr">
                <a:defRPr sz="800" b="0" i="0">
                  <a:solidFill>
                    <a:schemeClr val="tx1">
                      <a:lumMod val="75000"/>
                      <a:lumOff val="25000"/>
                      <a:alpha val="80000"/>
                    </a:schemeClr>
                  </a:solidFill>
                  <a:latin typeface="Open Sans Light" panose="020B0606030504020204" pitchFamily="34" charset="0"/>
                  <a:ea typeface="Open Sans Light" panose="020B0606030504020204" pitchFamily="34" charset="0"/>
                  <a:cs typeface="Open Sans Light" panose="020B0606030504020204" pitchFamily="34" charset="0"/>
                </a:defRPr>
              </a:lvl1pPr>
              <a:lvl2pPr marL="45716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2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5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/>
              <a:r>
                <a:rPr lang="en-US" sz="749">
                  <a:latin typeface="Pulso Light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11</a:t>
              </a:r>
              <a:endParaRPr lang="en-US" sz="749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grpSp>
          <p:nvGrpSpPr>
            <p:cNvPr id="6" name="Grupo 5">
              <a:extLst>
                <a:ext uri="{FF2B5EF4-FFF2-40B4-BE49-F238E27FC236}">
                  <a16:creationId xmlns:a16="http://schemas.microsoft.com/office/drawing/2014/main" id="{630D322F-D607-CE70-5EEA-C15FB9A35310}"/>
                </a:ext>
              </a:extLst>
            </p:cNvPr>
            <p:cNvGrpSpPr/>
            <p:nvPr/>
          </p:nvGrpSpPr>
          <p:grpSpPr>
            <a:xfrm>
              <a:off x="9157432" y="1241888"/>
              <a:ext cx="1047339" cy="252465"/>
              <a:chOff x="6651261" y="2294035"/>
              <a:chExt cx="1047339" cy="252465"/>
            </a:xfrm>
          </p:grpSpPr>
          <p:sp>
            <p:nvSpPr>
              <p:cNvPr id="7" name="Rectángulo: esquinas redondeadas 118">
                <a:extLst>
                  <a:ext uri="{FF2B5EF4-FFF2-40B4-BE49-F238E27FC236}">
                    <a16:creationId xmlns:a16="http://schemas.microsoft.com/office/drawing/2014/main" id="{05911050-4C1F-BD36-ECFF-FC1A42361194}"/>
                  </a:ext>
                </a:extLst>
              </p:cNvPr>
              <p:cNvSpPr/>
              <p:nvPr/>
            </p:nvSpPr>
            <p:spPr>
              <a:xfrm>
                <a:off x="6762600" y="2294500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rgbClr val="F4F4F4"/>
                    </a:solidFill>
                    <a:latin typeface="Pulso" pitchFamily="2" charset="0"/>
                  </a:rPr>
                  <a:t>+31%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5FCC26A-9C08-F1A1-E0F4-7E98B5EB8BB5}"/>
                  </a:ext>
                </a:extLst>
              </p:cNvPr>
              <p:cNvSpPr txBox="1"/>
              <p:nvPr/>
            </p:nvSpPr>
            <p:spPr>
              <a:xfrm>
                <a:off x="6651261" y="2294035"/>
                <a:ext cx="50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000" dirty="0" err="1">
                    <a:solidFill>
                      <a:srgbClr val="F4F4F4"/>
                    </a:solidFill>
                    <a:latin typeface="Pulso" pitchFamily="2" charset="0"/>
                  </a:rPr>
                  <a:t>YoY</a:t>
                </a:r>
                <a:endParaRPr lang="es-AR" sz="1000" dirty="0">
                  <a:solidFill>
                    <a:srgbClr val="F4F4F4"/>
                  </a:solidFill>
                  <a:latin typeface="Pulso" pitchFamily="2" charset="0"/>
                </a:endParaRPr>
              </a:p>
            </p:txBody>
          </p:sp>
        </p:grp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F25EA58-4F8F-C1AD-BFA2-4629C2172B47}"/>
                </a:ext>
              </a:extLst>
            </p:cNvPr>
            <p:cNvGrpSpPr/>
            <p:nvPr/>
          </p:nvGrpSpPr>
          <p:grpSpPr>
            <a:xfrm>
              <a:off x="9157432" y="2511734"/>
              <a:ext cx="1047339" cy="254465"/>
              <a:chOff x="6651261" y="2285791"/>
              <a:chExt cx="1047339" cy="254465"/>
            </a:xfrm>
          </p:grpSpPr>
          <p:sp>
            <p:nvSpPr>
              <p:cNvPr id="10" name="Rectángulo: esquinas redondeadas 118">
                <a:extLst>
                  <a:ext uri="{FF2B5EF4-FFF2-40B4-BE49-F238E27FC236}">
                    <a16:creationId xmlns:a16="http://schemas.microsoft.com/office/drawing/2014/main" id="{A71AF8B2-1FA2-3390-5484-600AA13D0131}"/>
                  </a:ext>
                </a:extLst>
              </p:cNvPr>
              <p:cNvSpPr/>
              <p:nvPr/>
            </p:nvSpPr>
            <p:spPr>
              <a:xfrm>
                <a:off x="6762600" y="2285791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rgbClr val="8B939B"/>
                    </a:solidFill>
                    <a:latin typeface="Pulso" pitchFamily="2" charset="0"/>
                  </a:rPr>
                  <a:t>+28%</a:t>
                </a:r>
              </a:p>
            </p:txBody>
          </p:sp>
          <p:sp>
            <p:nvSpPr>
              <p:cNvPr id="11" name="CuadroTexto 10">
                <a:extLst>
                  <a:ext uri="{FF2B5EF4-FFF2-40B4-BE49-F238E27FC236}">
                    <a16:creationId xmlns:a16="http://schemas.microsoft.com/office/drawing/2014/main" id="{72DF90E2-CB72-5637-BB16-7A9B44798852}"/>
                  </a:ext>
                </a:extLst>
              </p:cNvPr>
              <p:cNvSpPr txBox="1"/>
              <p:nvPr/>
            </p:nvSpPr>
            <p:spPr>
              <a:xfrm>
                <a:off x="6651261" y="2294035"/>
                <a:ext cx="50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000" dirty="0" err="1">
                    <a:solidFill>
                      <a:srgbClr val="FFFFFF"/>
                    </a:solidFill>
                    <a:latin typeface="Pulso" pitchFamily="2" charset="0"/>
                  </a:rPr>
                  <a:t>Y</a:t>
                </a:r>
                <a:r>
                  <a:rPr lang="es-AR" sz="1000" dirty="0" err="1">
                    <a:solidFill>
                      <a:srgbClr val="8B939B"/>
                    </a:solidFill>
                    <a:latin typeface="Pulso" pitchFamily="2" charset="0"/>
                  </a:rPr>
                  <a:t>oY</a:t>
                </a:r>
                <a:endParaRPr lang="es-AR" sz="1000" dirty="0">
                  <a:solidFill>
                    <a:srgbClr val="8B939B"/>
                  </a:solidFill>
                  <a:latin typeface="Pulso" pitchFamily="2" charset="0"/>
                </a:endParaRPr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4541796-241A-9EE8-8ED8-FC1C14BDA353}"/>
              </a:ext>
            </a:extLst>
          </p:cNvPr>
          <p:cNvGrpSpPr/>
          <p:nvPr/>
        </p:nvGrpSpPr>
        <p:grpSpPr>
          <a:xfrm>
            <a:off x="3052007" y="528600"/>
            <a:ext cx="4231477" cy="5484736"/>
            <a:chOff x="3052007" y="528600"/>
            <a:chExt cx="4231477" cy="5484736"/>
          </a:xfrm>
        </p:grpSpPr>
        <p:sp>
          <p:nvSpPr>
            <p:cNvPr id="23" name="Rectángulo: esquinas redondeadas 110">
              <a:extLst>
                <a:ext uri="{FF2B5EF4-FFF2-40B4-BE49-F238E27FC236}">
                  <a16:creationId xmlns:a16="http://schemas.microsoft.com/office/drawing/2014/main" id="{7038BB16-03EF-9361-2245-495A34B82F39}"/>
                </a:ext>
              </a:extLst>
            </p:cNvPr>
            <p:cNvSpPr/>
            <p:nvPr/>
          </p:nvSpPr>
          <p:spPr>
            <a:xfrm>
              <a:off x="4244657" y="985798"/>
              <a:ext cx="3038827" cy="1850447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2" name="Rectángulo: una sola esquina redondeada 120">
              <a:extLst>
                <a:ext uri="{FF2B5EF4-FFF2-40B4-BE49-F238E27FC236}">
                  <a16:creationId xmlns:a16="http://schemas.microsoft.com/office/drawing/2014/main" id="{70A9728E-60BD-4247-CA2B-768F704C4811}"/>
                </a:ext>
              </a:extLst>
            </p:cNvPr>
            <p:cNvSpPr/>
            <p:nvPr/>
          </p:nvSpPr>
          <p:spPr>
            <a:xfrm rot="5400000">
              <a:off x="5647957" y="875718"/>
              <a:ext cx="255600" cy="2671200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53A3C778-C34B-9323-8E10-DC23D3BECF05}"/>
                </a:ext>
              </a:extLst>
            </p:cNvPr>
            <p:cNvSpPr txBox="1"/>
            <p:nvPr/>
          </p:nvSpPr>
          <p:spPr>
            <a:xfrm>
              <a:off x="5064359" y="1142813"/>
              <a:ext cx="13994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chemeClr val="accent2"/>
                  </a:solidFill>
                  <a:latin typeface="Pulso" pitchFamily="2" charset="0"/>
                </a:rPr>
                <a:t>ARGENTINA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5038881D-15EE-E0A0-B63B-9ECEF77901A9}"/>
                </a:ext>
              </a:extLst>
            </p:cNvPr>
            <p:cNvSpPr txBox="1"/>
            <p:nvPr/>
          </p:nvSpPr>
          <p:spPr>
            <a:xfrm>
              <a:off x="4778353" y="1500063"/>
              <a:ext cx="92493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 dirty="0">
                  <a:solidFill>
                    <a:schemeClr val="accent2"/>
                  </a:solidFill>
                  <a:latin typeface="Pulso" pitchFamily="2" charset="0"/>
                </a:rPr>
                <a:t>9.714</a:t>
              </a:r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6FE2F256-3225-FD35-4520-E41B1A9DF05D}"/>
                </a:ext>
              </a:extLst>
            </p:cNvPr>
            <p:cNvGrpSpPr/>
            <p:nvPr/>
          </p:nvGrpSpPr>
          <p:grpSpPr>
            <a:xfrm>
              <a:off x="5593957" y="1494353"/>
              <a:ext cx="936000" cy="442306"/>
              <a:chOff x="6663003" y="2087141"/>
              <a:chExt cx="936000" cy="442306"/>
            </a:xfrm>
          </p:grpSpPr>
          <p:sp>
            <p:nvSpPr>
              <p:cNvPr id="37" name="Rectángulo: esquinas redondeadas 118">
                <a:extLst>
                  <a:ext uri="{FF2B5EF4-FFF2-40B4-BE49-F238E27FC236}">
                    <a16:creationId xmlns:a16="http://schemas.microsoft.com/office/drawing/2014/main" id="{32FF5911-1B52-C5CC-D8CB-6EAADBA2ECB6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+ 29%</a:t>
                </a:r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15E0A15B-818D-B0EA-60C4-7267801CB729}"/>
                  </a:ext>
                </a:extLst>
              </p:cNvPr>
              <p:cNvSpPr txBox="1"/>
              <p:nvPr/>
            </p:nvSpPr>
            <p:spPr>
              <a:xfrm>
                <a:off x="6879003" y="2087141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YoY</a:t>
                </a:r>
              </a:p>
            </p:txBody>
          </p:sp>
        </p:grpSp>
        <p:sp>
          <p:nvSpPr>
            <p:cNvPr id="88" name="Rectángulo: esquinas redondeadas 144">
              <a:extLst>
                <a:ext uri="{FF2B5EF4-FFF2-40B4-BE49-F238E27FC236}">
                  <a16:creationId xmlns:a16="http://schemas.microsoft.com/office/drawing/2014/main" id="{B52B985F-5DBB-D450-1FA1-C7239B2D62E5}"/>
                </a:ext>
              </a:extLst>
            </p:cNvPr>
            <p:cNvSpPr/>
            <p:nvPr/>
          </p:nvSpPr>
          <p:spPr>
            <a:xfrm>
              <a:off x="6401124" y="1613351"/>
              <a:ext cx="671352" cy="2043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IPC 119%</a:t>
              </a:r>
            </a:p>
          </p:txBody>
        </p:sp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D28692AA-BB35-03D8-0FE9-6B55B402A36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531" y="528600"/>
              <a:ext cx="533079" cy="533076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F2B1D6EF-4364-3AAD-4A35-B4C305C842D6}"/>
                </a:ext>
              </a:extLst>
            </p:cNvPr>
            <p:cNvSpPr txBox="1"/>
            <p:nvPr/>
          </p:nvSpPr>
          <p:spPr>
            <a:xfrm>
              <a:off x="5117535" y="2083056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rgbClr val="FFFFFF"/>
                  </a:solidFill>
                  <a:latin typeface="Pulso" pitchFamily="2" charset="0"/>
                </a:rPr>
                <a:t>9.151</a:t>
              </a:r>
              <a:endParaRPr lang="es-AR" sz="1000" b="1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2D76A180-9443-7276-5853-4C269E02BF84}"/>
                </a:ext>
              </a:extLst>
            </p:cNvPr>
            <p:cNvSpPr txBox="1"/>
            <p:nvPr/>
          </p:nvSpPr>
          <p:spPr>
            <a:xfrm>
              <a:off x="6216648" y="2084188"/>
              <a:ext cx="894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IPC </a:t>
              </a:r>
              <a:r>
                <a:rPr lang="es-AR" sz="1000">
                  <a:solidFill>
                    <a:srgbClr val="FFFFFF"/>
                  </a:solidFill>
                  <a:latin typeface="Pulso" pitchFamily="2" charset="0"/>
                </a:rPr>
                <a:t>122</a:t>
              </a:r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1FA1E14E-A656-12D5-50D6-7731E487F21D}"/>
                </a:ext>
              </a:extLst>
            </p:cNvPr>
            <p:cNvSpPr txBox="1"/>
            <p:nvPr/>
          </p:nvSpPr>
          <p:spPr>
            <a:xfrm>
              <a:off x="4445348" y="2083056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Servicios</a:t>
              </a:r>
            </a:p>
          </p:txBody>
        </p:sp>
        <p:sp>
          <p:nvSpPr>
            <p:cNvPr id="55" name="Rectángulo: una sola esquina redondeada 120">
              <a:extLst>
                <a:ext uri="{FF2B5EF4-FFF2-40B4-BE49-F238E27FC236}">
                  <a16:creationId xmlns:a16="http://schemas.microsoft.com/office/drawing/2014/main" id="{596283C5-0F4C-56DF-D61F-7E90116C989D}"/>
                </a:ext>
              </a:extLst>
            </p:cNvPr>
            <p:cNvSpPr/>
            <p:nvPr/>
          </p:nvSpPr>
          <p:spPr>
            <a:xfrm rot="5400000">
              <a:off x="4435627" y="2401813"/>
              <a:ext cx="255600" cy="246539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40E0C24A-AAE7-B081-F67C-94D3ED54B67C}"/>
                </a:ext>
              </a:extLst>
            </p:cNvPr>
            <p:cNvSpPr txBox="1"/>
            <p:nvPr/>
          </p:nvSpPr>
          <p:spPr>
            <a:xfrm>
              <a:off x="5117535" y="2396821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chemeClr val="accent2"/>
                  </a:solidFill>
                  <a:latin typeface="Pulso" pitchFamily="2" charset="0"/>
                </a:rPr>
                <a:t>563</a:t>
              </a:r>
              <a:endParaRPr lang="es-AR" sz="1000" b="1" dirty="0">
                <a:solidFill>
                  <a:schemeClr val="accent2"/>
                </a:solidFill>
                <a:latin typeface="Pulso" pitchFamily="2" charset="0"/>
              </a:endParaRP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E252F8A4-E68D-CC1A-6A78-9BDD23BE795D}"/>
                </a:ext>
              </a:extLst>
            </p:cNvPr>
            <p:cNvSpPr txBox="1"/>
            <p:nvPr/>
          </p:nvSpPr>
          <p:spPr>
            <a:xfrm>
              <a:off x="4445348" y="2396821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accent2"/>
                  </a:solidFill>
                  <a:latin typeface="Pulso" pitchFamily="2" charset="0"/>
                </a:rPr>
                <a:t>Equipos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63A68B95-BC6F-8324-3733-CA8C64FE21FE}"/>
                </a:ext>
              </a:extLst>
            </p:cNvPr>
            <p:cNvSpPr txBox="1"/>
            <p:nvPr/>
          </p:nvSpPr>
          <p:spPr>
            <a:xfrm>
              <a:off x="4445663" y="2396821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 err="1">
                  <a:solidFill>
                    <a:srgbClr val="FFFFFF"/>
                  </a:solidFill>
                  <a:latin typeface="Pulso" pitchFamily="2" charset="0"/>
                </a:rPr>
                <a:t>Eq</a:t>
              </a:r>
              <a:endParaRPr lang="es-AR" sz="10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61" name="Rectángulo: esquinas redondeadas 110">
              <a:extLst>
                <a:ext uri="{FF2B5EF4-FFF2-40B4-BE49-F238E27FC236}">
                  <a16:creationId xmlns:a16="http://schemas.microsoft.com/office/drawing/2014/main" id="{86638A0A-F477-E78F-5010-E994B516EB88}"/>
                </a:ext>
              </a:extLst>
            </p:cNvPr>
            <p:cNvSpPr/>
            <p:nvPr/>
          </p:nvSpPr>
          <p:spPr>
            <a:xfrm>
              <a:off x="4244657" y="3385907"/>
              <a:ext cx="3038827" cy="1042840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5C1E0569-B592-C400-19CE-4AD36CEA98D2}"/>
                </a:ext>
              </a:extLst>
            </p:cNvPr>
            <p:cNvSpPr txBox="1"/>
            <p:nvPr/>
          </p:nvSpPr>
          <p:spPr>
            <a:xfrm>
              <a:off x="4790246" y="3542921"/>
              <a:ext cx="19476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chemeClr val="accent2"/>
                  </a:solidFill>
                  <a:latin typeface="Pulso" pitchFamily="2" charset="0"/>
                </a:rPr>
                <a:t>INTERNACIONAL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17B00CB9-6304-3575-8368-090886CD213A}"/>
                </a:ext>
              </a:extLst>
            </p:cNvPr>
            <p:cNvSpPr txBox="1"/>
            <p:nvPr/>
          </p:nvSpPr>
          <p:spPr>
            <a:xfrm>
              <a:off x="4991551" y="3900171"/>
              <a:ext cx="71173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 dirty="0">
                  <a:solidFill>
                    <a:schemeClr val="accent2"/>
                  </a:solidFill>
                  <a:latin typeface="Pulso" pitchFamily="2" charset="0"/>
                </a:rPr>
                <a:t>424</a:t>
              </a:r>
            </a:p>
          </p:txBody>
        </p:sp>
        <p:grpSp>
          <p:nvGrpSpPr>
            <p:cNvPr id="65" name="Grupo 64">
              <a:extLst>
                <a:ext uri="{FF2B5EF4-FFF2-40B4-BE49-F238E27FC236}">
                  <a16:creationId xmlns:a16="http://schemas.microsoft.com/office/drawing/2014/main" id="{4C79361A-C4D2-A911-618B-844B0B43B42A}"/>
                </a:ext>
              </a:extLst>
            </p:cNvPr>
            <p:cNvGrpSpPr/>
            <p:nvPr/>
          </p:nvGrpSpPr>
          <p:grpSpPr>
            <a:xfrm>
              <a:off x="5593957" y="3894461"/>
              <a:ext cx="936000" cy="442306"/>
              <a:chOff x="6663003" y="2087141"/>
              <a:chExt cx="936000" cy="442306"/>
            </a:xfrm>
          </p:grpSpPr>
          <p:sp>
            <p:nvSpPr>
              <p:cNvPr id="66" name="Rectángulo: esquinas redondeadas 118">
                <a:extLst>
                  <a:ext uri="{FF2B5EF4-FFF2-40B4-BE49-F238E27FC236}">
                    <a16:creationId xmlns:a16="http://schemas.microsoft.com/office/drawing/2014/main" id="{F9127D5D-9FE3-6589-B440-4B59CD2816EC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+ 32%</a:t>
                </a:r>
              </a:p>
            </p:txBody>
          </p:sp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373D9F88-DFB2-EBC7-3741-CEC3B8AEBA7C}"/>
                  </a:ext>
                </a:extLst>
              </p:cNvPr>
              <p:cNvSpPr txBox="1"/>
              <p:nvPr/>
            </p:nvSpPr>
            <p:spPr>
              <a:xfrm>
                <a:off x="6879003" y="2087141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YoY</a:t>
                </a:r>
              </a:p>
            </p:txBody>
          </p:sp>
        </p:grpSp>
        <p:grpSp>
          <p:nvGrpSpPr>
            <p:cNvPr id="133" name="Grupo 132">
              <a:extLst>
                <a:ext uri="{FF2B5EF4-FFF2-40B4-BE49-F238E27FC236}">
                  <a16:creationId xmlns:a16="http://schemas.microsoft.com/office/drawing/2014/main" id="{891B3073-5EB8-C815-E4CE-FF07697CA261}"/>
                </a:ext>
              </a:extLst>
            </p:cNvPr>
            <p:cNvGrpSpPr/>
            <p:nvPr/>
          </p:nvGrpSpPr>
          <p:grpSpPr>
            <a:xfrm>
              <a:off x="5287631" y="2970720"/>
              <a:ext cx="952878" cy="535572"/>
              <a:chOff x="5351980" y="3175606"/>
              <a:chExt cx="1136163" cy="638587"/>
            </a:xfrm>
          </p:grpSpPr>
          <p:pic>
            <p:nvPicPr>
              <p:cNvPr id="130" name="Imagen 129">
                <a:extLst>
                  <a:ext uri="{FF2B5EF4-FFF2-40B4-BE49-F238E27FC236}">
                    <a16:creationId xmlns:a16="http://schemas.microsoft.com/office/drawing/2014/main" id="{654958BC-B7A6-087A-E044-1DA9AA353F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980" y="3175606"/>
                <a:ext cx="638589" cy="638587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132" name="Imagen 131">
                <a:extLst>
                  <a:ext uri="{FF2B5EF4-FFF2-40B4-BE49-F238E27FC236}">
                    <a16:creationId xmlns:a16="http://schemas.microsoft.com/office/drawing/2014/main" id="{C18E2C5D-6496-1C09-204D-58BB8C7CC2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66606" y="3175606"/>
                <a:ext cx="621537" cy="621536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140" name="Rectángulo: esquinas redondeadas 110">
              <a:extLst>
                <a:ext uri="{FF2B5EF4-FFF2-40B4-BE49-F238E27FC236}">
                  <a16:creationId xmlns:a16="http://schemas.microsoft.com/office/drawing/2014/main" id="{DC981A5C-BAB7-A16C-F67D-6C7D1584F5A6}"/>
                </a:ext>
              </a:extLst>
            </p:cNvPr>
            <p:cNvSpPr/>
            <p:nvPr/>
          </p:nvSpPr>
          <p:spPr>
            <a:xfrm>
              <a:off x="4244657" y="4970496"/>
              <a:ext cx="3038827" cy="1042840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BBBFCF71-69FA-EF53-276E-8130617E8525}"/>
                </a:ext>
              </a:extLst>
            </p:cNvPr>
            <p:cNvSpPr txBox="1"/>
            <p:nvPr/>
          </p:nvSpPr>
          <p:spPr>
            <a:xfrm>
              <a:off x="5245500" y="5127510"/>
              <a:ext cx="10371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A50F9"/>
                  </a:solidFill>
                  <a:latin typeface="Pulso" pitchFamily="2" charset="0"/>
                </a:rPr>
                <a:t>FINTECH</a:t>
              </a:r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912B65D2-90B9-6CD1-D61D-98FAFE46DB1E}"/>
                </a:ext>
              </a:extLst>
            </p:cNvPr>
            <p:cNvSpPr txBox="1"/>
            <p:nvPr/>
          </p:nvSpPr>
          <p:spPr>
            <a:xfrm>
              <a:off x="5238414" y="5484760"/>
              <a:ext cx="46487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 dirty="0">
                  <a:solidFill>
                    <a:srgbClr val="5A50F9"/>
                  </a:solidFill>
                  <a:latin typeface="Pulso" pitchFamily="2" charset="0"/>
                </a:rPr>
                <a:t>45</a:t>
              </a: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88B16E28-2897-0980-C5CC-1B0C3393120F}"/>
                </a:ext>
              </a:extLst>
            </p:cNvPr>
            <p:cNvGrpSpPr/>
            <p:nvPr/>
          </p:nvGrpSpPr>
          <p:grpSpPr>
            <a:xfrm>
              <a:off x="5593957" y="5479050"/>
              <a:ext cx="936000" cy="442306"/>
              <a:chOff x="6663003" y="2087141"/>
              <a:chExt cx="936000" cy="442306"/>
            </a:xfrm>
          </p:grpSpPr>
          <p:sp>
            <p:nvSpPr>
              <p:cNvPr id="144" name="Rectángulo: esquinas redondeadas 118">
                <a:extLst>
                  <a:ext uri="{FF2B5EF4-FFF2-40B4-BE49-F238E27FC236}">
                    <a16:creationId xmlns:a16="http://schemas.microsoft.com/office/drawing/2014/main" id="{DED08D70-B2A7-52BA-F3D8-2C83FC82B8B3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rgbClr val="5A50F9"/>
                    </a:solidFill>
                    <a:latin typeface="Pulso" pitchFamily="2" charset="0"/>
                  </a:rPr>
                  <a:t>+ 60%</a:t>
                </a:r>
              </a:p>
            </p:txBody>
          </p:sp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2426B7A9-686F-F6B6-00BA-E1F0361F576A}"/>
                  </a:ext>
                </a:extLst>
              </p:cNvPr>
              <p:cNvSpPr txBox="1"/>
              <p:nvPr/>
            </p:nvSpPr>
            <p:spPr>
              <a:xfrm>
                <a:off x="6879003" y="2087141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rgbClr val="5A50F9"/>
                    </a:solidFill>
                    <a:latin typeface="Pulso" pitchFamily="2" charset="0"/>
                  </a:rPr>
                  <a:t>YoY</a:t>
                </a:r>
              </a:p>
            </p:txBody>
          </p:sp>
        </p:grpSp>
        <p:cxnSp>
          <p:nvCxnSpPr>
            <p:cNvPr id="174" name="Conector: curvado 170">
              <a:extLst>
                <a:ext uri="{FF2B5EF4-FFF2-40B4-BE49-F238E27FC236}">
                  <a16:creationId xmlns:a16="http://schemas.microsoft.com/office/drawing/2014/main" id="{4117EFB2-42A5-0CEE-5535-87E3320A4E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2008" y="3907327"/>
              <a:ext cx="1192649" cy="2580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: curvado 169">
              <a:extLst>
                <a:ext uri="{FF2B5EF4-FFF2-40B4-BE49-F238E27FC236}">
                  <a16:creationId xmlns:a16="http://schemas.microsoft.com/office/drawing/2014/main" id="{6AA127EE-E9D3-C95E-DBCF-EC9D17A96F7E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48889" y="2314140"/>
              <a:ext cx="1998886" cy="1192650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: curvado 169">
              <a:extLst>
                <a:ext uri="{FF2B5EF4-FFF2-40B4-BE49-F238E27FC236}">
                  <a16:creationId xmlns:a16="http://schemas.microsoft.com/office/drawing/2014/main" id="{18DD9F01-35BF-8B82-D6A5-28FDD8ED644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57327" y="4104586"/>
              <a:ext cx="1582010" cy="1192650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upo 3">
              <a:extLst>
                <a:ext uri="{FF2B5EF4-FFF2-40B4-BE49-F238E27FC236}">
                  <a16:creationId xmlns:a16="http://schemas.microsoft.com/office/drawing/2014/main" id="{8F696C22-8ACF-9431-E4DA-87436B72C248}"/>
                </a:ext>
              </a:extLst>
            </p:cNvPr>
            <p:cNvGrpSpPr/>
            <p:nvPr/>
          </p:nvGrpSpPr>
          <p:grpSpPr>
            <a:xfrm>
              <a:off x="5499470" y="4568046"/>
              <a:ext cx="529200" cy="529197"/>
              <a:chOff x="5499470" y="4568046"/>
              <a:chExt cx="529200" cy="529197"/>
            </a:xfrm>
          </p:grpSpPr>
          <p:sp>
            <p:nvSpPr>
              <p:cNvPr id="147" name="Elipse 146">
                <a:extLst>
                  <a:ext uri="{FF2B5EF4-FFF2-40B4-BE49-F238E27FC236}">
                    <a16:creationId xmlns:a16="http://schemas.microsoft.com/office/drawing/2014/main" id="{5634EBF6-CA1D-8330-6C85-000C870D0B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499470" y="4568046"/>
                <a:ext cx="529200" cy="529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" name="Forma libre 2">
                <a:extLst>
                  <a:ext uri="{FF2B5EF4-FFF2-40B4-BE49-F238E27FC236}">
                    <a16:creationId xmlns:a16="http://schemas.microsoft.com/office/drawing/2014/main" id="{90CE02B6-FCAA-8C8C-E1DE-D6EAEB32067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584070" y="4651197"/>
                <a:ext cx="360000" cy="360000"/>
              </a:xfrm>
              <a:custGeom>
                <a:avLst/>
                <a:gdLst>
                  <a:gd name="connsiteX0" fmla="*/ 604774 w 720090"/>
                  <a:gd name="connsiteY0" fmla="*/ 95885 h 720090"/>
                  <a:gd name="connsiteX1" fmla="*/ 664718 w 720090"/>
                  <a:gd name="connsiteY1" fmla="*/ 168021 h 720090"/>
                  <a:gd name="connsiteX2" fmla="*/ 353441 w 720090"/>
                  <a:gd name="connsiteY2" fmla="*/ 483616 h 720090"/>
                  <a:gd name="connsiteX3" fmla="*/ 213614 w 720090"/>
                  <a:gd name="connsiteY3" fmla="*/ 341757 h 720090"/>
                  <a:gd name="connsiteX4" fmla="*/ 279146 w 720090"/>
                  <a:gd name="connsiteY4" fmla="*/ 275336 h 720090"/>
                  <a:gd name="connsiteX5" fmla="*/ 353441 w 720090"/>
                  <a:gd name="connsiteY5" fmla="*/ 350774 h 720090"/>
                  <a:gd name="connsiteX6" fmla="*/ 360045 w 720090"/>
                  <a:gd name="connsiteY6" fmla="*/ 0 h 720090"/>
                  <a:gd name="connsiteX7" fmla="*/ 563880 w 720090"/>
                  <a:gd name="connsiteY7" fmla="*/ 63246 h 720090"/>
                  <a:gd name="connsiteX8" fmla="*/ 461010 w 720090"/>
                  <a:gd name="connsiteY8" fmla="*/ 167513 h 720090"/>
                  <a:gd name="connsiteX9" fmla="*/ 360045 w 720090"/>
                  <a:gd name="connsiteY9" fmla="*/ 142621 h 720090"/>
                  <a:gd name="connsiteX10" fmla="*/ 142748 w 720090"/>
                  <a:gd name="connsiteY10" fmla="*/ 359918 h 720090"/>
                  <a:gd name="connsiteX11" fmla="*/ 360045 w 720090"/>
                  <a:gd name="connsiteY11" fmla="*/ 577215 h 720090"/>
                  <a:gd name="connsiteX12" fmla="*/ 577342 w 720090"/>
                  <a:gd name="connsiteY12" fmla="*/ 359918 h 720090"/>
                  <a:gd name="connsiteX13" fmla="*/ 575564 w 720090"/>
                  <a:gd name="connsiteY13" fmla="*/ 332486 h 720090"/>
                  <a:gd name="connsiteX14" fmla="*/ 690245 w 720090"/>
                  <a:gd name="connsiteY14" fmla="*/ 216281 h 720090"/>
                  <a:gd name="connsiteX15" fmla="*/ 690245 w 720090"/>
                  <a:gd name="connsiteY15" fmla="*/ 216408 h 720090"/>
                  <a:gd name="connsiteX16" fmla="*/ 720090 w 720090"/>
                  <a:gd name="connsiteY16" fmla="*/ 360045 h 720090"/>
                  <a:gd name="connsiteX17" fmla="*/ 360045 w 720090"/>
                  <a:gd name="connsiteY17" fmla="*/ 720090 h 720090"/>
                  <a:gd name="connsiteX18" fmla="*/ 0 w 720090"/>
                  <a:gd name="connsiteY18" fmla="*/ 360045 h 720090"/>
                  <a:gd name="connsiteX19" fmla="*/ 360045 w 720090"/>
                  <a:gd name="connsiteY19" fmla="*/ 0 h 72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720090" h="720090">
                    <a:moveTo>
                      <a:pt x="604774" y="95885"/>
                    </a:moveTo>
                    <a:cubicBezTo>
                      <a:pt x="627761" y="117221"/>
                      <a:pt x="647954" y="141478"/>
                      <a:pt x="664718" y="168021"/>
                    </a:cubicBezTo>
                    <a:lnTo>
                      <a:pt x="353441" y="483616"/>
                    </a:lnTo>
                    <a:lnTo>
                      <a:pt x="213614" y="341757"/>
                    </a:lnTo>
                    <a:lnTo>
                      <a:pt x="279146" y="275336"/>
                    </a:lnTo>
                    <a:lnTo>
                      <a:pt x="353441" y="350774"/>
                    </a:lnTo>
                    <a:close/>
                    <a:moveTo>
                      <a:pt x="360045" y="0"/>
                    </a:moveTo>
                    <a:cubicBezTo>
                      <a:pt x="435737" y="0"/>
                      <a:pt x="505968" y="23368"/>
                      <a:pt x="563880" y="63246"/>
                    </a:cubicBezTo>
                    <a:lnTo>
                      <a:pt x="461010" y="167513"/>
                    </a:lnTo>
                    <a:cubicBezTo>
                      <a:pt x="430911" y="151638"/>
                      <a:pt x="396494" y="142621"/>
                      <a:pt x="360045" y="142621"/>
                    </a:cubicBezTo>
                    <a:cubicBezTo>
                      <a:pt x="240030" y="142621"/>
                      <a:pt x="142748" y="239903"/>
                      <a:pt x="142748" y="359918"/>
                    </a:cubicBezTo>
                    <a:cubicBezTo>
                      <a:pt x="142748" y="479933"/>
                      <a:pt x="240030" y="577215"/>
                      <a:pt x="360045" y="577215"/>
                    </a:cubicBezTo>
                    <a:cubicBezTo>
                      <a:pt x="480060" y="577215"/>
                      <a:pt x="577342" y="479933"/>
                      <a:pt x="577342" y="359918"/>
                    </a:cubicBezTo>
                    <a:cubicBezTo>
                      <a:pt x="577342" y="350647"/>
                      <a:pt x="576707" y="341503"/>
                      <a:pt x="575564" y="332486"/>
                    </a:cubicBezTo>
                    <a:lnTo>
                      <a:pt x="690245" y="216281"/>
                    </a:lnTo>
                    <a:lnTo>
                      <a:pt x="690245" y="216408"/>
                    </a:lnTo>
                    <a:cubicBezTo>
                      <a:pt x="709422" y="260350"/>
                      <a:pt x="720090" y="308991"/>
                      <a:pt x="720090" y="360045"/>
                    </a:cubicBezTo>
                    <a:cubicBezTo>
                      <a:pt x="720090" y="557911"/>
                      <a:pt x="557911" y="720090"/>
                      <a:pt x="360045" y="720090"/>
                    </a:cubicBezTo>
                    <a:cubicBezTo>
                      <a:pt x="162179" y="720090"/>
                      <a:pt x="0" y="557911"/>
                      <a:pt x="0" y="360045"/>
                    </a:cubicBezTo>
                    <a:cubicBezTo>
                      <a:pt x="0" y="162179"/>
                      <a:pt x="161163" y="0"/>
                      <a:pt x="360045" y="0"/>
                    </a:cubicBezTo>
                    <a:close/>
                  </a:path>
                </a:pathLst>
              </a:custGeom>
              <a:solidFill>
                <a:srgbClr val="5A50F9"/>
              </a:solidFill>
              <a:ln w="12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12" name="Grupo 11">
              <a:extLst>
                <a:ext uri="{FF2B5EF4-FFF2-40B4-BE49-F238E27FC236}">
                  <a16:creationId xmlns:a16="http://schemas.microsoft.com/office/drawing/2014/main" id="{A06CEF89-7D88-6C8B-0636-2F782AA47309}"/>
                </a:ext>
              </a:extLst>
            </p:cNvPr>
            <p:cNvGrpSpPr/>
            <p:nvPr/>
          </p:nvGrpSpPr>
          <p:grpSpPr>
            <a:xfrm>
              <a:off x="5651311" y="2082365"/>
              <a:ext cx="1064757" cy="252465"/>
              <a:chOff x="6651261" y="2294035"/>
              <a:chExt cx="1064757" cy="252465"/>
            </a:xfrm>
          </p:grpSpPr>
          <p:sp>
            <p:nvSpPr>
              <p:cNvPr id="13" name="Rectángulo: esquinas redondeadas 118">
                <a:extLst>
                  <a:ext uri="{FF2B5EF4-FFF2-40B4-BE49-F238E27FC236}">
                    <a16:creationId xmlns:a16="http://schemas.microsoft.com/office/drawing/2014/main" id="{14E634FE-F5BF-8DC8-29AC-1FE70CAA71CE}"/>
                  </a:ext>
                </a:extLst>
              </p:cNvPr>
              <p:cNvSpPr/>
              <p:nvPr/>
            </p:nvSpPr>
            <p:spPr>
              <a:xfrm>
                <a:off x="6780018" y="2294500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>
                    <a:solidFill>
                      <a:srgbClr val="F4F4F4"/>
                    </a:solidFill>
                    <a:latin typeface="Pulso" pitchFamily="2" charset="0"/>
                  </a:rPr>
                  <a:t>+ 30%</a:t>
                </a:r>
              </a:p>
            </p:txBody>
          </p:sp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22723ED-580A-B142-7328-7B8E4490FB6A}"/>
                  </a:ext>
                </a:extLst>
              </p:cNvPr>
              <p:cNvSpPr txBox="1"/>
              <p:nvPr/>
            </p:nvSpPr>
            <p:spPr>
              <a:xfrm>
                <a:off x="6651261" y="2294035"/>
                <a:ext cx="50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000" err="1">
                    <a:solidFill>
                      <a:srgbClr val="F4F4F4"/>
                    </a:solidFill>
                    <a:latin typeface="Pulso" pitchFamily="2" charset="0"/>
                  </a:rPr>
                  <a:t>YoY</a:t>
                </a:r>
                <a:endParaRPr lang="es-AR" sz="1000">
                  <a:solidFill>
                    <a:srgbClr val="F4F4F4"/>
                  </a:solidFill>
                  <a:latin typeface="Pulso" pitchFamily="2" charset="0"/>
                </a:endParaRPr>
              </a:p>
            </p:txBody>
          </p:sp>
        </p:grp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166EEE39-CC2B-D204-F91E-DE91FD5B5E5A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905971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accent2"/>
                </a:solidFill>
              </a:rPr>
              <a:t>Ingresos</a:t>
            </a:r>
          </a:p>
        </p:txBody>
      </p:sp>
    </p:spTree>
    <p:extLst>
      <p:ext uri="{BB962C8B-B14F-4D97-AF65-F5344CB8AC3E}">
        <p14:creationId xmlns:p14="http://schemas.microsoft.com/office/powerpoint/2010/main" val="4653555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1FD430-1400-6AA1-33C7-155C65F63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upo 74">
            <a:extLst>
              <a:ext uri="{FF2B5EF4-FFF2-40B4-BE49-F238E27FC236}">
                <a16:creationId xmlns:a16="http://schemas.microsoft.com/office/drawing/2014/main" id="{17CC76A4-97C4-E401-EE8C-575D7F530D71}"/>
              </a:ext>
            </a:extLst>
          </p:cNvPr>
          <p:cNvGrpSpPr/>
          <p:nvPr/>
        </p:nvGrpSpPr>
        <p:grpSpPr>
          <a:xfrm>
            <a:off x="720874" y="1600009"/>
            <a:ext cx="10918800" cy="534812"/>
            <a:chOff x="720874" y="1600009"/>
            <a:chExt cx="10918800" cy="534812"/>
          </a:xfrm>
        </p:grpSpPr>
        <p:sp>
          <p:nvSpPr>
            <p:cNvPr id="76" name="Rectángulo redondeado 75">
              <a:extLst>
                <a:ext uri="{FF2B5EF4-FFF2-40B4-BE49-F238E27FC236}">
                  <a16:creationId xmlns:a16="http://schemas.microsoft.com/office/drawing/2014/main" id="{91DA6D92-D7CB-40F6-0A10-9FCFBD79C8B9}"/>
                </a:ext>
              </a:extLst>
            </p:cNvPr>
            <p:cNvSpPr/>
            <p:nvPr/>
          </p:nvSpPr>
          <p:spPr>
            <a:xfrm>
              <a:off x="720874" y="1600009"/>
              <a:ext cx="10918800" cy="53481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s-AR" sz="2000" b="1" dirty="0">
                  <a:solidFill>
                    <a:schemeClr val="accent2"/>
                  </a:solidFill>
                  <a:latin typeface="Pulso" pitchFamily="2" charset="0"/>
                </a:rPr>
                <a:t>ARGENTINA</a:t>
              </a:r>
            </a:p>
          </p:txBody>
        </p:sp>
        <p:sp>
          <p:nvSpPr>
            <p:cNvPr id="85" name="Rectángulo: esquinas redondeadas 76">
              <a:extLst>
                <a:ext uri="{FF2B5EF4-FFF2-40B4-BE49-F238E27FC236}">
                  <a16:creationId xmlns:a16="http://schemas.microsoft.com/office/drawing/2014/main" id="{AE345DEA-B0BF-0F5B-3798-06BD238AC434}"/>
                </a:ext>
              </a:extLst>
            </p:cNvPr>
            <p:cNvSpPr/>
            <p:nvPr/>
          </p:nvSpPr>
          <p:spPr>
            <a:xfrm>
              <a:off x="6542265" y="1748265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 dirty="0">
                  <a:solidFill>
                    <a:schemeClr val="tx1"/>
                  </a:solidFill>
                  <a:latin typeface="Pulso" pitchFamily="2" charset="0"/>
                </a:rPr>
                <a:t>% IPC</a:t>
              </a:r>
            </a:p>
          </p:txBody>
        </p:sp>
        <p:pic>
          <p:nvPicPr>
            <p:cNvPr id="86" name="Imagen 85" descr="Icono&#10;&#10;El contenido generado por IA puede ser incorrecto.">
              <a:extLst>
                <a:ext uri="{FF2B5EF4-FFF2-40B4-BE49-F238E27FC236}">
                  <a16:creationId xmlns:a16="http://schemas.microsoft.com/office/drawing/2014/main" id="{D92F3120-1713-1056-5D79-3B4C51656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3687" y="1713655"/>
              <a:ext cx="333686" cy="333686"/>
            </a:xfrm>
            <a:prstGeom prst="rect">
              <a:avLst/>
            </a:prstGeom>
          </p:spPr>
        </p:pic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51BB15F7-3F24-835F-54C2-306EA47ED17C}"/>
                </a:ext>
              </a:extLst>
            </p:cNvPr>
            <p:cNvSpPr txBox="1"/>
            <p:nvPr/>
          </p:nvSpPr>
          <p:spPr>
            <a:xfrm>
              <a:off x="5815620" y="1789627"/>
              <a:ext cx="27411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YoY</a:t>
              </a:r>
            </a:p>
          </p:txBody>
        </p:sp>
        <p:pic>
          <p:nvPicPr>
            <p:cNvPr id="90" name="Gráfico 89">
              <a:extLst>
                <a:ext uri="{FF2B5EF4-FFF2-40B4-BE49-F238E27FC236}">
                  <a16:creationId xmlns:a16="http://schemas.microsoft.com/office/drawing/2014/main" id="{1373F656-79AE-7BB1-71AB-68E0C0E73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15745" y="1743105"/>
              <a:ext cx="1170937" cy="228370"/>
            </a:xfrm>
            <a:prstGeom prst="rect">
              <a:avLst/>
            </a:prstGeom>
          </p:spPr>
        </p:pic>
        <p:grpSp>
          <p:nvGrpSpPr>
            <p:cNvPr id="91" name="Gráfico 3">
              <a:extLst>
                <a:ext uri="{FF2B5EF4-FFF2-40B4-BE49-F238E27FC236}">
                  <a16:creationId xmlns:a16="http://schemas.microsoft.com/office/drawing/2014/main" id="{B227BCB3-C95B-5A0F-7B7E-A02B5A5E34B2}"/>
                </a:ext>
              </a:extLst>
            </p:cNvPr>
            <p:cNvGrpSpPr/>
            <p:nvPr/>
          </p:nvGrpSpPr>
          <p:grpSpPr>
            <a:xfrm>
              <a:off x="7740754" y="1756560"/>
              <a:ext cx="951052" cy="218179"/>
              <a:chOff x="3835717" y="2907982"/>
              <a:chExt cx="4521517" cy="1037272"/>
            </a:xfrm>
            <a:solidFill>
              <a:schemeClr val="bg2"/>
            </a:solidFill>
          </p:grpSpPr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D2A3D472-A4E6-4E0A-EFF1-837DF7A97F16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1AEA1C87-AC7D-6102-8ABF-D5E2C93FB20F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17C38E0C-9FEF-7449-E58A-E0858A655A31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5722E6EA-E7C2-FE92-4CAE-25E649B5DD47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D3FB9CC3-B9EC-BFA1-633E-7217E22BBA2D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936E4B84-33B1-B735-D47B-787B4E9B1717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8821621B-108C-ABAE-77C3-3DF67022DE24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rgbClr val="FF0000"/>
                  </a:solidFill>
                </a:endParaRPr>
              </a:p>
            </p:txBody>
          </p:sp>
          <p:sp>
            <p:nvSpPr>
              <p:cNvPr id="100" name="Forma libre 99">
                <a:extLst>
                  <a:ext uri="{FF2B5EF4-FFF2-40B4-BE49-F238E27FC236}">
                    <a16:creationId xmlns:a16="http://schemas.microsoft.com/office/drawing/2014/main" id="{8F64D7F9-6B64-375B-CB85-82B4F9A4AC38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DA76B0CC-575F-14C4-2524-826CA08D0B7E}"/>
              </a:ext>
            </a:extLst>
          </p:cNvPr>
          <p:cNvSpPr txBox="1"/>
          <p:nvPr/>
        </p:nvSpPr>
        <p:spPr>
          <a:xfrm>
            <a:off x="4778353" y="1500063"/>
            <a:ext cx="92493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chemeClr val="accent2"/>
                </a:solidFill>
                <a:latin typeface="Pulso" pitchFamily="2" charset="0"/>
              </a:rPr>
              <a:t>9.714</a:t>
            </a:r>
          </a:p>
        </p:txBody>
      </p:sp>
      <p:sp>
        <p:nvSpPr>
          <p:cNvPr id="208" name="Title 1">
            <a:extLst>
              <a:ext uri="{FF2B5EF4-FFF2-40B4-BE49-F238E27FC236}">
                <a16:creationId xmlns:a16="http://schemas.microsoft.com/office/drawing/2014/main" id="{732ABAD6-B951-76C3-65F0-99FA147C8728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905971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accent2"/>
                </a:solidFill>
              </a:rPr>
              <a:t>Ingresos</a:t>
            </a:r>
          </a:p>
        </p:txBody>
      </p:sp>
      <p:grpSp>
        <p:nvGrpSpPr>
          <p:cNvPr id="209" name="Grupo 208">
            <a:extLst>
              <a:ext uri="{FF2B5EF4-FFF2-40B4-BE49-F238E27FC236}">
                <a16:creationId xmlns:a16="http://schemas.microsoft.com/office/drawing/2014/main" id="{63525E86-7668-E9C5-741E-FCB60859FBCE}"/>
              </a:ext>
            </a:extLst>
          </p:cNvPr>
          <p:cNvGrpSpPr/>
          <p:nvPr/>
        </p:nvGrpSpPr>
        <p:grpSpPr>
          <a:xfrm>
            <a:off x="1459813" y="5537778"/>
            <a:ext cx="9894324" cy="307777"/>
            <a:chOff x="1459813" y="5537778"/>
            <a:chExt cx="9894324" cy="307777"/>
          </a:xfrm>
        </p:grpSpPr>
        <p:sp>
          <p:nvSpPr>
            <p:cNvPr id="210" name="CuadroTexto 209">
              <a:extLst>
                <a:ext uri="{FF2B5EF4-FFF2-40B4-BE49-F238E27FC236}">
                  <a16:creationId xmlns:a16="http://schemas.microsoft.com/office/drawing/2014/main" id="{4BC4D8E1-1BDC-FE2A-BC37-F398144FA40D}"/>
                </a:ext>
              </a:extLst>
            </p:cNvPr>
            <p:cNvSpPr txBox="1"/>
            <p:nvPr/>
          </p:nvSpPr>
          <p:spPr>
            <a:xfrm>
              <a:off x="7755180" y="5607028"/>
              <a:ext cx="24526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1100">
                  <a:solidFill>
                    <a:srgbClr val="00B7EB"/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201</a:t>
              </a:r>
            </a:p>
          </p:txBody>
        </p:sp>
        <p:sp>
          <p:nvSpPr>
            <p:cNvPr id="211" name="CuadroTexto 210">
              <a:extLst>
                <a:ext uri="{FF2B5EF4-FFF2-40B4-BE49-F238E27FC236}">
                  <a16:creationId xmlns:a16="http://schemas.microsoft.com/office/drawing/2014/main" id="{C0593E08-AF4A-9227-B9BB-9B5319FFA410}"/>
                </a:ext>
              </a:extLst>
            </p:cNvPr>
            <p:cNvSpPr txBox="1"/>
            <p:nvPr/>
          </p:nvSpPr>
          <p:spPr>
            <a:xfrm>
              <a:off x="9915745" y="5607028"/>
              <a:ext cx="2628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0266FF"/>
                  </a:solidFill>
                  <a:latin typeface="Pulso" pitchFamily="2" charset="0"/>
                </a:rPr>
                <a:t>238</a:t>
              </a:r>
            </a:p>
          </p:txBody>
        </p:sp>
        <p:sp>
          <p:nvSpPr>
            <p:cNvPr id="212" name="CuadroTexto 211">
              <a:extLst>
                <a:ext uri="{FF2B5EF4-FFF2-40B4-BE49-F238E27FC236}">
                  <a16:creationId xmlns:a16="http://schemas.microsoft.com/office/drawing/2014/main" id="{A836A3F7-A4BB-CE76-BFE4-EC71C4F9CB00}"/>
                </a:ext>
              </a:extLst>
            </p:cNvPr>
            <p:cNvSpPr txBox="1"/>
            <p:nvPr/>
          </p:nvSpPr>
          <p:spPr>
            <a:xfrm>
              <a:off x="1459813" y="5553167"/>
              <a:ext cx="116378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latin typeface="Pulso" pitchFamily="2" charset="0"/>
                </a:rPr>
                <a:t>Voz y otros</a:t>
              </a:r>
            </a:p>
          </p:txBody>
        </p:sp>
        <p:sp>
          <p:nvSpPr>
            <p:cNvPr id="213" name="CuadroTexto 212">
              <a:extLst>
                <a:ext uri="{FF2B5EF4-FFF2-40B4-BE49-F238E27FC236}">
                  <a16:creationId xmlns:a16="http://schemas.microsoft.com/office/drawing/2014/main" id="{E656CAA2-A3E5-0125-CD8F-6CED059A052A}"/>
                </a:ext>
              </a:extLst>
            </p:cNvPr>
            <p:cNvSpPr txBox="1"/>
            <p:nvPr/>
          </p:nvSpPr>
          <p:spPr>
            <a:xfrm>
              <a:off x="4959594" y="5553167"/>
              <a:ext cx="4504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latin typeface="Pulso" pitchFamily="2" charset="0"/>
                </a:rPr>
                <a:t>439</a:t>
              </a:r>
            </a:p>
          </p:txBody>
        </p:sp>
        <p:sp>
          <p:nvSpPr>
            <p:cNvPr id="214" name="Rectángulo: esquinas redondeadas 46">
              <a:extLst>
                <a:ext uri="{FF2B5EF4-FFF2-40B4-BE49-F238E27FC236}">
                  <a16:creationId xmlns:a16="http://schemas.microsoft.com/office/drawing/2014/main" id="{CFCACD58-A100-699D-FEF3-36F37D066170}"/>
                </a:ext>
              </a:extLst>
            </p:cNvPr>
            <p:cNvSpPr/>
            <p:nvPr/>
          </p:nvSpPr>
          <p:spPr>
            <a:xfrm>
              <a:off x="6542265" y="5565666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/>
                  </a:solidFill>
                  <a:latin typeface="Pulso" pitchFamily="2" charset="0"/>
                </a:rPr>
                <a:t>42%</a:t>
              </a:r>
            </a:p>
          </p:txBody>
        </p:sp>
        <p:sp>
          <p:nvSpPr>
            <p:cNvPr id="215" name="Rectángulo: una sola esquina redondeada 74">
              <a:extLst>
                <a:ext uri="{FF2B5EF4-FFF2-40B4-BE49-F238E27FC236}">
                  <a16:creationId xmlns:a16="http://schemas.microsoft.com/office/drawing/2014/main" id="{E15880C2-8C30-48EF-032B-AB977BEBEAF9}"/>
                </a:ext>
              </a:extLst>
            </p:cNvPr>
            <p:cNvSpPr/>
            <p:nvPr/>
          </p:nvSpPr>
          <p:spPr>
            <a:xfrm>
              <a:off x="8109543" y="5565666"/>
              <a:ext cx="800100" cy="252000"/>
            </a:xfrm>
            <a:prstGeom prst="round2SameRect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>
                <a:solidFill>
                  <a:schemeClr val="tx1"/>
                </a:solidFill>
              </a:endParaRPr>
            </a:p>
          </p:txBody>
        </p:sp>
        <p:sp>
          <p:nvSpPr>
            <p:cNvPr id="216" name="Rectángulo: una sola esquina redondeada 75">
              <a:extLst>
                <a:ext uri="{FF2B5EF4-FFF2-40B4-BE49-F238E27FC236}">
                  <a16:creationId xmlns:a16="http://schemas.microsoft.com/office/drawing/2014/main" id="{6138EC0D-0B42-CDB6-5C67-DB2718F5DE8A}"/>
                </a:ext>
              </a:extLst>
            </p:cNvPr>
            <p:cNvSpPr/>
            <p:nvPr/>
          </p:nvSpPr>
          <p:spPr>
            <a:xfrm>
              <a:off x="10394017" y="5565666"/>
              <a:ext cx="96012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>
                <a:solidFill>
                  <a:schemeClr val="tx1"/>
                </a:solidFill>
              </a:endParaRPr>
            </a:p>
          </p:txBody>
        </p:sp>
        <p:sp>
          <p:nvSpPr>
            <p:cNvPr id="217" name="CuadroTexto 216">
              <a:extLst>
                <a:ext uri="{FF2B5EF4-FFF2-40B4-BE49-F238E27FC236}">
                  <a16:creationId xmlns:a16="http://schemas.microsoft.com/office/drawing/2014/main" id="{91EDF6EE-670D-0D62-A96D-5A3EE47E4DA1}"/>
                </a:ext>
              </a:extLst>
            </p:cNvPr>
            <p:cNvSpPr txBox="1"/>
            <p:nvPr/>
          </p:nvSpPr>
          <p:spPr>
            <a:xfrm>
              <a:off x="3843439" y="5537778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5%</a:t>
              </a:r>
            </a:p>
          </p:txBody>
        </p:sp>
        <p:sp>
          <p:nvSpPr>
            <p:cNvPr id="218" name="Rectángulo: esquinas redondeadas 90">
              <a:extLst>
                <a:ext uri="{FF2B5EF4-FFF2-40B4-BE49-F238E27FC236}">
                  <a16:creationId xmlns:a16="http://schemas.microsoft.com/office/drawing/2014/main" id="{85024F0C-5EA9-5105-1C23-7B1CF79D9D7D}"/>
                </a:ext>
              </a:extLst>
            </p:cNvPr>
            <p:cNvSpPr/>
            <p:nvPr/>
          </p:nvSpPr>
          <p:spPr>
            <a:xfrm>
              <a:off x="5762777" y="5598024"/>
              <a:ext cx="379797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/>
                  </a:solidFill>
                  <a:latin typeface="Pulso" pitchFamily="2" charset="0"/>
                </a:rPr>
                <a:t>+28%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FF597A0E-0FF5-32D1-A3B7-32FCC522961A}"/>
                </a:ext>
              </a:extLst>
            </p:cNvPr>
            <p:cNvSpPr txBox="1"/>
            <p:nvPr/>
          </p:nvSpPr>
          <p:spPr>
            <a:xfrm>
              <a:off x="8231995" y="5607028"/>
              <a:ext cx="3061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46%</a:t>
              </a:r>
            </a:p>
          </p:txBody>
        </p:sp>
        <p:sp>
          <p:nvSpPr>
            <p:cNvPr id="220" name="CuadroTexto 219">
              <a:extLst>
                <a:ext uri="{FF2B5EF4-FFF2-40B4-BE49-F238E27FC236}">
                  <a16:creationId xmlns:a16="http://schemas.microsoft.com/office/drawing/2014/main" id="{2F462988-AEDD-AA21-F7CB-DED572B89AD6}"/>
                </a:ext>
              </a:extLst>
            </p:cNvPr>
            <p:cNvSpPr txBox="1"/>
            <p:nvPr/>
          </p:nvSpPr>
          <p:spPr>
            <a:xfrm>
              <a:off x="10511242" y="5607028"/>
              <a:ext cx="2997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54%</a:t>
              </a:r>
            </a:p>
          </p:txBody>
        </p:sp>
      </p:grpSp>
      <p:cxnSp>
        <p:nvCxnSpPr>
          <p:cNvPr id="221" name="Conector recto 220">
            <a:extLst>
              <a:ext uri="{FF2B5EF4-FFF2-40B4-BE49-F238E27FC236}">
                <a16:creationId xmlns:a16="http://schemas.microsoft.com/office/drawing/2014/main" id="{F69438D1-DF87-8434-BC6C-DC88FCB89399}"/>
              </a:ext>
            </a:extLst>
          </p:cNvPr>
          <p:cNvCxnSpPr>
            <a:cxnSpLocks/>
          </p:cNvCxnSpPr>
          <p:nvPr/>
        </p:nvCxnSpPr>
        <p:spPr>
          <a:xfrm>
            <a:off x="949487" y="3444843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2" name="Conector recto 221">
            <a:extLst>
              <a:ext uri="{FF2B5EF4-FFF2-40B4-BE49-F238E27FC236}">
                <a16:creationId xmlns:a16="http://schemas.microsoft.com/office/drawing/2014/main" id="{9329583D-D985-C4B7-0FB5-11CAC5CD7959}"/>
              </a:ext>
            </a:extLst>
          </p:cNvPr>
          <p:cNvCxnSpPr>
            <a:cxnSpLocks/>
          </p:cNvCxnSpPr>
          <p:nvPr/>
        </p:nvCxnSpPr>
        <p:spPr>
          <a:xfrm>
            <a:off x="949487" y="4089181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recto 222">
            <a:extLst>
              <a:ext uri="{FF2B5EF4-FFF2-40B4-BE49-F238E27FC236}">
                <a16:creationId xmlns:a16="http://schemas.microsoft.com/office/drawing/2014/main" id="{98645C62-E01E-0D1C-546C-C9D4E49C492D}"/>
              </a:ext>
            </a:extLst>
          </p:cNvPr>
          <p:cNvCxnSpPr>
            <a:cxnSpLocks/>
          </p:cNvCxnSpPr>
          <p:nvPr/>
        </p:nvCxnSpPr>
        <p:spPr>
          <a:xfrm>
            <a:off x="949487" y="4726537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4" name="Conector recto 223">
            <a:extLst>
              <a:ext uri="{FF2B5EF4-FFF2-40B4-BE49-F238E27FC236}">
                <a16:creationId xmlns:a16="http://schemas.microsoft.com/office/drawing/2014/main" id="{7A42BACB-9D1B-F289-240F-30BCC27B5EDC}"/>
              </a:ext>
            </a:extLst>
          </p:cNvPr>
          <p:cNvCxnSpPr>
            <a:cxnSpLocks/>
          </p:cNvCxnSpPr>
          <p:nvPr/>
        </p:nvCxnSpPr>
        <p:spPr>
          <a:xfrm>
            <a:off x="949487" y="5369686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recto 224">
            <a:extLst>
              <a:ext uri="{FF2B5EF4-FFF2-40B4-BE49-F238E27FC236}">
                <a16:creationId xmlns:a16="http://schemas.microsoft.com/office/drawing/2014/main" id="{9998841C-7863-2744-8F79-E31C49E7B83A}"/>
              </a:ext>
            </a:extLst>
          </p:cNvPr>
          <p:cNvCxnSpPr>
            <a:cxnSpLocks/>
          </p:cNvCxnSpPr>
          <p:nvPr/>
        </p:nvCxnSpPr>
        <p:spPr>
          <a:xfrm>
            <a:off x="949487" y="6013643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6" name="Conector recto 225">
            <a:extLst>
              <a:ext uri="{FF2B5EF4-FFF2-40B4-BE49-F238E27FC236}">
                <a16:creationId xmlns:a16="http://schemas.microsoft.com/office/drawing/2014/main" id="{3D707CC6-C5B7-FF84-A1CD-F60595AC5BF3}"/>
              </a:ext>
            </a:extLst>
          </p:cNvPr>
          <p:cNvCxnSpPr>
            <a:cxnSpLocks/>
          </p:cNvCxnSpPr>
          <p:nvPr/>
        </p:nvCxnSpPr>
        <p:spPr>
          <a:xfrm>
            <a:off x="949487" y="2793842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7" name="Grupo 226">
            <a:extLst>
              <a:ext uri="{FF2B5EF4-FFF2-40B4-BE49-F238E27FC236}">
                <a16:creationId xmlns:a16="http://schemas.microsoft.com/office/drawing/2014/main" id="{CD53AFC0-D829-D775-A574-8DE3E8C4F9AD}"/>
              </a:ext>
            </a:extLst>
          </p:cNvPr>
          <p:cNvGrpSpPr/>
          <p:nvPr/>
        </p:nvGrpSpPr>
        <p:grpSpPr>
          <a:xfrm>
            <a:off x="949487" y="2939364"/>
            <a:ext cx="9890291" cy="359956"/>
            <a:chOff x="949487" y="2939364"/>
            <a:chExt cx="9890291" cy="359956"/>
          </a:xfrm>
        </p:grpSpPr>
        <p:sp>
          <p:nvSpPr>
            <p:cNvPr id="228" name="CuadroTexto 227">
              <a:extLst>
                <a:ext uri="{FF2B5EF4-FFF2-40B4-BE49-F238E27FC236}">
                  <a16:creationId xmlns:a16="http://schemas.microsoft.com/office/drawing/2014/main" id="{B17DFA85-67E3-C59C-16F0-7C3F5806DF49}"/>
                </a:ext>
              </a:extLst>
            </p:cNvPr>
            <p:cNvSpPr txBox="1"/>
            <p:nvPr/>
          </p:nvSpPr>
          <p:spPr>
            <a:xfrm>
              <a:off x="7638161" y="3024648"/>
              <a:ext cx="3622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0B7EB"/>
                  </a:solidFill>
                  <a:latin typeface="Pulso" pitchFamily="2" charset="0"/>
                </a:rPr>
                <a:t>1.520</a:t>
              </a:r>
            </a:p>
          </p:txBody>
        </p:sp>
        <p:sp>
          <p:nvSpPr>
            <p:cNvPr id="229" name="CuadroTexto 228">
              <a:extLst>
                <a:ext uri="{FF2B5EF4-FFF2-40B4-BE49-F238E27FC236}">
                  <a16:creationId xmlns:a16="http://schemas.microsoft.com/office/drawing/2014/main" id="{74879822-4E71-1A8C-6804-1A227ED5BBCB}"/>
                </a:ext>
              </a:extLst>
            </p:cNvPr>
            <p:cNvSpPr txBox="1"/>
            <p:nvPr/>
          </p:nvSpPr>
          <p:spPr>
            <a:xfrm>
              <a:off x="9936583" y="3024648"/>
              <a:ext cx="2420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266FF"/>
                  </a:solidFill>
                  <a:latin typeface="Pulso" pitchFamily="2" charset="0"/>
                </a:rPr>
                <a:t>515</a:t>
              </a:r>
            </a:p>
          </p:txBody>
        </p:sp>
        <p:sp>
          <p:nvSpPr>
            <p:cNvPr id="230" name="CuadroTexto 229">
              <a:extLst>
                <a:ext uri="{FF2B5EF4-FFF2-40B4-BE49-F238E27FC236}">
                  <a16:creationId xmlns:a16="http://schemas.microsoft.com/office/drawing/2014/main" id="{FC03110A-4401-6BE7-6B43-44D43E21D846}"/>
                </a:ext>
              </a:extLst>
            </p:cNvPr>
            <p:cNvSpPr txBox="1"/>
            <p:nvPr/>
          </p:nvSpPr>
          <p:spPr>
            <a:xfrm>
              <a:off x="1459813" y="2977323"/>
              <a:ext cx="83837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latin typeface="Pulso" pitchFamily="2" charset="0"/>
                </a:rPr>
                <a:t>Internet</a:t>
              </a:r>
            </a:p>
          </p:txBody>
        </p:sp>
        <p:sp>
          <p:nvSpPr>
            <p:cNvPr id="231" name="CuadroTexto 230">
              <a:extLst>
                <a:ext uri="{FF2B5EF4-FFF2-40B4-BE49-F238E27FC236}">
                  <a16:creationId xmlns:a16="http://schemas.microsoft.com/office/drawing/2014/main" id="{BFFF66E5-A170-58CE-B9EA-C810601141E9}"/>
                </a:ext>
              </a:extLst>
            </p:cNvPr>
            <p:cNvSpPr txBox="1"/>
            <p:nvPr/>
          </p:nvSpPr>
          <p:spPr>
            <a:xfrm>
              <a:off x="4788072" y="2977323"/>
              <a:ext cx="621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latin typeface="Pulso" pitchFamily="2" charset="0"/>
                </a:rPr>
                <a:t>2.035</a:t>
              </a:r>
            </a:p>
          </p:txBody>
        </p:sp>
        <p:sp>
          <p:nvSpPr>
            <p:cNvPr id="232" name="Rectángulo: esquinas redondeadas 34">
              <a:extLst>
                <a:ext uri="{FF2B5EF4-FFF2-40B4-BE49-F238E27FC236}">
                  <a16:creationId xmlns:a16="http://schemas.microsoft.com/office/drawing/2014/main" id="{4346D2DF-CEC9-AE76-5757-6ABE3CFC9562}"/>
                </a:ext>
              </a:extLst>
            </p:cNvPr>
            <p:cNvSpPr/>
            <p:nvPr/>
          </p:nvSpPr>
          <p:spPr>
            <a:xfrm>
              <a:off x="6542265" y="2989822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/>
                  </a:solidFill>
                  <a:latin typeface="Pulso" pitchFamily="2" charset="0"/>
                </a:rPr>
                <a:t>114%</a:t>
              </a:r>
            </a:p>
          </p:txBody>
        </p:sp>
        <p:sp>
          <p:nvSpPr>
            <p:cNvPr id="233" name="Rectángulo: una sola esquina redondeada 66">
              <a:extLst>
                <a:ext uri="{FF2B5EF4-FFF2-40B4-BE49-F238E27FC236}">
                  <a16:creationId xmlns:a16="http://schemas.microsoft.com/office/drawing/2014/main" id="{762F3502-697C-34AE-5F87-49A67F55B3C0}"/>
                </a:ext>
              </a:extLst>
            </p:cNvPr>
            <p:cNvSpPr/>
            <p:nvPr/>
          </p:nvSpPr>
          <p:spPr>
            <a:xfrm>
              <a:off x="8113344" y="2989822"/>
              <a:ext cx="1318260" cy="252000"/>
            </a:xfrm>
            <a:prstGeom prst="round2SameRect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34" name="Rectángulo: una sola esquina redondeada 67">
              <a:extLst>
                <a:ext uri="{FF2B5EF4-FFF2-40B4-BE49-F238E27FC236}">
                  <a16:creationId xmlns:a16="http://schemas.microsoft.com/office/drawing/2014/main" id="{762F4416-00CE-D98C-A93C-B19102E3593C}"/>
                </a:ext>
              </a:extLst>
            </p:cNvPr>
            <p:cNvSpPr/>
            <p:nvPr/>
          </p:nvSpPr>
          <p:spPr>
            <a:xfrm>
              <a:off x="10397818" y="2989822"/>
              <a:ext cx="44196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235" name="CuadroTexto 234">
              <a:extLst>
                <a:ext uri="{FF2B5EF4-FFF2-40B4-BE49-F238E27FC236}">
                  <a16:creationId xmlns:a16="http://schemas.microsoft.com/office/drawing/2014/main" id="{6D4AE09F-8C08-12C3-F711-A2B12F5BA3F1}"/>
                </a:ext>
              </a:extLst>
            </p:cNvPr>
            <p:cNvSpPr txBox="1"/>
            <p:nvPr/>
          </p:nvSpPr>
          <p:spPr>
            <a:xfrm>
              <a:off x="3843439" y="2961934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21%</a:t>
              </a:r>
            </a:p>
          </p:txBody>
        </p:sp>
        <p:sp>
          <p:nvSpPr>
            <p:cNvPr id="236" name="Rectángulo: esquinas redondeadas 78">
              <a:extLst>
                <a:ext uri="{FF2B5EF4-FFF2-40B4-BE49-F238E27FC236}">
                  <a16:creationId xmlns:a16="http://schemas.microsoft.com/office/drawing/2014/main" id="{F74A9150-4290-8F07-2522-AC63D13CD424}"/>
                </a:ext>
              </a:extLst>
            </p:cNvPr>
            <p:cNvSpPr/>
            <p:nvPr/>
          </p:nvSpPr>
          <p:spPr>
            <a:xfrm>
              <a:off x="5762777" y="3022180"/>
              <a:ext cx="379797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/>
                  </a:solidFill>
                  <a:latin typeface="Pulso" pitchFamily="2" charset="0"/>
                </a:rPr>
                <a:t>+28%</a:t>
              </a:r>
            </a:p>
          </p:txBody>
        </p:sp>
        <p:sp>
          <p:nvSpPr>
            <p:cNvPr id="237" name="CuadroTexto 236">
              <a:extLst>
                <a:ext uri="{FF2B5EF4-FFF2-40B4-BE49-F238E27FC236}">
                  <a16:creationId xmlns:a16="http://schemas.microsoft.com/office/drawing/2014/main" id="{DF4C2925-731C-12AA-850D-096577133606}"/>
                </a:ext>
              </a:extLst>
            </p:cNvPr>
            <p:cNvSpPr txBox="1"/>
            <p:nvPr/>
          </p:nvSpPr>
          <p:spPr>
            <a:xfrm>
              <a:off x="8231995" y="3031184"/>
              <a:ext cx="2805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75%</a:t>
              </a:r>
            </a:p>
          </p:txBody>
        </p:sp>
        <p:sp>
          <p:nvSpPr>
            <p:cNvPr id="238" name="CuadroTexto 237">
              <a:extLst>
                <a:ext uri="{FF2B5EF4-FFF2-40B4-BE49-F238E27FC236}">
                  <a16:creationId xmlns:a16="http://schemas.microsoft.com/office/drawing/2014/main" id="{329958E6-9106-0CCA-C221-76C09CF90054}"/>
                </a:ext>
              </a:extLst>
            </p:cNvPr>
            <p:cNvSpPr txBox="1"/>
            <p:nvPr/>
          </p:nvSpPr>
          <p:spPr>
            <a:xfrm>
              <a:off x="10511242" y="3024648"/>
              <a:ext cx="29014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25%</a:t>
              </a:r>
            </a:p>
          </p:txBody>
        </p:sp>
        <p:sp>
          <p:nvSpPr>
            <p:cNvPr id="239" name="Forma libre 238">
              <a:extLst>
                <a:ext uri="{FF2B5EF4-FFF2-40B4-BE49-F238E27FC236}">
                  <a16:creationId xmlns:a16="http://schemas.microsoft.com/office/drawing/2014/main" id="{6B479B90-9B12-A466-AEDC-AF5D2F36C4D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2939364"/>
              <a:ext cx="360000" cy="359956"/>
            </a:xfrm>
            <a:custGeom>
              <a:avLst/>
              <a:gdLst>
                <a:gd name="connsiteX0" fmla="*/ 359918 w 720090"/>
                <a:gd name="connsiteY0" fmla="*/ 321565 h 720090"/>
                <a:gd name="connsiteX1" fmla="*/ 398399 w 720090"/>
                <a:gd name="connsiteY1" fmla="*/ 360046 h 720090"/>
                <a:gd name="connsiteX2" fmla="*/ 359918 w 720090"/>
                <a:gd name="connsiteY2" fmla="*/ 398527 h 720090"/>
                <a:gd name="connsiteX3" fmla="*/ 321437 w 720090"/>
                <a:gd name="connsiteY3" fmla="*/ 360046 h 720090"/>
                <a:gd name="connsiteX4" fmla="*/ 359918 w 720090"/>
                <a:gd name="connsiteY4" fmla="*/ 321565 h 720090"/>
                <a:gd name="connsiteX5" fmla="*/ 679196 w 720090"/>
                <a:gd name="connsiteY5" fmla="*/ 193802 h 720090"/>
                <a:gd name="connsiteX6" fmla="*/ 679450 w 720090"/>
                <a:gd name="connsiteY6" fmla="*/ 193802 h 720090"/>
                <a:gd name="connsiteX7" fmla="*/ 720090 w 720090"/>
                <a:gd name="connsiteY7" fmla="*/ 360045 h 720090"/>
                <a:gd name="connsiteX8" fmla="*/ 360045 w 720090"/>
                <a:gd name="connsiteY8" fmla="*/ 720090 h 720090"/>
                <a:gd name="connsiteX9" fmla="*/ 0 w 720090"/>
                <a:gd name="connsiteY9" fmla="*/ 360045 h 720090"/>
                <a:gd name="connsiteX10" fmla="*/ 40767 w 720090"/>
                <a:gd name="connsiteY10" fmla="*/ 193929 h 720090"/>
                <a:gd name="connsiteX11" fmla="*/ 148717 w 720090"/>
                <a:gd name="connsiteY11" fmla="*/ 309118 h 720090"/>
                <a:gd name="connsiteX12" fmla="*/ 142621 w 720090"/>
                <a:gd name="connsiteY12" fmla="*/ 360045 h 720090"/>
                <a:gd name="connsiteX13" fmla="*/ 359918 w 720090"/>
                <a:gd name="connsiteY13" fmla="*/ 577342 h 720090"/>
                <a:gd name="connsiteX14" fmla="*/ 577215 w 720090"/>
                <a:gd name="connsiteY14" fmla="*/ 360045 h 720090"/>
                <a:gd name="connsiteX15" fmla="*/ 571119 w 720090"/>
                <a:gd name="connsiteY15" fmla="*/ 309118 h 720090"/>
                <a:gd name="connsiteX16" fmla="*/ 359790 w 720090"/>
                <a:gd name="connsiteY16" fmla="*/ 189230 h 720090"/>
                <a:gd name="connsiteX17" fmla="*/ 483742 w 720090"/>
                <a:gd name="connsiteY17" fmla="*/ 242697 h 720090"/>
                <a:gd name="connsiteX18" fmla="*/ 437387 w 720090"/>
                <a:gd name="connsiteY18" fmla="*/ 292227 h 720090"/>
                <a:gd name="connsiteX19" fmla="*/ 437260 w 720090"/>
                <a:gd name="connsiteY19" fmla="*/ 292227 h 720090"/>
                <a:gd name="connsiteX20" fmla="*/ 359790 w 720090"/>
                <a:gd name="connsiteY20" fmla="*/ 256921 h 720090"/>
                <a:gd name="connsiteX21" fmla="*/ 282320 w 720090"/>
                <a:gd name="connsiteY21" fmla="*/ 292227 h 720090"/>
                <a:gd name="connsiteX22" fmla="*/ 235965 w 720090"/>
                <a:gd name="connsiteY22" fmla="*/ 242824 h 720090"/>
                <a:gd name="connsiteX23" fmla="*/ 359790 w 720090"/>
                <a:gd name="connsiteY23" fmla="*/ 189230 h 720090"/>
                <a:gd name="connsiteX24" fmla="*/ 359791 w 720090"/>
                <a:gd name="connsiteY24" fmla="*/ 0 h 720090"/>
                <a:gd name="connsiteX25" fmla="*/ 613410 w 720090"/>
                <a:gd name="connsiteY25" fmla="*/ 104394 h 720090"/>
                <a:gd name="connsiteX26" fmla="*/ 515747 w 720090"/>
                <a:gd name="connsiteY26" fmla="*/ 208661 h 720090"/>
                <a:gd name="connsiteX27" fmla="*/ 359918 w 720090"/>
                <a:gd name="connsiteY27" fmla="*/ 142748 h 720090"/>
                <a:gd name="connsiteX28" fmla="*/ 359791 w 720090"/>
                <a:gd name="connsiteY28" fmla="*/ 142748 h 720090"/>
                <a:gd name="connsiteX29" fmla="*/ 203962 w 720090"/>
                <a:gd name="connsiteY29" fmla="*/ 208661 h 720090"/>
                <a:gd name="connsiteX30" fmla="*/ 106426 w 720090"/>
                <a:gd name="connsiteY30" fmla="*/ 104648 h 720090"/>
                <a:gd name="connsiteX31" fmla="*/ 359791 w 720090"/>
                <a:gd name="connsiteY31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20090" h="720090">
                  <a:moveTo>
                    <a:pt x="359918" y="321565"/>
                  </a:moveTo>
                  <a:cubicBezTo>
                    <a:pt x="381254" y="321565"/>
                    <a:pt x="398399" y="338837"/>
                    <a:pt x="398399" y="360046"/>
                  </a:cubicBezTo>
                  <a:cubicBezTo>
                    <a:pt x="398399" y="381255"/>
                    <a:pt x="381127" y="398527"/>
                    <a:pt x="359918" y="398527"/>
                  </a:cubicBezTo>
                  <a:cubicBezTo>
                    <a:pt x="338709" y="398527"/>
                    <a:pt x="321437" y="381255"/>
                    <a:pt x="321437" y="360046"/>
                  </a:cubicBezTo>
                  <a:cubicBezTo>
                    <a:pt x="321437" y="338837"/>
                    <a:pt x="338582" y="321565"/>
                    <a:pt x="359918" y="321565"/>
                  </a:cubicBezTo>
                  <a:close/>
                  <a:moveTo>
                    <a:pt x="679196" y="193802"/>
                  </a:moveTo>
                  <a:lnTo>
                    <a:pt x="679450" y="193802"/>
                  </a:lnTo>
                  <a:cubicBezTo>
                    <a:pt x="705358" y="243586"/>
                    <a:pt x="720090" y="300101"/>
                    <a:pt x="720090" y="360045"/>
                  </a:cubicBezTo>
                  <a:cubicBezTo>
                    <a:pt x="720090" y="557911"/>
                    <a:pt x="557911" y="720090"/>
                    <a:pt x="360045" y="720090"/>
                  </a:cubicBezTo>
                  <a:cubicBezTo>
                    <a:pt x="162179" y="720090"/>
                    <a:pt x="0" y="558927"/>
                    <a:pt x="0" y="360045"/>
                  </a:cubicBezTo>
                  <a:cubicBezTo>
                    <a:pt x="0" y="300228"/>
                    <a:pt x="14732" y="243713"/>
                    <a:pt x="40767" y="193929"/>
                  </a:cubicBezTo>
                  <a:lnTo>
                    <a:pt x="148717" y="309118"/>
                  </a:lnTo>
                  <a:cubicBezTo>
                    <a:pt x="144780" y="325501"/>
                    <a:pt x="142621" y="342519"/>
                    <a:pt x="142621" y="360045"/>
                  </a:cubicBezTo>
                  <a:cubicBezTo>
                    <a:pt x="142621" y="480060"/>
                    <a:pt x="239903" y="577342"/>
                    <a:pt x="359918" y="577342"/>
                  </a:cubicBezTo>
                  <a:cubicBezTo>
                    <a:pt x="479933" y="577342"/>
                    <a:pt x="577215" y="480060"/>
                    <a:pt x="577215" y="360045"/>
                  </a:cubicBezTo>
                  <a:cubicBezTo>
                    <a:pt x="577215" y="342519"/>
                    <a:pt x="575056" y="325501"/>
                    <a:pt x="571119" y="309118"/>
                  </a:cubicBezTo>
                  <a:close/>
                  <a:moveTo>
                    <a:pt x="359790" y="189230"/>
                  </a:moveTo>
                  <a:cubicBezTo>
                    <a:pt x="408685" y="189230"/>
                    <a:pt x="452627" y="209804"/>
                    <a:pt x="483742" y="242697"/>
                  </a:cubicBezTo>
                  <a:lnTo>
                    <a:pt x="437387" y="292227"/>
                  </a:lnTo>
                  <a:lnTo>
                    <a:pt x="437260" y="292227"/>
                  </a:lnTo>
                  <a:cubicBezTo>
                    <a:pt x="418337" y="270637"/>
                    <a:pt x="390651" y="256921"/>
                    <a:pt x="359790" y="256921"/>
                  </a:cubicBezTo>
                  <a:cubicBezTo>
                    <a:pt x="328929" y="256921"/>
                    <a:pt x="301243" y="270637"/>
                    <a:pt x="282320" y="292227"/>
                  </a:cubicBezTo>
                  <a:lnTo>
                    <a:pt x="235965" y="242824"/>
                  </a:lnTo>
                  <a:cubicBezTo>
                    <a:pt x="267080" y="209931"/>
                    <a:pt x="310895" y="189230"/>
                    <a:pt x="359790" y="189230"/>
                  </a:cubicBezTo>
                  <a:close/>
                  <a:moveTo>
                    <a:pt x="359791" y="0"/>
                  </a:moveTo>
                  <a:cubicBezTo>
                    <a:pt x="458851" y="0"/>
                    <a:pt x="548386" y="39878"/>
                    <a:pt x="613410" y="104394"/>
                  </a:cubicBezTo>
                  <a:lnTo>
                    <a:pt x="515747" y="208661"/>
                  </a:lnTo>
                  <a:cubicBezTo>
                    <a:pt x="476250" y="168021"/>
                    <a:pt x="421005" y="142748"/>
                    <a:pt x="359918" y="142748"/>
                  </a:cubicBezTo>
                  <a:lnTo>
                    <a:pt x="359791" y="142748"/>
                  </a:lnTo>
                  <a:cubicBezTo>
                    <a:pt x="298704" y="142748"/>
                    <a:pt x="243459" y="168021"/>
                    <a:pt x="203962" y="208661"/>
                  </a:cubicBezTo>
                  <a:lnTo>
                    <a:pt x="106426" y="104648"/>
                  </a:lnTo>
                  <a:cubicBezTo>
                    <a:pt x="171450" y="40005"/>
                    <a:pt x="260731" y="0"/>
                    <a:pt x="359791" y="0"/>
                  </a:cubicBezTo>
                  <a:close/>
                </a:path>
              </a:pathLst>
            </a:custGeom>
            <a:solidFill>
              <a:srgbClr val="0004B2"/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B0C04A2D-B387-3666-3710-1C0E4A52957B}"/>
              </a:ext>
            </a:extLst>
          </p:cNvPr>
          <p:cNvGrpSpPr/>
          <p:nvPr/>
        </p:nvGrpSpPr>
        <p:grpSpPr>
          <a:xfrm>
            <a:off x="949487" y="2284331"/>
            <a:ext cx="10240834" cy="360000"/>
            <a:chOff x="949487" y="2284331"/>
            <a:chExt cx="10240834" cy="360000"/>
          </a:xfrm>
        </p:grpSpPr>
        <p:sp>
          <p:nvSpPr>
            <p:cNvPr id="241" name="CuadroTexto 240">
              <a:extLst>
                <a:ext uri="{FF2B5EF4-FFF2-40B4-BE49-F238E27FC236}">
                  <a16:creationId xmlns:a16="http://schemas.microsoft.com/office/drawing/2014/main" id="{DC6425FE-1A89-C730-AEA3-027854A23A3D}"/>
                </a:ext>
              </a:extLst>
            </p:cNvPr>
            <p:cNvSpPr txBox="1"/>
            <p:nvPr/>
          </p:nvSpPr>
          <p:spPr>
            <a:xfrm>
              <a:off x="7617322" y="2379528"/>
              <a:ext cx="3831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00B7EB"/>
                  </a:solidFill>
                  <a:latin typeface="Pulso" pitchFamily="2" charset="0"/>
                </a:rPr>
                <a:t>2.633</a:t>
              </a:r>
            </a:p>
          </p:txBody>
        </p:sp>
        <p:sp>
          <p:nvSpPr>
            <p:cNvPr id="242" name="CuadroTexto 241">
              <a:extLst>
                <a:ext uri="{FF2B5EF4-FFF2-40B4-BE49-F238E27FC236}">
                  <a16:creationId xmlns:a16="http://schemas.microsoft.com/office/drawing/2014/main" id="{A71C810E-E518-C0A9-CF28-6AEE7D7CB881}"/>
                </a:ext>
              </a:extLst>
            </p:cNvPr>
            <p:cNvSpPr txBox="1"/>
            <p:nvPr/>
          </p:nvSpPr>
          <p:spPr>
            <a:xfrm>
              <a:off x="9813152" y="2379528"/>
              <a:ext cx="36548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0266FF"/>
                  </a:solidFill>
                  <a:latin typeface="Pulso" pitchFamily="2" charset="0"/>
                </a:rPr>
                <a:t>2.126</a:t>
              </a:r>
            </a:p>
          </p:txBody>
        </p:sp>
        <p:sp>
          <p:nvSpPr>
            <p:cNvPr id="243" name="CuadroTexto 242">
              <a:extLst>
                <a:ext uri="{FF2B5EF4-FFF2-40B4-BE49-F238E27FC236}">
                  <a16:creationId xmlns:a16="http://schemas.microsoft.com/office/drawing/2014/main" id="{74422D5E-C6DD-FE7E-7DF6-10107C206811}"/>
                </a:ext>
              </a:extLst>
            </p:cNvPr>
            <p:cNvSpPr txBox="1"/>
            <p:nvPr/>
          </p:nvSpPr>
          <p:spPr>
            <a:xfrm>
              <a:off x="1459813" y="2333362"/>
              <a:ext cx="58028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latin typeface="Pulso" pitchFamily="2" charset="0"/>
                </a:rPr>
                <a:t>Móvil</a:t>
              </a:r>
            </a:p>
          </p:txBody>
        </p:sp>
        <p:sp>
          <p:nvSpPr>
            <p:cNvPr id="244" name="CuadroTexto 243">
              <a:extLst>
                <a:ext uri="{FF2B5EF4-FFF2-40B4-BE49-F238E27FC236}">
                  <a16:creationId xmlns:a16="http://schemas.microsoft.com/office/drawing/2014/main" id="{51D02340-4561-B14A-4782-B141C09086B4}"/>
                </a:ext>
              </a:extLst>
            </p:cNvPr>
            <p:cNvSpPr txBox="1"/>
            <p:nvPr/>
          </p:nvSpPr>
          <p:spPr>
            <a:xfrm>
              <a:off x="4786469" y="2333362"/>
              <a:ext cx="62356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latin typeface="Pulso" pitchFamily="2" charset="0"/>
                </a:rPr>
                <a:t>4.759</a:t>
              </a:r>
            </a:p>
          </p:txBody>
        </p:sp>
        <p:sp>
          <p:nvSpPr>
            <p:cNvPr id="245" name="Rectángulo: esquinas redondeadas 17">
              <a:extLst>
                <a:ext uri="{FF2B5EF4-FFF2-40B4-BE49-F238E27FC236}">
                  <a16:creationId xmlns:a16="http://schemas.microsoft.com/office/drawing/2014/main" id="{06B40B9A-61BE-D3F7-47B0-AFABC46425C5}"/>
                </a:ext>
              </a:extLst>
            </p:cNvPr>
            <p:cNvSpPr/>
            <p:nvPr/>
          </p:nvSpPr>
          <p:spPr>
            <a:xfrm>
              <a:off x="6542265" y="2345861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/>
                  </a:solidFill>
                  <a:latin typeface="Pulso" pitchFamily="2" charset="0"/>
                </a:rPr>
                <a:t>127%</a:t>
              </a:r>
            </a:p>
          </p:txBody>
        </p:sp>
        <p:sp>
          <p:nvSpPr>
            <p:cNvPr id="246" name="Rectángulo: una sola esquina redondeada 64">
              <a:extLst>
                <a:ext uri="{FF2B5EF4-FFF2-40B4-BE49-F238E27FC236}">
                  <a16:creationId xmlns:a16="http://schemas.microsoft.com/office/drawing/2014/main" id="{2211E289-E145-9F62-B5C5-54049063AD56}"/>
                </a:ext>
              </a:extLst>
            </p:cNvPr>
            <p:cNvSpPr/>
            <p:nvPr/>
          </p:nvSpPr>
          <p:spPr>
            <a:xfrm>
              <a:off x="8113367" y="2345861"/>
              <a:ext cx="982980" cy="252000"/>
            </a:xfrm>
            <a:prstGeom prst="round2SameRect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47" name="Rectángulo: una sola esquina redondeada 65">
              <a:extLst>
                <a:ext uri="{FF2B5EF4-FFF2-40B4-BE49-F238E27FC236}">
                  <a16:creationId xmlns:a16="http://schemas.microsoft.com/office/drawing/2014/main" id="{BC2D9CC3-E08D-E28A-A188-564707B25139}"/>
                </a:ext>
              </a:extLst>
            </p:cNvPr>
            <p:cNvSpPr/>
            <p:nvPr/>
          </p:nvSpPr>
          <p:spPr>
            <a:xfrm>
              <a:off x="10397841" y="2345861"/>
              <a:ext cx="79248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48" name="CuadroTexto 247">
              <a:extLst>
                <a:ext uri="{FF2B5EF4-FFF2-40B4-BE49-F238E27FC236}">
                  <a16:creationId xmlns:a16="http://schemas.microsoft.com/office/drawing/2014/main" id="{2DD92DB6-C26F-1E71-2A32-C0036A58B3EA}"/>
                </a:ext>
              </a:extLst>
            </p:cNvPr>
            <p:cNvSpPr txBox="1"/>
            <p:nvPr/>
          </p:nvSpPr>
          <p:spPr>
            <a:xfrm>
              <a:off x="3843439" y="2317973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49%</a:t>
              </a:r>
            </a:p>
          </p:txBody>
        </p:sp>
        <p:sp>
          <p:nvSpPr>
            <p:cNvPr id="249" name="Rectángulo: esquinas redondeadas 53">
              <a:extLst>
                <a:ext uri="{FF2B5EF4-FFF2-40B4-BE49-F238E27FC236}">
                  <a16:creationId xmlns:a16="http://schemas.microsoft.com/office/drawing/2014/main" id="{25926CDE-3870-EEE2-1C22-5B560D9E639A}"/>
                </a:ext>
              </a:extLst>
            </p:cNvPr>
            <p:cNvSpPr/>
            <p:nvPr/>
          </p:nvSpPr>
          <p:spPr>
            <a:xfrm>
              <a:off x="5773701" y="2378219"/>
              <a:ext cx="357951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/>
                  </a:solidFill>
                  <a:latin typeface="Pulso" pitchFamily="2" charset="0"/>
                </a:rPr>
                <a:t>+31%</a:t>
              </a:r>
            </a:p>
          </p:txBody>
        </p:sp>
        <p:sp>
          <p:nvSpPr>
            <p:cNvPr id="250" name="CuadroTexto 249">
              <a:extLst>
                <a:ext uri="{FF2B5EF4-FFF2-40B4-BE49-F238E27FC236}">
                  <a16:creationId xmlns:a16="http://schemas.microsoft.com/office/drawing/2014/main" id="{AB2C232C-1820-FA92-2B8E-F5FECCEDB556}"/>
                </a:ext>
              </a:extLst>
            </p:cNvPr>
            <p:cNvSpPr txBox="1"/>
            <p:nvPr/>
          </p:nvSpPr>
          <p:spPr>
            <a:xfrm>
              <a:off x="8231995" y="2387223"/>
              <a:ext cx="29014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55%</a:t>
              </a:r>
            </a:p>
          </p:txBody>
        </p:sp>
        <p:sp>
          <p:nvSpPr>
            <p:cNvPr id="251" name="CuadroTexto 250">
              <a:extLst>
                <a:ext uri="{FF2B5EF4-FFF2-40B4-BE49-F238E27FC236}">
                  <a16:creationId xmlns:a16="http://schemas.microsoft.com/office/drawing/2014/main" id="{0788CD4D-063A-563B-0D7B-4B3F71DAB1BA}"/>
                </a:ext>
              </a:extLst>
            </p:cNvPr>
            <p:cNvSpPr txBox="1"/>
            <p:nvPr/>
          </p:nvSpPr>
          <p:spPr>
            <a:xfrm>
              <a:off x="10511242" y="2379528"/>
              <a:ext cx="2997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45%</a:t>
              </a:r>
            </a:p>
          </p:txBody>
        </p:sp>
        <p:sp>
          <p:nvSpPr>
            <p:cNvPr id="252" name="Forma libre 251">
              <a:extLst>
                <a:ext uri="{FF2B5EF4-FFF2-40B4-BE49-F238E27FC236}">
                  <a16:creationId xmlns:a16="http://schemas.microsoft.com/office/drawing/2014/main" id="{12642FA3-8ACB-F135-7FDC-337A7F85C21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2284331"/>
              <a:ext cx="360000" cy="360000"/>
            </a:xfrm>
            <a:custGeom>
              <a:avLst/>
              <a:gdLst>
                <a:gd name="connsiteX0" fmla="*/ 59245 w 190500"/>
                <a:gd name="connsiteY0" fmla="*/ 90487 h 190500"/>
                <a:gd name="connsiteX1" fmla="*/ 76580 w 190500"/>
                <a:gd name="connsiteY1" fmla="*/ 90487 h 190500"/>
                <a:gd name="connsiteX2" fmla="*/ 76580 w 190500"/>
                <a:gd name="connsiteY2" fmla="*/ 114395 h 190500"/>
                <a:gd name="connsiteX3" fmla="*/ 59245 w 190500"/>
                <a:gd name="connsiteY3" fmla="*/ 114395 h 190500"/>
                <a:gd name="connsiteX4" fmla="*/ 86868 w 190500"/>
                <a:gd name="connsiteY4" fmla="*/ 77914 h 190500"/>
                <a:gd name="connsiteX5" fmla="*/ 104204 w 190500"/>
                <a:gd name="connsiteY5" fmla="*/ 77914 h 190500"/>
                <a:gd name="connsiteX6" fmla="*/ 104204 w 190500"/>
                <a:gd name="connsiteY6" fmla="*/ 114395 h 190500"/>
                <a:gd name="connsiteX7" fmla="*/ 86868 w 190500"/>
                <a:gd name="connsiteY7" fmla="*/ 114395 h 190500"/>
                <a:gd name="connsiteX8" fmla="*/ 113919 w 190500"/>
                <a:gd name="connsiteY8" fmla="*/ 66579 h 190500"/>
                <a:gd name="connsiteX9" fmla="*/ 131254 w 190500"/>
                <a:gd name="connsiteY9" fmla="*/ 66579 h 190500"/>
                <a:gd name="connsiteX10" fmla="*/ 131254 w 190500"/>
                <a:gd name="connsiteY10" fmla="*/ 114490 h 190500"/>
                <a:gd name="connsiteX11" fmla="*/ 113919 w 190500"/>
                <a:gd name="connsiteY11" fmla="*/ 114490 h 190500"/>
                <a:gd name="connsiteX12" fmla="*/ 95250 w 190500"/>
                <a:gd name="connsiteY12" fmla="*/ 37719 h 190500"/>
                <a:gd name="connsiteX13" fmla="*/ 37719 w 190500"/>
                <a:gd name="connsiteY13" fmla="*/ 95250 h 190500"/>
                <a:gd name="connsiteX14" fmla="*/ 95250 w 190500"/>
                <a:gd name="connsiteY14" fmla="*/ 152781 h 190500"/>
                <a:gd name="connsiteX15" fmla="*/ 152781 w 190500"/>
                <a:gd name="connsiteY15" fmla="*/ 95250 h 190500"/>
                <a:gd name="connsiteX16" fmla="*/ 95250 w 190500"/>
                <a:gd name="connsiteY16" fmla="*/ 37719 h 190500"/>
                <a:gd name="connsiteX17" fmla="*/ 95250 w 190500"/>
                <a:gd name="connsiteY17" fmla="*/ 0 h 190500"/>
                <a:gd name="connsiteX18" fmla="*/ 190500 w 190500"/>
                <a:gd name="connsiteY18" fmla="*/ 95250 h 190500"/>
                <a:gd name="connsiteX19" fmla="*/ 95250 w 190500"/>
                <a:gd name="connsiteY19" fmla="*/ 190500 h 190500"/>
                <a:gd name="connsiteX20" fmla="*/ 0 w 190500"/>
                <a:gd name="connsiteY20" fmla="*/ 95250 h 190500"/>
                <a:gd name="connsiteX21" fmla="*/ 95250 w 190500"/>
                <a:gd name="connsiteY2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500" h="190500">
                  <a:moveTo>
                    <a:pt x="59245" y="90487"/>
                  </a:moveTo>
                  <a:lnTo>
                    <a:pt x="76580" y="90487"/>
                  </a:lnTo>
                  <a:lnTo>
                    <a:pt x="76580" y="114395"/>
                  </a:lnTo>
                  <a:lnTo>
                    <a:pt x="59245" y="114395"/>
                  </a:lnTo>
                  <a:close/>
                  <a:moveTo>
                    <a:pt x="86868" y="77914"/>
                  </a:moveTo>
                  <a:lnTo>
                    <a:pt x="104204" y="77914"/>
                  </a:lnTo>
                  <a:lnTo>
                    <a:pt x="104204" y="114395"/>
                  </a:lnTo>
                  <a:lnTo>
                    <a:pt x="86868" y="114395"/>
                  </a:lnTo>
                  <a:close/>
                  <a:moveTo>
                    <a:pt x="113919" y="66579"/>
                  </a:moveTo>
                  <a:lnTo>
                    <a:pt x="131254" y="66579"/>
                  </a:lnTo>
                  <a:lnTo>
                    <a:pt x="131254" y="114490"/>
                  </a:lnTo>
                  <a:lnTo>
                    <a:pt x="113919" y="114490"/>
                  </a:lnTo>
                  <a:close/>
                  <a:moveTo>
                    <a:pt x="95250" y="37719"/>
                  </a:moveTo>
                  <a:cubicBezTo>
                    <a:pt x="63437" y="37719"/>
                    <a:pt x="37719" y="63437"/>
                    <a:pt x="37719" y="95250"/>
                  </a:cubicBezTo>
                  <a:cubicBezTo>
                    <a:pt x="37719" y="127064"/>
                    <a:pt x="63532" y="152781"/>
                    <a:pt x="95250" y="152781"/>
                  </a:cubicBezTo>
                  <a:cubicBezTo>
                    <a:pt x="127064" y="152781"/>
                    <a:pt x="152781" y="127064"/>
                    <a:pt x="152781" y="95250"/>
                  </a:cubicBezTo>
                  <a:cubicBezTo>
                    <a:pt x="152781" y="63437"/>
                    <a:pt x="127064" y="37719"/>
                    <a:pt x="95250" y="37719"/>
                  </a:cubicBezTo>
                  <a:close/>
                  <a:moveTo>
                    <a:pt x="95250" y="0"/>
                  </a:moveTo>
                  <a:cubicBezTo>
                    <a:pt x="147923" y="0"/>
                    <a:pt x="190500" y="42863"/>
                    <a:pt x="190500" y="95250"/>
                  </a:cubicBezTo>
                  <a:cubicBezTo>
                    <a:pt x="190500" y="147638"/>
                    <a:pt x="147638" y="190500"/>
                    <a:pt x="95250" y="190500"/>
                  </a:cubicBezTo>
                  <a:cubicBezTo>
                    <a:pt x="42863" y="190500"/>
                    <a:pt x="0" y="147638"/>
                    <a:pt x="0" y="95250"/>
                  </a:cubicBezTo>
                  <a:cubicBezTo>
                    <a:pt x="0" y="42863"/>
                    <a:pt x="42577" y="0"/>
                    <a:pt x="95250" y="0"/>
                  </a:cubicBezTo>
                  <a:close/>
                </a:path>
              </a:pathLst>
            </a:custGeom>
            <a:solidFill>
              <a:srgbClr val="00B7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253" name="Grupo 252">
            <a:extLst>
              <a:ext uri="{FF2B5EF4-FFF2-40B4-BE49-F238E27FC236}">
                <a16:creationId xmlns:a16="http://schemas.microsoft.com/office/drawing/2014/main" id="{045573DA-EDBA-06E0-8301-7F49448EE88D}"/>
              </a:ext>
            </a:extLst>
          </p:cNvPr>
          <p:cNvGrpSpPr/>
          <p:nvPr/>
        </p:nvGrpSpPr>
        <p:grpSpPr>
          <a:xfrm>
            <a:off x="949487" y="3587012"/>
            <a:ext cx="10026546" cy="360000"/>
            <a:chOff x="949487" y="3587012"/>
            <a:chExt cx="10026546" cy="360000"/>
          </a:xfrm>
        </p:grpSpPr>
        <p:sp>
          <p:nvSpPr>
            <p:cNvPr id="254" name="CuadroTexto 253">
              <a:extLst>
                <a:ext uri="{FF2B5EF4-FFF2-40B4-BE49-F238E27FC236}">
                  <a16:creationId xmlns:a16="http://schemas.microsoft.com/office/drawing/2014/main" id="{0D73F1F0-5CE4-3333-0F3B-22F1EAB4547C}"/>
                </a:ext>
              </a:extLst>
            </p:cNvPr>
            <p:cNvSpPr txBox="1"/>
            <p:nvPr/>
          </p:nvSpPr>
          <p:spPr>
            <a:xfrm>
              <a:off x="7731136" y="3670581"/>
              <a:ext cx="2693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0B7EB"/>
                  </a:solidFill>
                  <a:latin typeface="Pulso" pitchFamily="2" charset="0"/>
                </a:rPr>
                <a:t>856</a:t>
              </a:r>
            </a:p>
          </p:txBody>
        </p:sp>
        <p:sp>
          <p:nvSpPr>
            <p:cNvPr id="255" name="CuadroTexto 254">
              <a:extLst>
                <a:ext uri="{FF2B5EF4-FFF2-40B4-BE49-F238E27FC236}">
                  <a16:creationId xmlns:a16="http://schemas.microsoft.com/office/drawing/2014/main" id="{4DA96666-8550-BB83-F3B6-F6BC61BFD3C6}"/>
                </a:ext>
              </a:extLst>
            </p:cNvPr>
            <p:cNvSpPr txBox="1"/>
            <p:nvPr/>
          </p:nvSpPr>
          <p:spPr>
            <a:xfrm>
              <a:off x="9954217" y="3670581"/>
              <a:ext cx="22442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266FF"/>
                  </a:solidFill>
                  <a:latin typeface="Pulso" pitchFamily="2" charset="0"/>
                </a:rPr>
                <a:t>121</a:t>
              </a:r>
            </a:p>
          </p:txBody>
        </p:sp>
        <p:sp>
          <p:nvSpPr>
            <p:cNvPr id="256" name="CuadroTexto 255">
              <a:extLst>
                <a:ext uri="{FF2B5EF4-FFF2-40B4-BE49-F238E27FC236}">
                  <a16:creationId xmlns:a16="http://schemas.microsoft.com/office/drawing/2014/main" id="{DBA8C5D3-80EB-1344-5894-F46E9B3EE086}"/>
                </a:ext>
              </a:extLst>
            </p:cNvPr>
            <p:cNvSpPr txBox="1"/>
            <p:nvPr/>
          </p:nvSpPr>
          <p:spPr>
            <a:xfrm>
              <a:off x="1459813" y="3621284"/>
              <a:ext cx="174406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latin typeface="Pulso" pitchFamily="2" charset="0"/>
                </a:rPr>
                <a:t>Entretenimiento</a:t>
              </a:r>
            </a:p>
          </p:txBody>
        </p:sp>
        <p:sp>
          <p:nvSpPr>
            <p:cNvPr id="257" name="CuadroTexto 256">
              <a:extLst>
                <a:ext uri="{FF2B5EF4-FFF2-40B4-BE49-F238E27FC236}">
                  <a16:creationId xmlns:a16="http://schemas.microsoft.com/office/drawing/2014/main" id="{441A2F8B-DB07-3CB5-57DA-FBA5081A4352}"/>
                </a:ext>
              </a:extLst>
            </p:cNvPr>
            <p:cNvSpPr txBox="1"/>
            <p:nvPr/>
          </p:nvSpPr>
          <p:spPr>
            <a:xfrm>
              <a:off x="5009286" y="3621284"/>
              <a:ext cx="4007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latin typeface="Pulso" pitchFamily="2" charset="0"/>
                </a:rPr>
                <a:t>977</a:t>
              </a:r>
            </a:p>
          </p:txBody>
        </p:sp>
        <p:sp>
          <p:nvSpPr>
            <p:cNvPr id="258" name="Rectángulo: esquinas redondeadas 35">
              <a:extLst>
                <a:ext uri="{FF2B5EF4-FFF2-40B4-BE49-F238E27FC236}">
                  <a16:creationId xmlns:a16="http://schemas.microsoft.com/office/drawing/2014/main" id="{CDC09460-F7C0-3165-77E6-29F3F5D00C9B}"/>
                </a:ext>
              </a:extLst>
            </p:cNvPr>
            <p:cNvSpPr/>
            <p:nvPr/>
          </p:nvSpPr>
          <p:spPr>
            <a:xfrm>
              <a:off x="6542265" y="3633783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/>
                  </a:solidFill>
                  <a:latin typeface="Pulso" pitchFamily="2" charset="0"/>
                </a:rPr>
                <a:t>121%</a:t>
              </a:r>
            </a:p>
          </p:txBody>
        </p:sp>
        <p:sp>
          <p:nvSpPr>
            <p:cNvPr id="259" name="Rectángulo: una sola esquina redondeada 68">
              <a:extLst>
                <a:ext uri="{FF2B5EF4-FFF2-40B4-BE49-F238E27FC236}">
                  <a16:creationId xmlns:a16="http://schemas.microsoft.com/office/drawing/2014/main" id="{F123CC73-F23D-8E39-836C-F741C0F904FD}"/>
                </a:ext>
              </a:extLst>
            </p:cNvPr>
            <p:cNvSpPr/>
            <p:nvPr/>
          </p:nvSpPr>
          <p:spPr>
            <a:xfrm>
              <a:off x="8109543" y="3633783"/>
              <a:ext cx="1562100" cy="252000"/>
            </a:xfrm>
            <a:prstGeom prst="round2SameRect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60" name="Rectángulo: una sola esquina redondeada 69">
              <a:extLst>
                <a:ext uri="{FF2B5EF4-FFF2-40B4-BE49-F238E27FC236}">
                  <a16:creationId xmlns:a16="http://schemas.microsoft.com/office/drawing/2014/main" id="{25F1390B-34A2-CE55-5202-B0622E7D2639}"/>
                </a:ext>
              </a:extLst>
            </p:cNvPr>
            <p:cNvSpPr/>
            <p:nvPr/>
          </p:nvSpPr>
          <p:spPr>
            <a:xfrm>
              <a:off x="10397818" y="3633783"/>
              <a:ext cx="22860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261" name="CuadroTexto 260">
              <a:extLst>
                <a:ext uri="{FF2B5EF4-FFF2-40B4-BE49-F238E27FC236}">
                  <a16:creationId xmlns:a16="http://schemas.microsoft.com/office/drawing/2014/main" id="{392E8AE3-25C5-AE34-343A-207984D473DB}"/>
                </a:ext>
              </a:extLst>
            </p:cNvPr>
            <p:cNvSpPr txBox="1"/>
            <p:nvPr/>
          </p:nvSpPr>
          <p:spPr>
            <a:xfrm>
              <a:off x="3843439" y="3605895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10%</a:t>
              </a:r>
            </a:p>
          </p:txBody>
        </p:sp>
        <p:sp>
          <p:nvSpPr>
            <p:cNvPr id="262" name="Rectángulo: esquinas redondeadas 94">
              <a:extLst>
                <a:ext uri="{FF2B5EF4-FFF2-40B4-BE49-F238E27FC236}">
                  <a16:creationId xmlns:a16="http://schemas.microsoft.com/office/drawing/2014/main" id="{D43FB900-3F67-CA8A-1A0A-6F805FF8E8A9}"/>
                </a:ext>
              </a:extLst>
            </p:cNvPr>
            <p:cNvSpPr/>
            <p:nvPr/>
          </p:nvSpPr>
          <p:spPr>
            <a:xfrm>
              <a:off x="5761938" y="3666141"/>
              <a:ext cx="381477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/>
                  </a:solidFill>
                  <a:latin typeface="Pulso" pitchFamily="2" charset="0"/>
                </a:rPr>
                <a:t>+29%</a:t>
              </a:r>
            </a:p>
          </p:txBody>
        </p:sp>
        <p:sp>
          <p:nvSpPr>
            <p:cNvPr id="263" name="CuadroTexto 262">
              <a:extLst>
                <a:ext uri="{FF2B5EF4-FFF2-40B4-BE49-F238E27FC236}">
                  <a16:creationId xmlns:a16="http://schemas.microsoft.com/office/drawing/2014/main" id="{19017383-3EDC-24D5-81BD-E5096896571A}"/>
                </a:ext>
              </a:extLst>
            </p:cNvPr>
            <p:cNvSpPr txBox="1"/>
            <p:nvPr/>
          </p:nvSpPr>
          <p:spPr>
            <a:xfrm>
              <a:off x="8231995" y="3675145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88%</a:t>
              </a:r>
            </a:p>
          </p:txBody>
        </p:sp>
        <p:sp>
          <p:nvSpPr>
            <p:cNvPr id="264" name="CuadroTexto 263">
              <a:extLst>
                <a:ext uri="{FF2B5EF4-FFF2-40B4-BE49-F238E27FC236}">
                  <a16:creationId xmlns:a16="http://schemas.microsoft.com/office/drawing/2014/main" id="{F7B2413D-4518-6F95-E975-7B247CB1E124}"/>
                </a:ext>
              </a:extLst>
            </p:cNvPr>
            <p:cNvSpPr txBox="1"/>
            <p:nvPr/>
          </p:nvSpPr>
          <p:spPr>
            <a:xfrm>
              <a:off x="10703523" y="3675145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chemeClr val="accent4"/>
                  </a:solidFill>
                  <a:latin typeface="Pulso" pitchFamily="2" charset="0"/>
                </a:rPr>
                <a:t>12%</a:t>
              </a:r>
            </a:p>
          </p:txBody>
        </p:sp>
        <p:sp>
          <p:nvSpPr>
            <p:cNvPr id="265" name="Forma libre 264">
              <a:extLst>
                <a:ext uri="{FF2B5EF4-FFF2-40B4-BE49-F238E27FC236}">
                  <a16:creationId xmlns:a16="http://schemas.microsoft.com/office/drawing/2014/main" id="{4D726B92-252C-E655-5EB5-8C167FE26A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3587012"/>
              <a:ext cx="360000" cy="360000"/>
            </a:xfrm>
            <a:custGeom>
              <a:avLst/>
              <a:gdLst>
                <a:gd name="connsiteX0" fmla="*/ 78771 w 190500"/>
                <a:gd name="connsiteY0" fmla="*/ 67151 h 190500"/>
                <a:gd name="connsiteX1" fmla="*/ 128968 w 190500"/>
                <a:gd name="connsiteY1" fmla="*/ 94488 h 190500"/>
                <a:gd name="connsiteX2" fmla="*/ 78771 w 190500"/>
                <a:gd name="connsiteY2" fmla="*/ 122491 h 190500"/>
                <a:gd name="connsiteX3" fmla="*/ 95250 w 190500"/>
                <a:gd name="connsiteY3" fmla="*/ 37719 h 190500"/>
                <a:gd name="connsiteX4" fmla="*/ 37719 w 190500"/>
                <a:gd name="connsiteY4" fmla="*/ 95250 h 190500"/>
                <a:gd name="connsiteX5" fmla="*/ 95250 w 190500"/>
                <a:gd name="connsiteY5" fmla="*/ 152781 h 190500"/>
                <a:gd name="connsiteX6" fmla="*/ 152781 w 190500"/>
                <a:gd name="connsiteY6" fmla="*/ 95250 h 190500"/>
                <a:gd name="connsiteX7" fmla="*/ 95250 w 190500"/>
                <a:gd name="connsiteY7" fmla="*/ 37719 h 190500"/>
                <a:gd name="connsiteX8" fmla="*/ 95250 w 190500"/>
                <a:gd name="connsiteY8" fmla="*/ 0 h 190500"/>
                <a:gd name="connsiteX9" fmla="*/ 190500 w 190500"/>
                <a:gd name="connsiteY9" fmla="*/ 95250 h 190500"/>
                <a:gd name="connsiteX10" fmla="*/ 95250 w 190500"/>
                <a:gd name="connsiteY10" fmla="*/ 190500 h 190500"/>
                <a:gd name="connsiteX11" fmla="*/ 0 w 190500"/>
                <a:gd name="connsiteY11" fmla="*/ 95250 h 190500"/>
                <a:gd name="connsiteX12" fmla="*/ 95250 w 190500"/>
                <a:gd name="connsiteY1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00" h="190500">
                  <a:moveTo>
                    <a:pt x="78771" y="67151"/>
                  </a:moveTo>
                  <a:lnTo>
                    <a:pt x="128968" y="94488"/>
                  </a:lnTo>
                  <a:lnTo>
                    <a:pt x="78771" y="122491"/>
                  </a:lnTo>
                  <a:close/>
                  <a:moveTo>
                    <a:pt x="95250" y="37719"/>
                  </a:moveTo>
                  <a:cubicBezTo>
                    <a:pt x="63437" y="37719"/>
                    <a:pt x="37719" y="63437"/>
                    <a:pt x="37719" y="95250"/>
                  </a:cubicBezTo>
                  <a:cubicBezTo>
                    <a:pt x="37719" y="127064"/>
                    <a:pt x="63532" y="152781"/>
                    <a:pt x="95250" y="152781"/>
                  </a:cubicBezTo>
                  <a:cubicBezTo>
                    <a:pt x="127064" y="152781"/>
                    <a:pt x="152781" y="127064"/>
                    <a:pt x="152781" y="95250"/>
                  </a:cubicBezTo>
                  <a:cubicBezTo>
                    <a:pt x="152781" y="63437"/>
                    <a:pt x="127064" y="37719"/>
                    <a:pt x="95250" y="37719"/>
                  </a:cubicBezTo>
                  <a:close/>
                  <a:moveTo>
                    <a:pt x="95250" y="0"/>
                  </a:moveTo>
                  <a:cubicBezTo>
                    <a:pt x="147923" y="0"/>
                    <a:pt x="190500" y="42863"/>
                    <a:pt x="190500" y="95250"/>
                  </a:cubicBezTo>
                  <a:cubicBezTo>
                    <a:pt x="190500" y="147638"/>
                    <a:pt x="147638" y="190500"/>
                    <a:pt x="95250" y="190500"/>
                  </a:cubicBezTo>
                  <a:cubicBezTo>
                    <a:pt x="42863" y="190500"/>
                    <a:pt x="0" y="147638"/>
                    <a:pt x="0" y="95250"/>
                  </a:cubicBezTo>
                  <a:cubicBezTo>
                    <a:pt x="0" y="42863"/>
                    <a:pt x="42577" y="0"/>
                    <a:pt x="95250" y="0"/>
                  </a:cubicBezTo>
                  <a:close/>
                </a:path>
              </a:pathLst>
            </a:custGeom>
            <a:solidFill>
              <a:srgbClr val="00E6C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266" name="Grupo 265">
            <a:extLst>
              <a:ext uri="{FF2B5EF4-FFF2-40B4-BE49-F238E27FC236}">
                <a16:creationId xmlns:a16="http://schemas.microsoft.com/office/drawing/2014/main" id="{9D71D3CD-E42E-0C31-32B4-F9B330BA479B}"/>
              </a:ext>
            </a:extLst>
          </p:cNvPr>
          <p:cNvGrpSpPr/>
          <p:nvPr/>
        </p:nvGrpSpPr>
        <p:grpSpPr>
          <a:xfrm>
            <a:off x="949487" y="4230812"/>
            <a:ext cx="10202611" cy="354094"/>
            <a:chOff x="949487" y="4230812"/>
            <a:chExt cx="10202611" cy="354094"/>
          </a:xfrm>
        </p:grpSpPr>
        <p:sp>
          <p:nvSpPr>
            <p:cNvPr id="267" name="CuadroTexto 266">
              <a:extLst>
                <a:ext uri="{FF2B5EF4-FFF2-40B4-BE49-F238E27FC236}">
                  <a16:creationId xmlns:a16="http://schemas.microsoft.com/office/drawing/2014/main" id="{F7EADC74-C92A-BBAD-45E0-7FF7D2CB7B45}"/>
                </a:ext>
              </a:extLst>
            </p:cNvPr>
            <p:cNvSpPr txBox="1"/>
            <p:nvPr/>
          </p:nvSpPr>
          <p:spPr>
            <a:xfrm>
              <a:off x="7751974" y="4312460"/>
              <a:ext cx="2484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0B7EB"/>
                  </a:solidFill>
                  <a:latin typeface="Pulso" pitchFamily="2" charset="0"/>
                </a:rPr>
                <a:t>561</a:t>
              </a:r>
            </a:p>
          </p:txBody>
        </p:sp>
        <p:sp>
          <p:nvSpPr>
            <p:cNvPr id="268" name="CuadroTexto 267">
              <a:extLst>
                <a:ext uri="{FF2B5EF4-FFF2-40B4-BE49-F238E27FC236}">
                  <a16:creationId xmlns:a16="http://schemas.microsoft.com/office/drawing/2014/main" id="{9F50972D-B87B-648E-54FB-05111D3CC74A}"/>
                </a:ext>
              </a:extLst>
            </p:cNvPr>
            <p:cNvSpPr txBox="1"/>
            <p:nvPr/>
          </p:nvSpPr>
          <p:spPr>
            <a:xfrm>
              <a:off x="9923759" y="4312460"/>
              <a:ext cx="2548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266FF"/>
                  </a:solidFill>
                  <a:latin typeface="Pulso" pitchFamily="2" charset="0"/>
                </a:rPr>
                <a:t>418</a:t>
              </a:r>
            </a:p>
          </p:txBody>
        </p:sp>
        <p:sp>
          <p:nvSpPr>
            <p:cNvPr id="269" name="CuadroTexto 268">
              <a:extLst>
                <a:ext uri="{FF2B5EF4-FFF2-40B4-BE49-F238E27FC236}">
                  <a16:creationId xmlns:a16="http://schemas.microsoft.com/office/drawing/2014/main" id="{737F212D-3B99-0BBA-4748-D1235D9421F6}"/>
                </a:ext>
              </a:extLst>
            </p:cNvPr>
            <p:cNvSpPr txBox="1"/>
            <p:nvPr/>
          </p:nvSpPr>
          <p:spPr>
            <a:xfrm>
              <a:off x="1459813" y="4265245"/>
              <a:ext cx="6347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latin typeface="Pulso" pitchFamily="2" charset="0"/>
                </a:rPr>
                <a:t>Datos</a:t>
              </a:r>
            </a:p>
          </p:txBody>
        </p:sp>
        <p:sp>
          <p:nvSpPr>
            <p:cNvPr id="270" name="CuadroTexto 269">
              <a:extLst>
                <a:ext uri="{FF2B5EF4-FFF2-40B4-BE49-F238E27FC236}">
                  <a16:creationId xmlns:a16="http://schemas.microsoft.com/office/drawing/2014/main" id="{EEF58FD2-EC75-C2FB-8A28-F3B045397123}"/>
                </a:ext>
              </a:extLst>
            </p:cNvPr>
            <p:cNvSpPr txBox="1"/>
            <p:nvPr/>
          </p:nvSpPr>
          <p:spPr>
            <a:xfrm>
              <a:off x="4983638" y="4265245"/>
              <a:ext cx="4263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latin typeface="Pulso" pitchFamily="2" charset="0"/>
                </a:rPr>
                <a:t>979</a:t>
              </a:r>
            </a:p>
          </p:txBody>
        </p:sp>
        <p:sp>
          <p:nvSpPr>
            <p:cNvPr id="271" name="Rectángulo: esquinas redondeadas 44">
              <a:extLst>
                <a:ext uri="{FF2B5EF4-FFF2-40B4-BE49-F238E27FC236}">
                  <a16:creationId xmlns:a16="http://schemas.microsoft.com/office/drawing/2014/main" id="{250AB327-32BF-0D22-3B58-364140436FF3}"/>
                </a:ext>
              </a:extLst>
            </p:cNvPr>
            <p:cNvSpPr/>
            <p:nvPr/>
          </p:nvSpPr>
          <p:spPr>
            <a:xfrm>
              <a:off x="6542265" y="4277744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AR" sz="1200">
                  <a:solidFill>
                    <a:schemeClr val="tx1"/>
                  </a:solidFill>
                  <a:latin typeface="Pulso"/>
                </a:rPr>
                <a:t>164%</a:t>
              </a:r>
            </a:p>
          </p:txBody>
        </p:sp>
        <p:sp>
          <p:nvSpPr>
            <p:cNvPr id="272" name="Rectángulo: una sola esquina redondeada 70">
              <a:extLst>
                <a:ext uri="{FF2B5EF4-FFF2-40B4-BE49-F238E27FC236}">
                  <a16:creationId xmlns:a16="http://schemas.microsoft.com/office/drawing/2014/main" id="{1CEA3E6E-FC0B-2F71-1507-9CD503565118}"/>
                </a:ext>
              </a:extLst>
            </p:cNvPr>
            <p:cNvSpPr/>
            <p:nvPr/>
          </p:nvSpPr>
          <p:spPr>
            <a:xfrm>
              <a:off x="8109543" y="4277744"/>
              <a:ext cx="1005840" cy="252000"/>
            </a:xfrm>
            <a:prstGeom prst="round2SameRect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73" name="Rectángulo: una sola esquina redondeada 71">
              <a:extLst>
                <a:ext uri="{FF2B5EF4-FFF2-40B4-BE49-F238E27FC236}">
                  <a16:creationId xmlns:a16="http://schemas.microsoft.com/office/drawing/2014/main" id="{D43F6F85-FC0F-9610-ED3F-0E013561C576}"/>
                </a:ext>
              </a:extLst>
            </p:cNvPr>
            <p:cNvSpPr/>
            <p:nvPr/>
          </p:nvSpPr>
          <p:spPr>
            <a:xfrm>
              <a:off x="10397718" y="4277744"/>
              <a:ext cx="75438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274" name="CuadroTexto 273">
              <a:extLst>
                <a:ext uri="{FF2B5EF4-FFF2-40B4-BE49-F238E27FC236}">
                  <a16:creationId xmlns:a16="http://schemas.microsoft.com/office/drawing/2014/main" id="{43852AD1-C908-0ED9-B050-561F74479E82}"/>
                </a:ext>
              </a:extLst>
            </p:cNvPr>
            <p:cNvSpPr txBox="1"/>
            <p:nvPr/>
          </p:nvSpPr>
          <p:spPr>
            <a:xfrm>
              <a:off x="3843439" y="4249856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10%</a:t>
              </a:r>
            </a:p>
          </p:txBody>
        </p:sp>
        <p:sp>
          <p:nvSpPr>
            <p:cNvPr id="275" name="Rectángulo: esquinas redondeadas 95">
              <a:extLst>
                <a:ext uri="{FF2B5EF4-FFF2-40B4-BE49-F238E27FC236}">
                  <a16:creationId xmlns:a16="http://schemas.microsoft.com/office/drawing/2014/main" id="{38B381D1-DB2F-1D4F-FAA0-D4E582C0CEC3}"/>
                </a:ext>
              </a:extLst>
            </p:cNvPr>
            <p:cNvSpPr/>
            <p:nvPr/>
          </p:nvSpPr>
          <p:spPr>
            <a:xfrm>
              <a:off x="5757736" y="4310102"/>
              <a:ext cx="389880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/>
                  </a:solidFill>
                  <a:latin typeface="Pulso" pitchFamily="2" charset="0"/>
                </a:rPr>
                <a:t>+40%</a:t>
              </a:r>
            </a:p>
          </p:txBody>
        </p:sp>
        <p:sp>
          <p:nvSpPr>
            <p:cNvPr id="276" name="CuadroTexto 275">
              <a:extLst>
                <a:ext uri="{FF2B5EF4-FFF2-40B4-BE49-F238E27FC236}">
                  <a16:creationId xmlns:a16="http://schemas.microsoft.com/office/drawing/2014/main" id="{934E82FE-AB08-3744-D5A0-9D6FCBFF9887}"/>
                </a:ext>
              </a:extLst>
            </p:cNvPr>
            <p:cNvSpPr txBox="1"/>
            <p:nvPr/>
          </p:nvSpPr>
          <p:spPr>
            <a:xfrm>
              <a:off x="8231995" y="4319106"/>
              <a:ext cx="2805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57%</a:t>
              </a:r>
            </a:p>
          </p:txBody>
        </p:sp>
        <p:sp>
          <p:nvSpPr>
            <p:cNvPr id="277" name="CuadroTexto 276">
              <a:extLst>
                <a:ext uri="{FF2B5EF4-FFF2-40B4-BE49-F238E27FC236}">
                  <a16:creationId xmlns:a16="http://schemas.microsoft.com/office/drawing/2014/main" id="{C7CF0F63-0393-293C-C503-F11EF1AAA12A}"/>
                </a:ext>
              </a:extLst>
            </p:cNvPr>
            <p:cNvSpPr txBox="1"/>
            <p:nvPr/>
          </p:nvSpPr>
          <p:spPr>
            <a:xfrm>
              <a:off x="10511242" y="4319106"/>
              <a:ext cx="2997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43%</a:t>
              </a:r>
            </a:p>
          </p:txBody>
        </p:sp>
        <p:sp>
          <p:nvSpPr>
            <p:cNvPr id="278" name="Forma libre 277">
              <a:extLst>
                <a:ext uri="{FF2B5EF4-FFF2-40B4-BE49-F238E27FC236}">
                  <a16:creationId xmlns:a16="http://schemas.microsoft.com/office/drawing/2014/main" id="{46B54E93-8625-15B6-A5F2-A8B7586F99F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4230812"/>
              <a:ext cx="360000" cy="354094"/>
            </a:xfrm>
            <a:custGeom>
              <a:avLst/>
              <a:gdLst>
                <a:gd name="connsiteX0" fmla="*/ 295148 w 720091"/>
                <a:gd name="connsiteY0" fmla="*/ 253 h 708278"/>
                <a:gd name="connsiteX1" fmla="*/ 295148 w 720091"/>
                <a:gd name="connsiteY1" fmla="*/ 146811 h 708278"/>
                <a:gd name="connsiteX2" fmla="*/ 142748 w 720091"/>
                <a:gd name="connsiteY2" fmla="*/ 354202 h 708278"/>
                <a:gd name="connsiteX3" fmla="*/ 295148 w 720091"/>
                <a:gd name="connsiteY3" fmla="*/ 561593 h 708278"/>
                <a:gd name="connsiteX4" fmla="*/ 295148 w 720091"/>
                <a:gd name="connsiteY4" fmla="*/ 561720 h 708278"/>
                <a:gd name="connsiteX5" fmla="*/ 295148 w 720091"/>
                <a:gd name="connsiteY5" fmla="*/ 708278 h 708278"/>
                <a:gd name="connsiteX6" fmla="*/ 0 w 720091"/>
                <a:gd name="connsiteY6" fmla="*/ 354329 h 708278"/>
                <a:gd name="connsiteX7" fmla="*/ 295148 w 720091"/>
                <a:gd name="connsiteY7" fmla="*/ 253 h 708278"/>
                <a:gd name="connsiteX8" fmla="*/ 424943 w 720091"/>
                <a:gd name="connsiteY8" fmla="*/ 0 h 708278"/>
                <a:gd name="connsiteX9" fmla="*/ 720091 w 720091"/>
                <a:gd name="connsiteY9" fmla="*/ 354076 h 708278"/>
                <a:gd name="connsiteX10" fmla="*/ 424943 w 720091"/>
                <a:gd name="connsiteY10" fmla="*/ 708152 h 708278"/>
                <a:gd name="connsiteX11" fmla="*/ 424943 w 720091"/>
                <a:gd name="connsiteY11" fmla="*/ 561594 h 708278"/>
                <a:gd name="connsiteX12" fmla="*/ 577343 w 720091"/>
                <a:gd name="connsiteY12" fmla="*/ 354203 h 708278"/>
                <a:gd name="connsiteX13" fmla="*/ 424943 w 720091"/>
                <a:gd name="connsiteY13" fmla="*/ 146812 h 708278"/>
                <a:gd name="connsiteX14" fmla="*/ 424943 w 720091"/>
                <a:gd name="connsiteY14" fmla="*/ 127 h 70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091" h="708278">
                  <a:moveTo>
                    <a:pt x="295148" y="253"/>
                  </a:moveTo>
                  <a:lnTo>
                    <a:pt x="295148" y="146811"/>
                  </a:lnTo>
                  <a:cubicBezTo>
                    <a:pt x="206883" y="174370"/>
                    <a:pt x="142748" y="256793"/>
                    <a:pt x="142748" y="354202"/>
                  </a:cubicBezTo>
                  <a:cubicBezTo>
                    <a:pt x="142748" y="451611"/>
                    <a:pt x="206883" y="534034"/>
                    <a:pt x="295148" y="561593"/>
                  </a:cubicBezTo>
                  <a:lnTo>
                    <a:pt x="295148" y="561720"/>
                  </a:lnTo>
                  <a:lnTo>
                    <a:pt x="295148" y="708278"/>
                  </a:lnTo>
                  <a:cubicBezTo>
                    <a:pt x="127889" y="677671"/>
                    <a:pt x="0" y="530224"/>
                    <a:pt x="0" y="354329"/>
                  </a:cubicBezTo>
                  <a:cubicBezTo>
                    <a:pt x="0" y="178434"/>
                    <a:pt x="127254" y="30987"/>
                    <a:pt x="295148" y="253"/>
                  </a:cubicBezTo>
                  <a:close/>
                  <a:moveTo>
                    <a:pt x="424943" y="0"/>
                  </a:moveTo>
                  <a:cubicBezTo>
                    <a:pt x="592837" y="30607"/>
                    <a:pt x="720091" y="178181"/>
                    <a:pt x="720091" y="354076"/>
                  </a:cubicBezTo>
                  <a:cubicBezTo>
                    <a:pt x="720091" y="529971"/>
                    <a:pt x="592837" y="677418"/>
                    <a:pt x="424943" y="708152"/>
                  </a:cubicBezTo>
                  <a:lnTo>
                    <a:pt x="424943" y="561594"/>
                  </a:lnTo>
                  <a:cubicBezTo>
                    <a:pt x="513208" y="534035"/>
                    <a:pt x="577343" y="451612"/>
                    <a:pt x="577343" y="354203"/>
                  </a:cubicBezTo>
                  <a:cubicBezTo>
                    <a:pt x="577343" y="256794"/>
                    <a:pt x="513208" y="174371"/>
                    <a:pt x="424943" y="146812"/>
                  </a:cubicBezTo>
                  <a:lnTo>
                    <a:pt x="424943" y="127"/>
                  </a:lnTo>
                  <a:close/>
                </a:path>
              </a:pathLst>
            </a:custGeom>
            <a:solidFill>
              <a:srgbClr val="3D00E5"/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279" name="Grupo 278">
            <a:extLst>
              <a:ext uri="{FF2B5EF4-FFF2-40B4-BE49-F238E27FC236}">
                <a16:creationId xmlns:a16="http://schemas.microsoft.com/office/drawing/2014/main" id="{F2A60EF8-55D5-3D4A-B6E3-17B67382E10A}"/>
              </a:ext>
            </a:extLst>
          </p:cNvPr>
          <p:cNvGrpSpPr/>
          <p:nvPr/>
        </p:nvGrpSpPr>
        <p:grpSpPr>
          <a:xfrm>
            <a:off x="534936" y="4868111"/>
            <a:ext cx="10544881" cy="363103"/>
            <a:chOff x="534936" y="4868111"/>
            <a:chExt cx="10544881" cy="363103"/>
          </a:xfrm>
        </p:grpSpPr>
        <p:sp>
          <p:nvSpPr>
            <p:cNvPr id="280" name="CuadroTexto 279">
              <a:extLst>
                <a:ext uri="{FF2B5EF4-FFF2-40B4-BE49-F238E27FC236}">
                  <a16:creationId xmlns:a16="http://schemas.microsoft.com/office/drawing/2014/main" id="{D62F2DA9-3DB4-BCB5-8D47-40BEACF60A4D}"/>
                </a:ext>
              </a:extLst>
            </p:cNvPr>
            <p:cNvSpPr txBox="1"/>
            <p:nvPr/>
          </p:nvSpPr>
          <p:spPr>
            <a:xfrm>
              <a:off x="7740754" y="4954561"/>
              <a:ext cx="2596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0B7EB"/>
                  </a:solidFill>
                  <a:latin typeface="Pulso" pitchFamily="2" charset="0"/>
                </a:rPr>
                <a:t>325</a:t>
              </a:r>
            </a:p>
          </p:txBody>
        </p:sp>
        <p:sp>
          <p:nvSpPr>
            <p:cNvPr id="281" name="CuadroTexto 280">
              <a:extLst>
                <a:ext uri="{FF2B5EF4-FFF2-40B4-BE49-F238E27FC236}">
                  <a16:creationId xmlns:a16="http://schemas.microsoft.com/office/drawing/2014/main" id="{65AC4568-6E3D-586B-5540-1F0C50389F3B}"/>
                </a:ext>
              </a:extLst>
            </p:cNvPr>
            <p:cNvSpPr txBox="1"/>
            <p:nvPr/>
          </p:nvSpPr>
          <p:spPr>
            <a:xfrm>
              <a:off x="9926965" y="4954561"/>
              <a:ext cx="25167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0266FF"/>
                  </a:solidFill>
                  <a:latin typeface="Pulso" pitchFamily="2" charset="0"/>
                </a:rPr>
                <a:t>199</a:t>
              </a:r>
            </a:p>
          </p:txBody>
        </p:sp>
        <p:sp>
          <p:nvSpPr>
            <p:cNvPr id="282" name="CuadroTexto 281">
              <a:extLst>
                <a:ext uri="{FF2B5EF4-FFF2-40B4-BE49-F238E27FC236}">
                  <a16:creationId xmlns:a16="http://schemas.microsoft.com/office/drawing/2014/main" id="{02040189-95E8-6E3E-24F3-B711FADC1E1D}"/>
                </a:ext>
              </a:extLst>
            </p:cNvPr>
            <p:cNvSpPr txBox="1"/>
            <p:nvPr/>
          </p:nvSpPr>
          <p:spPr>
            <a:xfrm>
              <a:off x="1459813" y="4909206"/>
              <a:ext cx="216405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latin typeface="Pulso" pitchFamily="2" charset="0"/>
                </a:rPr>
                <a:t>Tienda · </a:t>
              </a:r>
              <a:r>
                <a:rPr lang="es-AR" dirty="0" err="1">
                  <a:latin typeface="Pulso" pitchFamily="2" charset="0"/>
                </a:rPr>
                <a:t>Smarthome</a:t>
              </a:r>
              <a:endParaRPr lang="es-AR" dirty="0">
                <a:latin typeface="Pulso" pitchFamily="2" charset="0"/>
              </a:endParaRPr>
            </a:p>
          </p:txBody>
        </p:sp>
        <p:sp>
          <p:nvSpPr>
            <p:cNvPr id="283" name="CuadroTexto 282">
              <a:extLst>
                <a:ext uri="{FF2B5EF4-FFF2-40B4-BE49-F238E27FC236}">
                  <a16:creationId xmlns:a16="http://schemas.microsoft.com/office/drawing/2014/main" id="{88C81017-DC7A-1533-2DDE-18C6040578A0}"/>
                </a:ext>
              </a:extLst>
            </p:cNvPr>
            <p:cNvSpPr txBox="1"/>
            <p:nvPr/>
          </p:nvSpPr>
          <p:spPr>
            <a:xfrm>
              <a:off x="4969212" y="4909206"/>
              <a:ext cx="44082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latin typeface="Pulso" pitchFamily="2" charset="0"/>
                </a:rPr>
                <a:t>524</a:t>
              </a:r>
            </a:p>
          </p:txBody>
        </p:sp>
        <p:sp>
          <p:nvSpPr>
            <p:cNvPr id="284" name="Rectángulo: esquinas redondeadas 45">
              <a:extLst>
                <a:ext uri="{FF2B5EF4-FFF2-40B4-BE49-F238E27FC236}">
                  <a16:creationId xmlns:a16="http://schemas.microsoft.com/office/drawing/2014/main" id="{B65EF5EB-571A-6385-7C9F-67505D4E1F5E}"/>
                </a:ext>
              </a:extLst>
            </p:cNvPr>
            <p:cNvSpPr/>
            <p:nvPr/>
          </p:nvSpPr>
          <p:spPr>
            <a:xfrm>
              <a:off x="6542265" y="4921705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/>
                  </a:solidFill>
                  <a:latin typeface="Pulso" pitchFamily="2" charset="0"/>
                </a:rPr>
                <a:t>75%</a:t>
              </a:r>
            </a:p>
          </p:txBody>
        </p:sp>
        <p:sp>
          <p:nvSpPr>
            <p:cNvPr id="285" name="Rectángulo: una sola esquina redondeada 72">
              <a:extLst>
                <a:ext uri="{FF2B5EF4-FFF2-40B4-BE49-F238E27FC236}">
                  <a16:creationId xmlns:a16="http://schemas.microsoft.com/office/drawing/2014/main" id="{4CB7CF21-53D0-B4C4-9E8B-6766EEB32F62}"/>
                </a:ext>
              </a:extLst>
            </p:cNvPr>
            <p:cNvSpPr/>
            <p:nvPr/>
          </p:nvSpPr>
          <p:spPr>
            <a:xfrm>
              <a:off x="8109543" y="4921705"/>
              <a:ext cx="1089660" cy="252000"/>
            </a:xfrm>
            <a:prstGeom prst="round2SameRect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86" name="Rectángulo: una sola esquina redondeada 73">
              <a:extLst>
                <a:ext uri="{FF2B5EF4-FFF2-40B4-BE49-F238E27FC236}">
                  <a16:creationId xmlns:a16="http://schemas.microsoft.com/office/drawing/2014/main" id="{0E6EC983-47BD-F7BB-FA72-69B3C8FE7178}"/>
                </a:ext>
              </a:extLst>
            </p:cNvPr>
            <p:cNvSpPr/>
            <p:nvPr/>
          </p:nvSpPr>
          <p:spPr>
            <a:xfrm>
              <a:off x="10394017" y="4921705"/>
              <a:ext cx="68580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287" name="CuadroTexto 286">
              <a:extLst>
                <a:ext uri="{FF2B5EF4-FFF2-40B4-BE49-F238E27FC236}">
                  <a16:creationId xmlns:a16="http://schemas.microsoft.com/office/drawing/2014/main" id="{A5B0E42E-23A9-BAD2-BD48-B0A0E44B5227}"/>
                </a:ext>
              </a:extLst>
            </p:cNvPr>
            <p:cNvSpPr txBox="1"/>
            <p:nvPr/>
          </p:nvSpPr>
          <p:spPr>
            <a:xfrm>
              <a:off x="3843439" y="4893817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5%</a:t>
              </a:r>
            </a:p>
          </p:txBody>
        </p:sp>
        <p:sp>
          <p:nvSpPr>
            <p:cNvPr id="288" name="Rectángulo: esquinas redondeadas 92">
              <a:extLst>
                <a:ext uri="{FF2B5EF4-FFF2-40B4-BE49-F238E27FC236}">
                  <a16:creationId xmlns:a16="http://schemas.microsoft.com/office/drawing/2014/main" id="{80D17619-7F5A-1280-2344-B9FE56657C2E}"/>
                </a:ext>
              </a:extLst>
            </p:cNvPr>
            <p:cNvSpPr/>
            <p:nvPr/>
          </p:nvSpPr>
          <p:spPr>
            <a:xfrm>
              <a:off x="5772020" y="4954063"/>
              <a:ext cx="361312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/>
                  </a:solidFill>
                  <a:latin typeface="Pulso" pitchFamily="2" charset="0"/>
                </a:rPr>
                <a:t>+18%</a:t>
              </a:r>
            </a:p>
          </p:txBody>
        </p:sp>
        <p:sp>
          <p:nvSpPr>
            <p:cNvPr id="289" name="CuadroTexto 288">
              <a:extLst>
                <a:ext uri="{FF2B5EF4-FFF2-40B4-BE49-F238E27FC236}">
                  <a16:creationId xmlns:a16="http://schemas.microsoft.com/office/drawing/2014/main" id="{ACB28898-7C8A-68F6-90C9-06B977D0A2B7}"/>
                </a:ext>
              </a:extLst>
            </p:cNvPr>
            <p:cNvSpPr txBox="1"/>
            <p:nvPr/>
          </p:nvSpPr>
          <p:spPr>
            <a:xfrm>
              <a:off x="8231995" y="4963067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 sz="1100">
                  <a:solidFill>
                    <a:srgbClr val="FFFFFF"/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62%</a:t>
              </a:r>
            </a:p>
          </p:txBody>
        </p:sp>
        <p:sp>
          <p:nvSpPr>
            <p:cNvPr id="290" name="CuadroTexto 289">
              <a:extLst>
                <a:ext uri="{FF2B5EF4-FFF2-40B4-BE49-F238E27FC236}">
                  <a16:creationId xmlns:a16="http://schemas.microsoft.com/office/drawing/2014/main" id="{4215EE80-0B94-94A4-212B-B633ECB8DD2A}"/>
                </a:ext>
              </a:extLst>
            </p:cNvPr>
            <p:cNvSpPr txBox="1"/>
            <p:nvPr/>
          </p:nvSpPr>
          <p:spPr>
            <a:xfrm>
              <a:off x="10511242" y="4963067"/>
              <a:ext cx="2933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38%</a:t>
              </a:r>
            </a:p>
          </p:txBody>
        </p:sp>
        <p:sp>
          <p:nvSpPr>
            <p:cNvPr id="291" name="Forma libre 290">
              <a:extLst>
                <a:ext uri="{FF2B5EF4-FFF2-40B4-BE49-F238E27FC236}">
                  <a16:creationId xmlns:a16="http://schemas.microsoft.com/office/drawing/2014/main" id="{E3D1D251-1352-B8B0-AAAD-075D17ED090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4868111"/>
              <a:ext cx="360000" cy="360000"/>
            </a:xfrm>
            <a:custGeom>
              <a:avLst/>
              <a:gdLst>
                <a:gd name="connsiteX0" fmla="*/ 360045 w 720090"/>
                <a:gd name="connsiteY0" fmla="*/ 248666 h 720090"/>
                <a:gd name="connsiteX1" fmla="*/ 490855 w 720090"/>
                <a:gd name="connsiteY1" fmla="*/ 379476 h 720090"/>
                <a:gd name="connsiteX2" fmla="*/ 429260 w 720090"/>
                <a:gd name="connsiteY2" fmla="*/ 441198 h 720090"/>
                <a:gd name="connsiteX3" fmla="*/ 360045 w 720090"/>
                <a:gd name="connsiteY3" fmla="*/ 371856 h 720090"/>
                <a:gd name="connsiteX4" fmla="*/ 290830 w 720090"/>
                <a:gd name="connsiteY4" fmla="*/ 441198 h 720090"/>
                <a:gd name="connsiteX5" fmla="*/ 229235 w 720090"/>
                <a:gd name="connsiteY5" fmla="*/ 379476 h 720090"/>
                <a:gd name="connsiteX6" fmla="*/ 360045 w 720090"/>
                <a:gd name="connsiteY6" fmla="*/ 142748 h 720090"/>
                <a:gd name="connsiteX7" fmla="*/ 142748 w 720090"/>
                <a:gd name="connsiteY7" fmla="*/ 360045 h 720090"/>
                <a:gd name="connsiteX8" fmla="*/ 360045 w 720090"/>
                <a:gd name="connsiteY8" fmla="*/ 577342 h 720090"/>
                <a:gd name="connsiteX9" fmla="*/ 577342 w 720090"/>
                <a:gd name="connsiteY9" fmla="*/ 360045 h 720090"/>
                <a:gd name="connsiteX10" fmla="*/ 360045 w 720090"/>
                <a:gd name="connsiteY10" fmla="*/ 142748 h 720090"/>
                <a:gd name="connsiteX11" fmla="*/ 360045 w 720090"/>
                <a:gd name="connsiteY11" fmla="*/ 0 h 720090"/>
                <a:gd name="connsiteX12" fmla="*/ 720090 w 720090"/>
                <a:gd name="connsiteY12" fmla="*/ 360045 h 720090"/>
                <a:gd name="connsiteX13" fmla="*/ 360045 w 720090"/>
                <a:gd name="connsiteY13" fmla="*/ 720090 h 720090"/>
                <a:gd name="connsiteX14" fmla="*/ 0 w 720090"/>
                <a:gd name="connsiteY14" fmla="*/ 360045 h 720090"/>
                <a:gd name="connsiteX15" fmla="*/ 360045 w 720090"/>
                <a:gd name="connsiteY15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090" h="720090">
                  <a:moveTo>
                    <a:pt x="360045" y="248666"/>
                  </a:moveTo>
                  <a:lnTo>
                    <a:pt x="490855" y="379476"/>
                  </a:lnTo>
                  <a:lnTo>
                    <a:pt x="429260" y="441198"/>
                  </a:lnTo>
                  <a:lnTo>
                    <a:pt x="360045" y="371856"/>
                  </a:lnTo>
                  <a:lnTo>
                    <a:pt x="290830" y="441198"/>
                  </a:lnTo>
                  <a:lnTo>
                    <a:pt x="229235" y="379476"/>
                  </a:lnTo>
                  <a:close/>
                  <a:moveTo>
                    <a:pt x="360045" y="142748"/>
                  </a:moveTo>
                  <a:cubicBezTo>
                    <a:pt x="240030" y="142748"/>
                    <a:pt x="142748" y="240030"/>
                    <a:pt x="142748" y="360045"/>
                  </a:cubicBezTo>
                  <a:cubicBezTo>
                    <a:pt x="142748" y="480060"/>
                    <a:pt x="240030" y="577342"/>
                    <a:pt x="360045" y="577342"/>
                  </a:cubicBezTo>
                  <a:cubicBezTo>
                    <a:pt x="480060" y="577342"/>
                    <a:pt x="577342" y="480060"/>
                    <a:pt x="577342" y="360045"/>
                  </a:cubicBezTo>
                  <a:cubicBezTo>
                    <a:pt x="577342" y="240030"/>
                    <a:pt x="480060" y="142748"/>
                    <a:pt x="360045" y="142748"/>
                  </a:cubicBezTo>
                  <a:close/>
                  <a:moveTo>
                    <a:pt x="360045" y="0"/>
                  </a:moveTo>
                  <a:cubicBezTo>
                    <a:pt x="559054" y="0"/>
                    <a:pt x="720090" y="162179"/>
                    <a:pt x="720090" y="360045"/>
                  </a:cubicBezTo>
                  <a:cubicBezTo>
                    <a:pt x="720090" y="557911"/>
                    <a:pt x="557911" y="720090"/>
                    <a:pt x="360045" y="720090"/>
                  </a:cubicBezTo>
                  <a:cubicBezTo>
                    <a:pt x="162179" y="720090"/>
                    <a:pt x="0" y="557911"/>
                    <a:pt x="0" y="360045"/>
                  </a:cubicBezTo>
                  <a:cubicBezTo>
                    <a:pt x="0" y="162179"/>
                    <a:pt x="161163" y="0"/>
                    <a:pt x="360045" y="0"/>
                  </a:cubicBezTo>
                  <a:close/>
                </a:path>
              </a:pathLst>
            </a:custGeom>
            <a:solidFill>
              <a:srgbClr val="102D4F"/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2" name="Forma libre 291">
              <a:extLst>
                <a:ext uri="{FF2B5EF4-FFF2-40B4-BE49-F238E27FC236}">
                  <a16:creationId xmlns:a16="http://schemas.microsoft.com/office/drawing/2014/main" id="{88B5237C-3176-2133-48D2-0AD3F838DBE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936" y="5012547"/>
              <a:ext cx="360000" cy="218667"/>
            </a:xfrm>
            <a:custGeom>
              <a:avLst/>
              <a:gdLst>
                <a:gd name="connsiteX0" fmla="*/ 0 w 720090"/>
                <a:gd name="connsiteY0" fmla="*/ 77343 h 437388"/>
                <a:gd name="connsiteX1" fmla="*/ 142748 w 720090"/>
                <a:gd name="connsiteY1" fmla="*/ 77343 h 437388"/>
                <a:gd name="connsiteX2" fmla="*/ 360045 w 720090"/>
                <a:gd name="connsiteY2" fmla="*/ 294640 h 437388"/>
                <a:gd name="connsiteX3" fmla="*/ 577342 w 720090"/>
                <a:gd name="connsiteY3" fmla="*/ 77343 h 437388"/>
                <a:gd name="connsiteX4" fmla="*/ 720090 w 720090"/>
                <a:gd name="connsiteY4" fmla="*/ 77343 h 437388"/>
                <a:gd name="connsiteX5" fmla="*/ 360045 w 720090"/>
                <a:gd name="connsiteY5" fmla="*/ 437388 h 437388"/>
                <a:gd name="connsiteX6" fmla="*/ 0 w 720090"/>
                <a:gd name="connsiteY6" fmla="*/ 77343 h 437388"/>
                <a:gd name="connsiteX7" fmla="*/ 282703 w 720090"/>
                <a:gd name="connsiteY7" fmla="*/ 0 h 437388"/>
                <a:gd name="connsiteX8" fmla="*/ 437262 w 720090"/>
                <a:gd name="connsiteY8" fmla="*/ 0 h 437388"/>
                <a:gd name="connsiteX9" fmla="*/ 437262 w 720090"/>
                <a:gd name="connsiteY9" fmla="*/ 154559 h 437388"/>
                <a:gd name="connsiteX10" fmla="*/ 282703 w 720090"/>
                <a:gd name="connsiteY10" fmla="*/ 154559 h 43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0090" h="437388">
                  <a:moveTo>
                    <a:pt x="0" y="77343"/>
                  </a:moveTo>
                  <a:lnTo>
                    <a:pt x="142748" y="77343"/>
                  </a:lnTo>
                  <a:cubicBezTo>
                    <a:pt x="142748" y="197358"/>
                    <a:pt x="240030" y="294640"/>
                    <a:pt x="360045" y="294640"/>
                  </a:cubicBezTo>
                  <a:cubicBezTo>
                    <a:pt x="480060" y="294640"/>
                    <a:pt x="577342" y="197358"/>
                    <a:pt x="577342" y="77343"/>
                  </a:cubicBezTo>
                  <a:lnTo>
                    <a:pt x="720090" y="77343"/>
                  </a:lnTo>
                  <a:cubicBezTo>
                    <a:pt x="720090" y="275209"/>
                    <a:pt x="557911" y="437388"/>
                    <a:pt x="360045" y="437388"/>
                  </a:cubicBezTo>
                  <a:cubicBezTo>
                    <a:pt x="162179" y="437388"/>
                    <a:pt x="0" y="276225"/>
                    <a:pt x="0" y="77343"/>
                  </a:cubicBezTo>
                  <a:close/>
                  <a:moveTo>
                    <a:pt x="282703" y="0"/>
                  </a:moveTo>
                  <a:lnTo>
                    <a:pt x="437262" y="0"/>
                  </a:lnTo>
                  <a:lnTo>
                    <a:pt x="437262" y="154559"/>
                  </a:lnTo>
                  <a:lnTo>
                    <a:pt x="282703" y="154559"/>
                  </a:lnTo>
                  <a:close/>
                </a:path>
              </a:pathLst>
            </a:custGeom>
            <a:solidFill>
              <a:srgbClr val="00B9C0"/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93" name="Redondear rectángulo de esquina del mismo lado 292">
            <a:extLst>
              <a:ext uri="{FF2B5EF4-FFF2-40B4-BE49-F238E27FC236}">
                <a16:creationId xmlns:a16="http://schemas.microsoft.com/office/drawing/2014/main" id="{FB9DB6AE-BDD8-D0FD-C536-6CB2E3EEBBD4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94" name="CuadroTexto 293">
            <a:extLst>
              <a:ext uri="{FF2B5EF4-FFF2-40B4-BE49-F238E27FC236}">
                <a16:creationId xmlns:a16="http://schemas.microsoft.com/office/drawing/2014/main" id="{C0C5DD50-4F60-0537-F592-5BF443E7ECCE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295" name="CuadroTexto 294">
            <a:extLst>
              <a:ext uri="{FF2B5EF4-FFF2-40B4-BE49-F238E27FC236}">
                <a16:creationId xmlns:a16="http://schemas.microsoft.com/office/drawing/2014/main" id="{790DF56D-B64E-6393-508B-E7635B2864D8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</p:spTree>
    <p:extLst>
      <p:ext uri="{BB962C8B-B14F-4D97-AF65-F5344CB8AC3E}">
        <p14:creationId xmlns:p14="http://schemas.microsoft.com/office/powerpoint/2010/main" val="2677089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0 L -0.01576 0.0201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4" y="99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05"/>
                                        </p:tgtEl>
                                      </p:cBhvr>
                                      <p:by x="72000" y="72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5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660E95-B613-8A99-02AB-D58524046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una sola esquina redondeada 25" hidden="1">
            <a:extLst>
              <a:ext uri="{FF2B5EF4-FFF2-40B4-BE49-F238E27FC236}">
                <a16:creationId xmlns:a16="http://schemas.microsoft.com/office/drawing/2014/main" id="{75B50035-2DE9-EF8E-E0D9-F5CC4C790894}"/>
              </a:ext>
            </a:extLst>
          </p:cNvPr>
          <p:cNvSpPr/>
          <p:nvPr/>
        </p:nvSpPr>
        <p:spPr>
          <a:xfrm>
            <a:off x="10466583" y="1794111"/>
            <a:ext cx="1353371" cy="390862"/>
          </a:xfrm>
          <a:prstGeom prst="round1Rect">
            <a:avLst/>
          </a:prstGeom>
          <a:solidFill>
            <a:srgbClr val="02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6" name="Rectángulo: una sola esquina redondeada 5" hidden="1">
            <a:extLst>
              <a:ext uri="{FF2B5EF4-FFF2-40B4-BE49-F238E27FC236}">
                <a16:creationId xmlns:a16="http://schemas.microsoft.com/office/drawing/2014/main" id="{50AFF9F4-6F33-5438-C56A-45E7D48A347B}"/>
              </a:ext>
            </a:extLst>
          </p:cNvPr>
          <p:cNvSpPr/>
          <p:nvPr/>
        </p:nvSpPr>
        <p:spPr>
          <a:xfrm>
            <a:off x="8502113" y="1796710"/>
            <a:ext cx="1323073" cy="400983"/>
          </a:xfrm>
          <a:prstGeom prst="round1Rect">
            <a:avLst/>
          </a:prstGeom>
          <a:solidFill>
            <a:srgbClr val="00B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C476616-0A58-45E0-A1FA-3FB5AF45C116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905971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accent2"/>
                </a:solidFill>
              </a:rPr>
              <a:t>Ingresos</a:t>
            </a:r>
          </a:p>
        </p:txBody>
      </p:sp>
      <p:sp>
        <p:nvSpPr>
          <p:cNvPr id="184" name="Redondear rectángulo de esquina del mismo lado 183">
            <a:extLst>
              <a:ext uri="{FF2B5EF4-FFF2-40B4-BE49-F238E27FC236}">
                <a16:creationId xmlns:a16="http://schemas.microsoft.com/office/drawing/2014/main" id="{C8E1D288-F2BB-F00E-70BC-5D6794D938FC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5" name="CuadroTexto 184">
            <a:extLst>
              <a:ext uri="{FF2B5EF4-FFF2-40B4-BE49-F238E27FC236}">
                <a16:creationId xmlns:a16="http://schemas.microsoft.com/office/drawing/2014/main" id="{6AAD10B7-731C-6FBE-64A6-39FB9ED6A2AB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86" name="CuadroTexto 185">
            <a:extLst>
              <a:ext uri="{FF2B5EF4-FFF2-40B4-BE49-F238E27FC236}">
                <a16:creationId xmlns:a16="http://schemas.microsoft.com/office/drawing/2014/main" id="{E6C8807D-6C7F-16A5-BAC9-2AB7AE1C9B07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49E83A1-844A-D8D2-8DAA-9A9E20A6DAA1}"/>
              </a:ext>
            </a:extLst>
          </p:cNvPr>
          <p:cNvSpPr txBox="1"/>
          <p:nvPr/>
        </p:nvSpPr>
        <p:spPr>
          <a:xfrm>
            <a:off x="4786469" y="2333362"/>
            <a:ext cx="6235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latin typeface="Pulso" pitchFamily="2" charset="0"/>
              </a:rPr>
              <a:t>4.759</a:t>
            </a:r>
          </a:p>
        </p:txBody>
      </p:sp>
      <p:sp>
        <p:nvSpPr>
          <p:cNvPr id="160" name="Rectángulo: esquinas redondeadas 53">
            <a:extLst>
              <a:ext uri="{FF2B5EF4-FFF2-40B4-BE49-F238E27FC236}">
                <a16:creationId xmlns:a16="http://schemas.microsoft.com/office/drawing/2014/main" id="{4D98941C-9E51-C30C-FCB8-3B8CCDEB6B6D}"/>
              </a:ext>
            </a:extLst>
          </p:cNvPr>
          <p:cNvSpPr/>
          <p:nvPr/>
        </p:nvSpPr>
        <p:spPr>
          <a:xfrm>
            <a:off x="5773701" y="2378219"/>
            <a:ext cx="357951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/>
                </a:solidFill>
                <a:latin typeface="Pulso" pitchFamily="2" charset="0"/>
              </a:rPr>
              <a:t>+31%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CAA44E78-753B-B4C3-5141-69C183C5E8A2}"/>
              </a:ext>
            </a:extLst>
          </p:cNvPr>
          <p:cNvGrpSpPr/>
          <p:nvPr/>
        </p:nvGrpSpPr>
        <p:grpSpPr>
          <a:xfrm>
            <a:off x="534936" y="1600009"/>
            <a:ext cx="11104738" cy="4413634"/>
            <a:chOff x="534936" y="1600009"/>
            <a:chExt cx="11104738" cy="4413634"/>
          </a:xfrm>
        </p:grpSpPr>
        <p:sp>
          <p:nvSpPr>
            <p:cNvPr id="3" name="Rectángulo redondeado 2">
              <a:extLst>
                <a:ext uri="{FF2B5EF4-FFF2-40B4-BE49-F238E27FC236}">
                  <a16:creationId xmlns:a16="http://schemas.microsoft.com/office/drawing/2014/main" id="{67790E52-A1CC-A6FF-723F-8F02626A1876}"/>
                </a:ext>
              </a:extLst>
            </p:cNvPr>
            <p:cNvSpPr/>
            <p:nvPr/>
          </p:nvSpPr>
          <p:spPr>
            <a:xfrm>
              <a:off x="720874" y="1600009"/>
              <a:ext cx="10918800" cy="53481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s-AR" sz="2000" b="1" dirty="0">
                  <a:solidFill>
                    <a:schemeClr val="accent2"/>
                  </a:solidFill>
                  <a:latin typeface="Pulso" pitchFamily="2" charset="0"/>
                </a:rPr>
                <a:t>ARGENTINA</a:t>
              </a:r>
            </a:p>
          </p:txBody>
        </p: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325E667D-36AB-13B6-7671-EB6D61BA17FE}"/>
                </a:ext>
              </a:extLst>
            </p:cNvPr>
            <p:cNvSpPr txBox="1"/>
            <p:nvPr/>
          </p:nvSpPr>
          <p:spPr>
            <a:xfrm>
              <a:off x="4717540" y="1720377"/>
              <a:ext cx="66043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000" dirty="0">
                  <a:solidFill>
                    <a:schemeClr val="accent2"/>
                  </a:solidFill>
                  <a:latin typeface="Pulso" pitchFamily="2" charset="0"/>
                </a:rPr>
                <a:t>9.714</a:t>
              </a:r>
            </a:p>
          </p:txBody>
        </p:sp>
        <p:sp>
          <p:nvSpPr>
            <p:cNvPr id="147" name="Rectángulo: esquinas redondeadas 76">
              <a:extLst>
                <a:ext uri="{FF2B5EF4-FFF2-40B4-BE49-F238E27FC236}">
                  <a16:creationId xmlns:a16="http://schemas.microsoft.com/office/drawing/2014/main" id="{1B897D60-E1BF-C284-6847-52205AB0B4E4}"/>
                </a:ext>
              </a:extLst>
            </p:cNvPr>
            <p:cNvSpPr/>
            <p:nvPr/>
          </p:nvSpPr>
          <p:spPr>
            <a:xfrm>
              <a:off x="6542265" y="1748265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 dirty="0">
                  <a:solidFill>
                    <a:schemeClr val="tx1"/>
                  </a:solidFill>
                  <a:latin typeface="Pulso" pitchFamily="2" charset="0"/>
                </a:rPr>
                <a:t>% IPC</a:t>
              </a:r>
            </a:p>
          </p:txBody>
        </p:sp>
        <p:pic>
          <p:nvPicPr>
            <p:cNvPr id="156" name="Imagen 155" descr="Icono&#10;&#10;El contenido generado por IA puede ser incorrecto.">
              <a:extLst>
                <a:ext uri="{FF2B5EF4-FFF2-40B4-BE49-F238E27FC236}">
                  <a16:creationId xmlns:a16="http://schemas.microsoft.com/office/drawing/2014/main" id="{C7DDEDA4-28B7-C35A-D866-D702DD047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83687" y="1713655"/>
              <a:ext cx="333686" cy="333686"/>
            </a:xfrm>
            <a:prstGeom prst="rect">
              <a:avLst/>
            </a:prstGeom>
          </p:spPr>
        </p:pic>
        <p:sp>
          <p:nvSpPr>
            <p:cNvPr id="159" name="CuadroTexto 158">
              <a:extLst>
                <a:ext uri="{FF2B5EF4-FFF2-40B4-BE49-F238E27FC236}">
                  <a16:creationId xmlns:a16="http://schemas.microsoft.com/office/drawing/2014/main" id="{0995AC9D-9A71-BE6B-C9A6-6ACB583D07E1}"/>
                </a:ext>
              </a:extLst>
            </p:cNvPr>
            <p:cNvSpPr txBox="1"/>
            <p:nvPr/>
          </p:nvSpPr>
          <p:spPr>
            <a:xfrm>
              <a:off x="5815620" y="1789627"/>
              <a:ext cx="27411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accent2"/>
                  </a:solidFill>
                  <a:latin typeface="Pulso" pitchFamily="2" charset="0"/>
                </a:rPr>
                <a:t>YoY</a:t>
              </a:r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86639A26-9F13-CA4F-5046-63A1E37CD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915745" y="1743105"/>
              <a:ext cx="1170937" cy="228370"/>
            </a:xfrm>
            <a:prstGeom prst="rect">
              <a:avLst/>
            </a:prstGeom>
          </p:spPr>
        </p:pic>
        <p:grpSp>
          <p:nvGrpSpPr>
            <p:cNvPr id="5" name="Gráfico 3">
              <a:extLst>
                <a:ext uri="{FF2B5EF4-FFF2-40B4-BE49-F238E27FC236}">
                  <a16:creationId xmlns:a16="http://schemas.microsoft.com/office/drawing/2014/main" id="{3003035C-3853-E566-5D53-8EEE7D2F25DC}"/>
                </a:ext>
              </a:extLst>
            </p:cNvPr>
            <p:cNvGrpSpPr/>
            <p:nvPr/>
          </p:nvGrpSpPr>
          <p:grpSpPr>
            <a:xfrm>
              <a:off x="7740754" y="1756560"/>
              <a:ext cx="951052" cy="218179"/>
              <a:chOff x="3835717" y="2907982"/>
              <a:chExt cx="4521517" cy="1037272"/>
            </a:xfrm>
            <a:solidFill>
              <a:schemeClr val="bg2"/>
            </a:solidFill>
          </p:grpSpPr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148C0D83-7203-7381-9A77-51D046D6CC89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88AE19E9-799F-995F-1887-0F244D65E738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7D61811D-900B-77B9-4CAE-4DE9789DDB13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37C83BC2-66F8-AA59-1ACD-7B2013673A6E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1210E721-374E-F81B-81F3-6A94C8DDCD4A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46C0C478-E4CB-95A4-2179-30CEB46D4A27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2905F79D-F40C-6A1A-1A39-A8485BDC47D4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FD9309CF-C2A5-D7BC-8E4D-F96617F80C60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</p:grp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ADDC3C81-7395-6991-7B0A-57375B95F8CF}"/>
                </a:ext>
              </a:extLst>
            </p:cNvPr>
            <p:cNvSpPr txBox="1"/>
            <p:nvPr/>
          </p:nvSpPr>
          <p:spPr>
            <a:xfrm>
              <a:off x="7617322" y="2379528"/>
              <a:ext cx="3831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00B7EB"/>
                  </a:solidFill>
                  <a:latin typeface="Pulso" pitchFamily="2" charset="0"/>
                </a:rPr>
                <a:t>2.633</a:t>
              </a:r>
            </a:p>
          </p:txBody>
        </p:sp>
        <p:sp>
          <p:nvSpPr>
            <p:cNvPr id="136" name="CuadroTexto 135">
              <a:extLst>
                <a:ext uri="{FF2B5EF4-FFF2-40B4-BE49-F238E27FC236}">
                  <a16:creationId xmlns:a16="http://schemas.microsoft.com/office/drawing/2014/main" id="{3C0C917B-400A-3BAF-D7B4-597C6537475D}"/>
                </a:ext>
              </a:extLst>
            </p:cNvPr>
            <p:cNvSpPr txBox="1"/>
            <p:nvPr/>
          </p:nvSpPr>
          <p:spPr>
            <a:xfrm>
              <a:off x="9813152" y="2379528"/>
              <a:ext cx="36548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0266FF"/>
                  </a:solidFill>
                  <a:latin typeface="Pulso" pitchFamily="2" charset="0"/>
                </a:rPr>
                <a:t>2.126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871B5FD6-D0EC-B479-D10C-342438887A3C}"/>
                </a:ext>
              </a:extLst>
            </p:cNvPr>
            <p:cNvSpPr txBox="1"/>
            <p:nvPr/>
          </p:nvSpPr>
          <p:spPr>
            <a:xfrm>
              <a:off x="1459813" y="2333362"/>
              <a:ext cx="58028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latin typeface="Pulso" pitchFamily="2" charset="0"/>
                </a:rPr>
                <a:t>Móvil</a:t>
              </a:r>
            </a:p>
          </p:txBody>
        </p:sp>
        <p:sp>
          <p:nvSpPr>
            <p:cNvPr id="51" name="Rectángulo: esquinas redondeadas 17">
              <a:extLst>
                <a:ext uri="{FF2B5EF4-FFF2-40B4-BE49-F238E27FC236}">
                  <a16:creationId xmlns:a16="http://schemas.microsoft.com/office/drawing/2014/main" id="{76A3AF71-B245-7696-1FCF-AE1AA2842726}"/>
                </a:ext>
              </a:extLst>
            </p:cNvPr>
            <p:cNvSpPr/>
            <p:nvPr/>
          </p:nvSpPr>
          <p:spPr>
            <a:xfrm>
              <a:off x="6542265" y="2345861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/>
                  </a:solidFill>
                  <a:latin typeface="Pulso" pitchFamily="2" charset="0"/>
                </a:rPr>
                <a:t>127%</a:t>
              </a:r>
            </a:p>
          </p:txBody>
        </p:sp>
        <p:sp>
          <p:nvSpPr>
            <p:cNvPr id="121" name="Rectángulo: una sola esquina redondeada 64">
              <a:extLst>
                <a:ext uri="{FF2B5EF4-FFF2-40B4-BE49-F238E27FC236}">
                  <a16:creationId xmlns:a16="http://schemas.microsoft.com/office/drawing/2014/main" id="{0133BE4C-B67C-0096-7F88-98AFDDC581C0}"/>
                </a:ext>
              </a:extLst>
            </p:cNvPr>
            <p:cNvSpPr/>
            <p:nvPr/>
          </p:nvSpPr>
          <p:spPr>
            <a:xfrm>
              <a:off x="8113367" y="2345861"/>
              <a:ext cx="982980" cy="252000"/>
            </a:xfrm>
            <a:prstGeom prst="round2SameRect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>
                <a:solidFill>
                  <a:schemeClr val="lt1">
                    <a:alpha val="60000"/>
                  </a:schemeClr>
                </a:solidFill>
              </a:endParaRPr>
            </a:p>
          </p:txBody>
        </p:sp>
        <p:sp>
          <p:nvSpPr>
            <p:cNvPr id="122" name="Rectángulo: una sola esquina redondeada 65">
              <a:extLst>
                <a:ext uri="{FF2B5EF4-FFF2-40B4-BE49-F238E27FC236}">
                  <a16:creationId xmlns:a16="http://schemas.microsoft.com/office/drawing/2014/main" id="{4BAE418F-31C7-24AC-ACE5-76E69083FF03}"/>
                </a:ext>
              </a:extLst>
            </p:cNvPr>
            <p:cNvSpPr/>
            <p:nvPr/>
          </p:nvSpPr>
          <p:spPr>
            <a:xfrm>
              <a:off x="10397841" y="2345861"/>
              <a:ext cx="79248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72E7FA5C-9447-EC8C-42D2-0E4DCA1D7AAF}"/>
                </a:ext>
              </a:extLst>
            </p:cNvPr>
            <p:cNvSpPr txBox="1"/>
            <p:nvPr/>
          </p:nvSpPr>
          <p:spPr>
            <a:xfrm>
              <a:off x="3843439" y="2317973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49%</a:t>
              </a:r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F67CAEF1-1B80-6D5E-53C4-0C20CFA69C4A}"/>
                </a:ext>
              </a:extLst>
            </p:cNvPr>
            <p:cNvSpPr txBox="1"/>
            <p:nvPr/>
          </p:nvSpPr>
          <p:spPr>
            <a:xfrm>
              <a:off x="8231995" y="2387223"/>
              <a:ext cx="29014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55%</a:t>
              </a:r>
            </a:p>
          </p:txBody>
        </p:sp>
        <p:sp>
          <p:nvSpPr>
            <p:cNvPr id="172" name="CuadroTexto 171">
              <a:extLst>
                <a:ext uri="{FF2B5EF4-FFF2-40B4-BE49-F238E27FC236}">
                  <a16:creationId xmlns:a16="http://schemas.microsoft.com/office/drawing/2014/main" id="{4639D6FA-0AA4-4BD2-8CDB-A28AC35C7FC7}"/>
                </a:ext>
              </a:extLst>
            </p:cNvPr>
            <p:cNvSpPr txBox="1"/>
            <p:nvPr/>
          </p:nvSpPr>
          <p:spPr>
            <a:xfrm>
              <a:off x="10511242" y="2379528"/>
              <a:ext cx="2997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45%</a:t>
              </a:r>
            </a:p>
          </p:txBody>
        </p:sp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BAA96DD4-6B4A-42D1-CCC8-4D37BA948499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2793842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A5FAE8F8-0FB8-2B41-0480-AE772C5C4FC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2284331"/>
              <a:ext cx="360000" cy="360000"/>
            </a:xfrm>
            <a:custGeom>
              <a:avLst/>
              <a:gdLst>
                <a:gd name="connsiteX0" fmla="*/ 59245 w 190500"/>
                <a:gd name="connsiteY0" fmla="*/ 90487 h 190500"/>
                <a:gd name="connsiteX1" fmla="*/ 76580 w 190500"/>
                <a:gd name="connsiteY1" fmla="*/ 90487 h 190500"/>
                <a:gd name="connsiteX2" fmla="*/ 76580 w 190500"/>
                <a:gd name="connsiteY2" fmla="*/ 114395 h 190500"/>
                <a:gd name="connsiteX3" fmla="*/ 59245 w 190500"/>
                <a:gd name="connsiteY3" fmla="*/ 114395 h 190500"/>
                <a:gd name="connsiteX4" fmla="*/ 86868 w 190500"/>
                <a:gd name="connsiteY4" fmla="*/ 77914 h 190500"/>
                <a:gd name="connsiteX5" fmla="*/ 104204 w 190500"/>
                <a:gd name="connsiteY5" fmla="*/ 77914 h 190500"/>
                <a:gd name="connsiteX6" fmla="*/ 104204 w 190500"/>
                <a:gd name="connsiteY6" fmla="*/ 114395 h 190500"/>
                <a:gd name="connsiteX7" fmla="*/ 86868 w 190500"/>
                <a:gd name="connsiteY7" fmla="*/ 114395 h 190500"/>
                <a:gd name="connsiteX8" fmla="*/ 113919 w 190500"/>
                <a:gd name="connsiteY8" fmla="*/ 66579 h 190500"/>
                <a:gd name="connsiteX9" fmla="*/ 131254 w 190500"/>
                <a:gd name="connsiteY9" fmla="*/ 66579 h 190500"/>
                <a:gd name="connsiteX10" fmla="*/ 131254 w 190500"/>
                <a:gd name="connsiteY10" fmla="*/ 114490 h 190500"/>
                <a:gd name="connsiteX11" fmla="*/ 113919 w 190500"/>
                <a:gd name="connsiteY11" fmla="*/ 114490 h 190500"/>
                <a:gd name="connsiteX12" fmla="*/ 95250 w 190500"/>
                <a:gd name="connsiteY12" fmla="*/ 37719 h 190500"/>
                <a:gd name="connsiteX13" fmla="*/ 37719 w 190500"/>
                <a:gd name="connsiteY13" fmla="*/ 95250 h 190500"/>
                <a:gd name="connsiteX14" fmla="*/ 95250 w 190500"/>
                <a:gd name="connsiteY14" fmla="*/ 152781 h 190500"/>
                <a:gd name="connsiteX15" fmla="*/ 152781 w 190500"/>
                <a:gd name="connsiteY15" fmla="*/ 95250 h 190500"/>
                <a:gd name="connsiteX16" fmla="*/ 95250 w 190500"/>
                <a:gd name="connsiteY16" fmla="*/ 37719 h 190500"/>
                <a:gd name="connsiteX17" fmla="*/ 95250 w 190500"/>
                <a:gd name="connsiteY17" fmla="*/ 0 h 190500"/>
                <a:gd name="connsiteX18" fmla="*/ 190500 w 190500"/>
                <a:gd name="connsiteY18" fmla="*/ 95250 h 190500"/>
                <a:gd name="connsiteX19" fmla="*/ 95250 w 190500"/>
                <a:gd name="connsiteY19" fmla="*/ 190500 h 190500"/>
                <a:gd name="connsiteX20" fmla="*/ 0 w 190500"/>
                <a:gd name="connsiteY20" fmla="*/ 95250 h 190500"/>
                <a:gd name="connsiteX21" fmla="*/ 95250 w 190500"/>
                <a:gd name="connsiteY21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0500" h="190500">
                  <a:moveTo>
                    <a:pt x="59245" y="90487"/>
                  </a:moveTo>
                  <a:lnTo>
                    <a:pt x="76580" y="90487"/>
                  </a:lnTo>
                  <a:lnTo>
                    <a:pt x="76580" y="114395"/>
                  </a:lnTo>
                  <a:lnTo>
                    <a:pt x="59245" y="114395"/>
                  </a:lnTo>
                  <a:close/>
                  <a:moveTo>
                    <a:pt x="86868" y="77914"/>
                  </a:moveTo>
                  <a:lnTo>
                    <a:pt x="104204" y="77914"/>
                  </a:lnTo>
                  <a:lnTo>
                    <a:pt x="104204" y="114395"/>
                  </a:lnTo>
                  <a:lnTo>
                    <a:pt x="86868" y="114395"/>
                  </a:lnTo>
                  <a:close/>
                  <a:moveTo>
                    <a:pt x="113919" y="66579"/>
                  </a:moveTo>
                  <a:lnTo>
                    <a:pt x="131254" y="66579"/>
                  </a:lnTo>
                  <a:lnTo>
                    <a:pt x="131254" y="114490"/>
                  </a:lnTo>
                  <a:lnTo>
                    <a:pt x="113919" y="114490"/>
                  </a:lnTo>
                  <a:close/>
                  <a:moveTo>
                    <a:pt x="95250" y="37719"/>
                  </a:moveTo>
                  <a:cubicBezTo>
                    <a:pt x="63437" y="37719"/>
                    <a:pt x="37719" y="63437"/>
                    <a:pt x="37719" y="95250"/>
                  </a:cubicBezTo>
                  <a:cubicBezTo>
                    <a:pt x="37719" y="127064"/>
                    <a:pt x="63532" y="152781"/>
                    <a:pt x="95250" y="152781"/>
                  </a:cubicBezTo>
                  <a:cubicBezTo>
                    <a:pt x="127064" y="152781"/>
                    <a:pt x="152781" y="127064"/>
                    <a:pt x="152781" y="95250"/>
                  </a:cubicBezTo>
                  <a:cubicBezTo>
                    <a:pt x="152781" y="63437"/>
                    <a:pt x="127064" y="37719"/>
                    <a:pt x="95250" y="37719"/>
                  </a:cubicBezTo>
                  <a:close/>
                  <a:moveTo>
                    <a:pt x="95250" y="0"/>
                  </a:moveTo>
                  <a:cubicBezTo>
                    <a:pt x="147923" y="0"/>
                    <a:pt x="190500" y="42863"/>
                    <a:pt x="190500" y="95250"/>
                  </a:cubicBezTo>
                  <a:cubicBezTo>
                    <a:pt x="190500" y="147638"/>
                    <a:pt x="147638" y="190500"/>
                    <a:pt x="95250" y="190500"/>
                  </a:cubicBezTo>
                  <a:cubicBezTo>
                    <a:pt x="42863" y="190500"/>
                    <a:pt x="0" y="147638"/>
                    <a:pt x="0" y="95250"/>
                  </a:cubicBezTo>
                  <a:cubicBezTo>
                    <a:pt x="0" y="42863"/>
                    <a:pt x="42577" y="0"/>
                    <a:pt x="95250" y="0"/>
                  </a:cubicBezTo>
                  <a:close/>
                </a:path>
              </a:pathLst>
            </a:custGeom>
            <a:solidFill>
              <a:srgbClr val="00B7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solidFill>
                  <a:schemeClr val="tx1">
                    <a:alpha val="30000"/>
                  </a:schemeClr>
                </a:solidFill>
              </a:endParaRPr>
            </a:p>
          </p:txBody>
        </p:sp>
        <p:sp>
          <p:nvSpPr>
            <p:cNvPr id="143" name="CuadroTexto 142">
              <a:extLst>
                <a:ext uri="{FF2B5EF4-FFF2-40B4-BE49-F238E27FC236}">
                  <a16:creationId xmlns:a16="http://schemas.microsoft.com/office/drawing/2014/main" id="{316BCA52-3F1A-88D2-7A2C-DFDA6497789B}"/>
                </a:ext>
              </a:extLst>
            </p:cNvPr>
            <p:cNvSpPr txBox="1"/>
            <p:nvPr/>
          </p:nvSpPr>
          <p:spPr>
            <a:xfrm>
              <a:off x="7755180" y="5607028"/>
              <a:ext cx="24526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1100">
                  <a:solidFill>
                    <a:srgbClr val="00B7EB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rgbClr val="00B7EB">
                      <a:alpha val="30000"/>
                    </a:srgbClr>
                  </a:solidFill>
                </a:rPr>
                <a:t>201</a:t>
              </a:r>
            </a:p>
          </p:txBody>
        </p:sp>
        <p:sp>
          <p:nvSpPr>
            <p:cNvPr id="144" name="CuadroTexto 143">
              <a:extLst>
                <a:ext uri="{FF2B5EF4-FFF2-40B4-BE49-F238E27FC236}">
                  <a16:creationId xmlns:a16="http://schemas.microsoft.com/office/drawing/2014/main" id="{45382CC5-19BD-0C32-4913-DE03AC058C1B}"/>
                </a:ext>
              </a:extLst>
            </p:cNvPr>
            <p:cNvSpPr txBox="1"/>
            <p:nvPr/>
          </p:nvSpPr>
          <p:spPr>
            <a:xfrm>
              <a:off x="9915745" y="5607028"/>
              <a:ext cx="2628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0266FF">
                      <a:alpha val="30000"/>
                    </a:srgbClr>
                  </a:solidFill>
                  <a:latin typeface="Pulso" pitchFamily="2" charset="0"/>
                </a:rPr>
                <a:t>238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6F4098BE-F5EF-FEA1-7FF3-4983DF14F980}"/>
                </a:ext>
              </a:extLst>
            </p:cNvPr>
            <p:cNvSpPr txBox="1"/>
            <p:nvPr/>
          </p:nvSpPr>
          <p:spPr>
            <a:xfrm>
              <a:off x="1459813" y="5553167"/>
              <a:ext cx="116378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Voz y otros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73A55EC6-2323-E217-2251-2B8D47027EA4}"/>
                </a:ext>
              </a:extLst>
            </p:cNvPr>
            <p:cNvSpPr txBox="1"/>
            <p:nvPr/>
          </p:nvSpPr>
          <p:spPr>
            <a:xfrm>
              <a:off x="4959594" y="5553167"/>
              <a:ext cx="4504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439</a:t>
              </a:r>
            </a:p>
          </p:txBody>
        </p:sp>
        <p:sp>
          <p:nvSpPr>
            <p:cNvPr id="115" name="Rectángulo: esquinas redondeadas 46">
              <a:extLst>
                <a:ext uri="{FF2B5EF4-FFF2-40B4-BE49-F238E27FC236}">
                  <a16:creationId xmlns:a16="http://schemas.microsoft.com/office/drawing/2014/main" id="{079FB98F-C95D-C043-31A3-FAB78B3B6F8A}"/>
                </a:ext>
              </a:extLst>
            </p:cNvPr>
            <p:cNvSpPr/>
            <p:nvPr/>
          </p:nvSpPr>
          <p:spPr>
            <a:xfrm>
              <a:off x="6542265" y="5565666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42%</a:t>
              </a:r>
            </a:p>
          </p:txBody>
        </p:sp>
        <p:sp>
          <p:nvSpPr>
            <p:cNvPr id="131" name="Rectángulo: una sola esquina redondeada 74">
              <a:extLst>
                <a:ext uri="{FF2B5EF4-FFF2-40B4-BE49-F238E27FC236}">
                  <a16:creationId xmlns:a16="http://schemas.microsoft.com/office/drawing/2014/main" id="{271E32FD-03EC-5493-77D7-F45DB12C498A}"/>
                </a:ext>
              </a:extLst>
            </p:cNvPr>
            <p:cNvSpPr/>
            <p:nvPr/>
          </p:nvSpPr>
          <p:spPr>
            <a:xfrm>
              <a:off x="8109543" y="5565666"/>
              <a:ext cx="800100" cy="252000"/>
            </a:xfrm>
            <a:prstGeom prst="round2SameRect">
              <a:avLst/>
            </a:prstGeom>
            <a:solidFill>
              <a:srgbClr val="00B7E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>
                <a:solidFill>
                  <a:schemeClr val="tx1">
                    <a:alpha val="60000"/>
                  </a:schemeClr>
                </a:solidFill>
              </a:endParaRPr>
            </a:p>
          </p:txBody>
        </p:sp>
        <p:sp>
          <p:nvSpPr>
            <p:cNvPr id="132" name="Rectángulo: una sola esquina redondeada 75">
              <a:extLst>
                <a:ext uri="{FF2B5EF4-FFF2-40B4-BE49-F238E27FC236}">
                  <a16:creationId xmlns:a16="http://schemas.microsoft.com/office/drawing/2014/main" id="{D344295A-E8E0-C109-880F-2E41778B9E2D}"/>
                </a:ext>
              </a:extLst>
            </p:cNvPr>
            <p:cNvSpPr/>
            <p:nvPr/>
          </p:nvSpPr>
          <p:spPr>
            <a:xfrm>
              <a:off x="10394017" y="5565666"/>
              <a:ext cx="960120" cy="252000"/>
            </a:xfrm>
            <a:prstGeom prst="round1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>
                <a:solidFill>
                  <a:schemeClr val="tx1">
                    <a:alpha val="60000"/>
                  </a:schemeClr>
                </a:solidFill>
              </a:endParaRPr>
            </a:p>
          </p:txBody>
        </p:sp>
        <p:sp>
          <p:nvSpPr>
            <p:cNvPr id="153" name="CuadroTexto 152">
              <a:extLst>
                <a:ext uri="{FF2B5EF4-FFF2-40B4-BE49-F238E27FC236}">
                  <a16:creationId xmlns:a16="http://schemas.microsoft.com/office/drawing/2014/main" id="{F7B25485-E8F0-57CD-8133-5E18A5F9A70C}"/>
                </a:ext>
              </a:extLst>
            </p:cNvPr>
            <p:cNvSpPr txBox="1"/>
            <p:nvPr/>
          </p:nvSpPr>
          <p:spPr>
            <a:xfrm>
              <a:off x="3843439" y="5537778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  <a:alpha val="30000"/>
                    </a:schemeClr>
                  </a:solidFill>
                  <a:latin typeface="Pulso" pitchFamily="2" charset="0"/>
                </a:rPr>
                <a:t>5%</a:t>
              </a:r>
            </a:p>
          </p:txBody>
        </p:sp>
        <p:sp>
          <p:nvSpPr>
            <p:cNvPr id="162" name="Rectángulo: esquinas redondeadas 90">
              <a:extLst>
                <a:ext uri="{FF2B5EF4-FFF2-40B4-BE49-F238E27FC236}">
                  <a16:creationId xmlns:a16="http://schemas.microsoft.com/office/drawing/2014/main" id="{5CA1B5A8-8A09-D27D-AD32-63E18F9E61F9}"/>
                </a:ext>
              </a:extLst>
            </p:cNvPr>
            <p:cNvSpPr/>
            <p:nvPr/>
          </p:nvSpPr>
          <p:spPr>
            <a:xfrm>
              <a:off x="5762777" y="5598024"/>
              <a:ext cx="379797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+28%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2284EF0E-7820-B8A6-310C-41BC58F87B1C}"/>
                </a:ext>
              </a:extLst>
            </p:cNvPr>
            <p:cNvSpPr txBox="1"/>
            <p:nvPr/>
          </p:nvSpPr>
          <p:spPr>
            <a:xfrm>
              <a:off x="8231995" y="5607028"/>
              <a:ext cx="30617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>
                      <a:alpha val="60000"/>
                    </a:srgbClr>
                  </a:solidFill>
                  <a:latin typeface="Pulso" pitchFamily="2" charset="0"/>
                </a:rPr>
                <a:t>46%</a:t>
              </a:r>
            </a:p>
          </p:txBody>
        </p:sp>
        <p:sp>
          <p:nvSpPr>
            <p:cNvPr id="176" name="CuadroTexto 175">
              <a:extLst>
                <a:ext uri="{FF2B5EF4-FFF2-40B4-BE49-F238E27FC236}">
                  <a16:creationId xmlns:a16="http://schemas.microsoft.com/office/drawing/2014/main" id="{1F4DCB3A-9B8C-AC6F-22F8-C0CD1AFCC636}"/>
                </a:ext>
              </a:extLst>
            </p:cNvPr>
            <p:cNvSpPr txBox="1"/>
            <p:nvPr/>
          </p:nvSpPr>
          <p:spPr>
            <a:xfrm>
              <a:off x="10511242" y="5607028"/>
              <a:ext cx="2997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>
                      <a:alpha val="60000"/>
                    </a:srgbClr>
                  </a:solidFill>
                  <a:latin typeface="Pulso" pitchFamily="2" charset="0"/>
                </a:rPr>
                <a:t>54%</a:t>
              </a: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C0454ACC-B7D6-DE71-0229-3FC6E1EDD264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444843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79CF662F-DB50-38D1-6862-BED5A49A4C54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089181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94EA9FEC-B4EB-15A2-9354-3045547208AE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726537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4D6A9615-0792-5CC9-832C-017931B53B45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369686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115BAA13-9AE0-DF8B-BE56-3B3BE9504329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6013643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5FD27320-0A25-6159-E00C-F07809A9A6A0}"/>
                </a:ext>
              </a:extLst>
            </p:cNvPr>
            <p:cNvSpPr txBox="1"/>
            <p:nvPr/>
          </p:nvSpPr>
          <p:spPr>
            <a:xfrm>
              <a:off x="7731136" y="3670581"/>
              <a:ext cx="26930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00B7EB">
                      <a:alpha val="30000"/>
                    </a:srgbClr>
                  </a:solidFill>
                  <a:latin typeface="Pulso" pitchFamily="2" charset="0"/>
                </a:rPr>
                <a:t>856</a:t>
              </a:r>
            </a:p>
          </p:txBody>
        </p: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C9980A60-C67B-6E0B-BB01-A82707F00892}"/>
                </a:ext>
              </a:extLst>
            </p:cNvPr>
            <p:cNvSpPr txBox="1"/>
            <p:nvPr/>
          </p:nvSpPr>
          <p:spPr>
            <a:xfrm>
              <a:off x="9954217" y="3670581"/>
              <a:ext cx="22442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266FF">
                      <a:alpha val="30000"/>
                    </a:srgbClr>
                  </a:solidFill>
                  <a:latin typeface="Pulso" pitchFamily="2" charset="0"/>
                </a:rPr>
                <a:t>121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BBA9E42E-FB2B-01E3-CF9B-935B3FE7035A}"/>
                </a:ext>
              </a:extLst>
            </p:cNvPr>
            <p:cNvSpPr txBox="1"/>
            <p:nvPr/>
          </p:nvSpPr>
          <p:spPr>
            <a:xfrm>
              <a:off x="1459813" y="3621284"/>
              <a:ext cx="174406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Entretenimiento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B0C98752-CF58-4002-348E-857273BEEBE5}"/>
                </a:ext>
              </a:extLst>
            </p:cNvPr>
            <p:cNvSpPr txBox="1"/>
            <p:nvPr/>
          </p:nvSpPr>
          <p:spPr>
            <a:xfrm>
              <a:off x="5009286" y="3621284"/>
              <a:ext cx="4007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977</a:t>
              </a:r>
            </a:p>
          </p:txBody>
        </p:sp>
        <p:sp>
          <p:nvSpPr>
            <p:cNvPr id="112" name="Rectángulo: esquinas redondeadas 35">
              <a:extLst>
                <a:ext uri="{FF2B5EF4-FFF2-40B4-BE49-F238E27FC236}">
                  <a16:creationId xmlns:a16="http://schemas.microsoft.com/office/drawing/2014/main" id="{851931DD-9A42-5495-274A-E7331BFD1255}"/>
                </a:ext>
              </a:extLst>
            </p:cNvPr>
            <p:cNvSpPr/>
            <p:nvPr/>
          </p:nvSpPr>
          <p:spPr>
            <a:xfrm>
              <a:off x="6542265" y="3633783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121%</a:t>
              </a:r>
            </a:p>
          </p:txBody>
        </p:sp>
        <p:sp>
          <p:nvSpPr>
            <p:cNvPr id="125" name="Rectángulo: una sola esquina redondeada 68">
              <a:extLst>
                <a:ext uri="{FF2B5EF4-FFF2-40B4-BE49-F238E27FC236}">
                  <a16:creationId xmlns:a16="http://schemas.microsoft.com/office/drawing/2014/main" id="{3D7EC372-DD74-B675-CCF2-E81D88FCC688}"/>
                </a:ext>
              </a:extLst>
            </p:cNvPr>
            <p:cNvSpPr/>
            <p:nvPr/>
          </p:nvSpPr>
          <p:spPr>
            <a:xfrm>
              <a:off x="8109543" y="3633783"/>
              <a:ext cx="1562100" cy="252000"/>
            </a:xfrm>
            <a:prstGeom prst="round2SameRect">
              <a:avLst/>
            </a:prstGeom>
            <a:solidFill>
              <a:srgbClr val="00B7E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>
                <a:solidFill>
                  <a:schemeClr val="lt1">
                    <a:alpha val="60000"/>
                  </a:schemeClr>
                </a:solidFill>
              </a:endParaRPr>
            </a:p>
          </p:txBody>
        </p:sp>
        <p:sp>
          <p:nvSpPr>
            <p:cNvPr id="126" name="Rectángulo: una sola esquina redondeada 69">
              <a:extLst>
                <a:ext uri="{FF2B5EF4-FFF2-40B4-BE49-F238E27FC236}">
                  <a16:creationId xmlns:a16="http://schemas.microsoft.com/office/drawing/2014/main" id="{E1B027F3-BB6F-6A01-935F-E877917EDF1A}"/>
                </a:ext>
              </a:extLst>
            </p:cNvPr>
            <p:cNvSpPr/>
            <p:nvPr/>
          </p:nvSpPr>
          <p:spPr>
            <a:xfrm>
              <a:off x="10397818" y="3633783"/>
              <a:ext cx="228600" cy="252000"/>
            </a:xfrm>
            <a:prstGeom prst="round1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>
                <a:solidFill>
                  <a:schemeClr val="lt1">
                    <a:alpha val="60000"/>
                  </a:schemeClr>
                </a:solidFill>
              </a:endParaRP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904EF231-00E2-0BEE-5BC5-F39A4EDBCEA5}"/>
                </a:ext>
              </a:extLst>
            </p:cNvPr>
            <p:cNvSpPr txBox="1"/>
            <p:nvPr/>
          </p:nvSpPr>
          <p:spPr>
            <a:xfrm>
              <a:off x="3843439" y="3605895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  <a:alpha val="30000"/>
                    </a:schemeClr>
                  </a:solidFill>
                  <a:latin typeface="Pulso" pitchFamily="2" charset="0"/>
                </a:rPr>
                <a:t>10%</a:t>
              </a:r>
            </a:p>
          </p:txBody>
        </p:sp>
        <p:sp>
          <p:nvSpPr>
            <p:cNvPr id="164" name="Rectángulo: esquinas redondeadas 94">
              <a:extLst>
                <a:ext uri="{FF2B5EF4-FFF2-40B4-BE49-F238E27FC236}">
                  <a16:creationId xmlns:a16="http://schemas.microsoft.com/office/drawing/2014/main" id="{0EE9BC8D-04AB-C66E-EF0B-62A272A16FFB}"/>
                </a:ext>
              </a:extLst>
            </p:cNvPr>
            <p:cNvSpPr/>
            <p:nvPr/>
          </p:nvSpPr>
          <p:spPr>
            <a:xfrm>
              <a:off x="5761938" y="3666141"/>
              <a:ext cx="381477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+29%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DD86F319-1EB8-8ECC-0877-B4C6CCEB0995}"/>
                </a:ext>
              </a:extLst>
            </p:cNvPr>
            <p:cNvSpPr txBox="1"/>
            <p:nvPr/>
          </p:nvSpPr>
          <p:spPr>
            <a:xfrm>
              <a:off x="8231995" y="3675145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>
                      <a:alpha val="60000"/>
                    </a:srgbClr>
                  </a:solidFill>
                  <a:latin typeface="Pulso" pitchFamily="2" charset="0"/>
                </a:rPr>
                <a:t>88%</a:t>
              </a:r>
            </a:p>
          </p:txBody>
        </p:sp>
        <p:sp>
          <p:nvSpPr>
            <p:cNvPr id="177" name="CuadroTexto 176">
              <a:extLst>
                <a:ext uri="{FF2B5EF4-FFF2-40B4-BE49-F238E27FC236}">
                  <a16:creationId xmlns:a16="http://schemas.microsoft.com/office/drawing/2014/main" id="{1D7DFB00-1D97-009B-544A-6D95D9EC4B46}"/>
                </a:ext>
              </a:extLst>
            </p:cNvPr>
            <p:cNvSpPr txBox="1"/>
            <p:nvPr/>
          </p:nvSpPr>
          <p:spPr>
            <a:xfrm>
              <a:off x="10703523" y="3675145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chemeClr val="accent4">
                      <a:alpha val="30000"/>
                    </a:schemeClr>
                  </a:solidFill>
                  <a:latin typeface="Pulso" pitchFamily="2" charset="0"/>
                </a:rPr>
                <a:t>12%</a:t>
              </a:r>
            </a:p>
          </p:txBody>
        </p: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720A0C57-3F90-1AF6-3BE8-37BB20EA20D8}"/>
                </a:ext>
              </a:extLst>
            </p:cNvPr>
            <p:cNvSpPr txBox="1"/>
            <p:nvPr/>
          </p:nvSpPr>
          <p:spPr>
            <a:xfrm>
              <a:off x="7740754" y="4954561"/>
              <a:ext cx="25968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0B7EB">
                      <a:alpha val="30000"/>
                    </a:srgbClr>
                  </a:solidFill>
                  <a:latin typeface="Pulso" pitchFamily="2" charset="0"/>
                </a:rPr>
                <a:t>325</a:t>
              </a:r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6C448A0C-D333-AF12-940D-6245CA34DB02}"/>
                </a:ext>
              </a:extLst>
            </p:cNvPr>
            <p:cNvSpPr txBox="1"/>
            <p:nvPr/>
          </p:nvSpPr>
          <p:spPr>
            <a:xfrm>
              <a:off x="9926965" y="4954561"/>
              <a:ext cx="25167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0266FF">
                      <a:alpha val="30000"/>
                    </a:srgbClr>
                  </a:solidFill>
                  <a:latin typeface="Pulso" pitchFamily="2" charset="0"/>
                </a:rPr>
                <a:t>199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3C43F974-CB59-0A03-740B-D72B8C745EEC}"/>
                </a:ext>
              </a:extLst>
            </p:cNvPr>
            <p:cNvSpPr txBox="1"/>
            <p:nvPr/>
          </p:nvSpPr>
          <p:spPr>
            <a:xfrm>
              <a:off x="1459813" y="4909206"/>
              <a:ext cx="216405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Tienda · </a:t>
              </a:r>
              <a:r>
                <a:rPr lang="es-AR" dirty="0" err="1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Smarthome</a:t>
              </a:r>
              <a:endPara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74645CF3-AC65-EDD8-97E4-00C76287E7C1}"/>
                </a:ext>
              </a:extLst>
            </p:cNvPr>
            <p:cNvSpPr txBox="1"/>
            <p:nvPr/>
          </p:nvSpPr>
          <p:spPr>
            <a:xfrm>
              <a:off x="4969212" y="4909206"/>
              <a:ext cx="44082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524</a:t>
              </a:r>
            </a:p>
          </p:txBody>
        </p:sp>
        <p:sp>
          <p:nvSpPr>
            <p:cNvPr id="114" name="Rectángulo: esquinas redondeadas 45">
              <a:extLst>
                <a:ext uri="{FF2B5EF4-FFF2-40B4-BE49-F238E27FC236}">
                  <a16:creationId xmlns:a16="http://schemas.microsoft.com/office/drawing/2014/main" id="{E6091D69-F93B-DF8A-6975-BECB311E320B}"/>
                </a:ext>
              </a:extLst>
            </p:cNvPr>
            <p:cNvSpPr/>
            <p:nvPr/>
          </p:nvSpPr>
          <p:spPr>
            <a:xfrm>
              <a:off x="6542265" y="4921705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75%</a:t>
              </a:r>
            </a:p>
          </p:txBody>
        </p:sp>
        <p:sp>
          <p:nvSpPr>
            <p:cNvPr id="129" name="Rectángulo: una sola esquina redondeada 72">
              <a:extLst>
                <a:ext uri="{FF2B5EF4-FFF2-40B4-BE49-F238E27FC236}">
                  <a16:creationId xmlns:a16="http://schemas.microsoft.com/office/drawing/2014/main" id="{F1F8B63E-2B6D-B086-2937-7B9FF17DA7E1}"/>
                </a:ext>
              </a:extLst>
            </p:cNvPr>
            <p:cNvSpPr/>
            <p:nvPr/>
          </p:nvSpPr>
          <p:spPr>
            <a:xfrm>
              <a:off x="8109543" y="4921705"/>
              <a:ext cx="1089660" cy="252000"/>
            </a:xfrm>
            <a:prstGeom prst="round2SameRect">
              <a:avLst/>
            </a:prstGeom>
            <a:solidFill>
              <a:srgbClr val="00B7E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>
                <a:solidFill>
                  <a:schemeClr val="lt1">
                    <a:alpha val="60000"/>
                  </a:schemeClr>
                </a:solidFill>
              </a:endParaRPr>
            </a:p>
          </p:txBody>
        </p:sp>
        <p:sp>
          <p:nvSpPr>
            <p:cNvPr id="130" name="Rectángulo: una sola esquina redondeada 73">
              <a:extLst>
                <a:ext uri="{FF2B5EF4-FFF2-40B4-BE49-F238E27FC236}">
                  <a16:creationId xmlns:a16="http://schemas.microsoft.com/office/drawing/2014/main" id="{06D34526-9A63-0206-C076-335A7B49E5F1}"/>
                </a:ext>
              </a:extLst>
            </p:cNvPr>
            <p:cNvSpPr/>
            <p:nvPr/>
          </p:nvSpPr>
          <p:spPr>
            <a:xfrm>
              <a:off x="10394017" y="4921705"/>
              <a:ext cx="685800" cy="252000"/>
            </a:xfrm>
            <a:prstGeom prst="round1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>
                <a:solidFill>
                  <a:schemeClr val="lt1">
                    <a:alpha val="60000"/>
                  </a:schemeClr>
                </a:solidFill>
              </a:endParaRP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3B89575A-1064-F146-51BC-319B33C744C6}"/>
                </a:ext>
              </a:extLst>
            </p:cNvPr>
            <p:cNvSpPr txBox="1"/>
            <p:nvPr/>
          </p:nvSpPr>
          <p:spPr>
            <a:xfrm>
              <a:off x="3843439" y="4893817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  <a:alpha val="30000"/>
                    </a:schemeClr>
                  </a:solidFill>
                  <a:latin typeface="Pulso" pitchFamily="2" charset="0"/>
                </a:rPr>
                <a:t>5%</a:t>
              </a:r>
            </a:p>
          </p:txBody>
        </p:sp>
        <p:sp>
          <p:nvSpPr>
            <p:cNvPr id="163" name="Rectángulo: esquinas redondeadas 92">
              <a:extLst>
                <a:ext uri="{FF2B5EF4-FFF2-40B4-BE49-F238E27FC236}">
                  <a16:creationId xmlns:a16="http://schemas.microsoft.com/office/drawing/2014/main" id="{82922592-7F66-7658-CDAA-D0164FC1DF1F}"/>
                </a:ext>
              </a:extLst>
            </p:cNvPr>
            <p:cNvSpPr/>
            <p:nvPr/>
          </p:nvSpPr>
          <p:spPr>
            <a:xfrm>
              <a:off x="5772020" y="4954063"/>
              <a:ext cx="361312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+18%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AEA55BD5-E997-A1AB-892E-42C028705F50}"/>
                </a:ext>
              </a:extLst>
            </p:cNvPr>
            <p:cNvSpPr txBox="1"/>
            <p:nvPr/>
          </p:nvSpPr>
          <p:spPr>
            <a:xfrm>
              <a:off x="8231995" y="4963067"/>
              <a:ext cx="29655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 sz="1100">
                  <a:solidFill>
                    <a:srgbClr val="FFFFFF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rgbClr val="FFFFFF">
                      <a:alpha val="60000"/>
                    </a:srgbClr>
                  </a:solidFill>
                </a:rPr>
                <a:t>62%</a:t>
              </a:r>
            </a:p>
          </p:txBody>
        </p:sp>
        <p:sp>
          <p:nvSpPr>
            <p:cNvPr id="175" name="CuadroTexto 174">
              <a:extLst>
                <a:ext uri="{FF2B5EF4-FFF2-40B4-BE49-F238E27FC236}">
                  <a16:creationId xmlns:a16="http://schemas.microsoft.com/office/drawing/2014/main" id="{A85424EA-69C2-AC5E-1D8A-FA8E4EC3FFC3}"/>
                </a:ext>
              </a:extLst>
            </p:cNvPr>
            <p:cNvSpPr txBox="1"/>
            <p:nvPr/>
          </p:nvSpPr>
          <p:spPr>
            <a:xfrm>
              <a:off x="10511242" y="4963067"/>
              <a:ext cx="29335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>
                      <a:alpha val="60000"/>
                    </a:srgbClr>
                  </a:solidFill>
                  <a:latin typeface="Pulso" pitchFamily="2" charset="0"/>
                </a:rPr>
                <a:t>38%</a:t>
              </a:r>
            </a:p>
          </p:txBody>
        </p:sp>
        <p:sp>
          <p:nvSpPr>
            <p:cNvPr id="139" name="CuadroTexto 138">
              <a:extLst>
                <a:ext uri="{FF2B5EF4-FFF2-40B4-BE49-F238E27FC236}">
                  <a16:creationId xmlns:a16="http://schemas.microsoft.com/office/drawing/2014/main" id="{7462A9EB-9A5E-DEC1-A63B-F86DAE197E8A}"/>
                </a:ext>
              </a:extLst>
            </p:cNvPr>
            <p:cNvSpPr txBox="1"/>
            <p:nvPr/>
          </p:nvSpPr>
          <p:spPr>
            <a:xfrm>
              <a:off x="7751974" y="4312460"/>
              <a:ext cx="24846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0B7EB">
                      <a:alpha val="30000"/>
                    </a:srgbClr>
                  </a:solidFill>
                  <a:latin typeface="Pulso" pitchFamily="2" charset="0"/>
                </a:rPr>
                <a:t>561</a:t>
              </a:r>
            </a:p>
          </p:txBody>
        </p:sp>
        <p:sp>
          <p:nvSpPr>
            <p:cNvPr id="140" name="CuadroTexto 139">
              <a:extLst>
                <a:ext uri="{FF2B5EF4-FFF2-40B4-BE49-F238E27FC236}">
                  <a16:creationId xmlns:a16="http://schemas.microsoft.com/office/drawing/2014/main" id="{3EAFDDB2-34D3-1D7F-CB74-02E136D9B3D3}"/>
                </a:ext>
              </a:extLst>
            </p:cNvPr>
            <p:cNvSpPr txBox="1"/>
            <p:nvPr/>
          </p:nvSpPr>
          <p:spPr>
            <a:xfrm>
              <a:off x="9923759" y="4312460"/>
              <a:ext cx="25487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266FF">
                      <a:alpha val="30000"/>
                    </a:srgbClr>
                  </a:solidFill>
                  <a:latin typeface="Pulso" pitchFamily="2" charset="0"/>
                </a:rPr>
                <a:t>418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72473A14-7EA3-A0CE-EEAD-0418EB4E67EF}"/>
                </a:ext>
              </a:extLst>
            </p:cNvPr>
            <p:cNvSpPr txBox="1"/>
            <p:nvPr/>
          </p:nvSpPr>
          <p:spPr>
            <a:xfrm>
              <a:off x="1459813" y="4265245"/>
              <a:ext cx="63478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Datos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3235C7D5-0683-3375-34B5-EA3EEF7001DC}"/>
                </a:ext>
              </a:extLst>
            </p:cNvPr>
            <p:cNvSpPr txBox="1"/>
            <p:nvPr/>
          </p:nvSpPr>
          <p:spPr>
            <a:xfrm>
              <a:off x="4983638" y="4265245"/>
              <a:ext cx="42639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979</a:t>
              </a:r>
            </a:p>
          </p:txBody>
        </p:sp>
        <p:sp>
          <p:nvSpPr>
            <p:cNvPr id="113" name="Rectángulo: esquinas redondeadas 44">
              <a:extLst>
                <a:ext uri="{FF2B5EF4-FFF2-40B4-BE49-F238E27FC236}">
                  <a16:creationId xmlns:a16="http://schemas.microsoft.com/office/drawing/2014/main" id="{450406EC-BDA9-1A65-C387-43D566F14DAD}"/>
                </a:ext>
              </a:extLst>
            </p:cNvPr>
            <p:cNvSpPr/>
            <p:nvPr/>
          </p:nvSpPr>
          <p:spPr>
            <a:xfrm>
              <a:off x="6542265" y="4277744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AR" sz="1200">
                  <a:solidFill>
                    <a:schemeClr val="tx1">
                      <a:alpha val="30000"/>
                    </a:schemeClr>
                  </a:solidFill>
                  <a:latin typeface="Pulso"/>
                </a:rPr>
                <a:t>164%</a:t>
              </a:r>
            </a:p>
          </p:txBody>
        </p:sp>
        <p:sp>
          <p:nvSpPr>
            <p:cNvPr id="127" name="Rectángulo: una sola esquina redondeada 70">
              <a:extLst>
                <a:ext uri="{FF2B5EF4-FFF2-40B4-BE49-F238E27FC236}">
                  <a16:creationId xmlns:a16="http://schemas.microsoft.com/office/drawing/2014/main" id="{20EE9746-9F22-8A83-7B70-275896892F7D}"/>
                </a:ext>
              </a:extLst>
            </p:cNvPr>
            <p:cNvSpPr/>
            <p:nvPr/>
          </p:nvSpPr>
          <p:spPr>
            <a:xfrm>
              <a:off x="8109543" y="4277744"/>
              <a:ext cx="1005840" cy="252000"/>
            </a:xfrm>
            <a:prstGeom prst="round2SameRect">
              <a:avLst/>
            </a:prstGeom>
            <a:solidFill>
              <a:srgbClr val="00B7E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>
                <a:solidFill>
                  <a:schemeClr val="lt1">
                    <a:alpha val="60000"/>
                  </a:schemeClr>
                </a:solidFill>
              </a:endParaRPr>
            </a:p>
          </p:txBody>
        </p:sp>
        <p:sp>
          <p:nvSpPr>
            <p:cNvPr id="128" name="Rectángulo: una sola esquina redondeada 71">
              <a:extLst>
                <a:ext uri="{FF2B5EF4-FFF2-40B4-BE49-F238E27FC236}">
                  <a16:creationId xmlns:a16="http://schemas.microsoft.com/office/drawing/2014/main" id="{DB515D0F-5E08-69F6-3A9C-58F7A03E00D9}"/>
                </a:ext>
              </a:extLst>
            </p:cNvPr>
            <p:cNvSpPr/>
            <p:nvPr/>
          </p:nvSpPr>
          <p:spPr>
            <a:xfrm>
              <a:off x="10397718" y="4277744"/>
              <a:ext cx="754380" cy="252000"/>
            </a:xfrm>
            <a:prstGeom prst="round1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>
                <a:solidFill>
                  <a:schemeClr val="lt1">
                    <a:alpha val="60000"/>
                  </a:schemeClr>
                </a:solidFill>
              </a:endParaRPr>
            </a:p>
          </p:txBody>
        </p: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07F29095-BC4E-179C-CBB2-7FEC19655F3A}"/>
                </a:ext>
              </a:extLst>
            </p:cNvPr>
            <p:cNvSpPr txBox="1"/>
            <p:nvPr/>
          </p:nvSpPr>
          <p:spPr>
            <a:xfrm>
              <a:off x="3843439" y="4249856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  <a:alpha val="30000"/>
                    </a:schemeClr>
                  </a:solidFill>
                  <a:latin typeface="Pulso" pitchFamily="2" charset="0"/>
                </a:rPr>
                <a:t>10%</a:t>
              </a:r>
            </a:p>
          </p:txBody>
        </p:sp>
        <p:sp>
          <p:nvSpPr>
            <p:cNvPr id="165" name="Rectángulo: esquinas redondeadas 95">
              <a:extLst>
                <a:ext uri="{FF2B5EF4-FFF2-40B4-BE49-F238E27FC236}">
                  <a16:creationId xmlns:a16="http://schemas.microsoft.com/office/drawing/2014/main" id="{45A68E71-5602-19BE-FD71-963CC198C1E1}"/>
                </a:ext>
              </a:extLst>
            </p:cNvPr>
            <p:cNvSpPr/>
            <p:nvPr/>
          </p:nvSpPr>
          <p:spPr>
            <a:xfrm>
              <a:off x="5757736" y="4310102"/>
              <a:ext cx="389880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+40%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44187A7E-A631-57CF-051F-1E0865200332}"/>
                </a:ext>
              </a:extLst>
            </p:cNvPr>
            <p:cNvSpPr txBox="1"/>
            <p:nvPr/>
          </p:nvSpPr>
          <p:spPr>
            <a:xfrm>
              <a:off x="8231995" y="4319106"/>
              <a:ext cx="2805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>
                      <a:alpha val="60000"/>
                    </a:srgbClr>
                  </a:solidFill>
                  <a:latin typeface="Pulso" pitchFamily="2" charset="0"/>
                </a:rPr>
                <a:t>57%</a:t>
              </a:r>
            </a:p>
          </p:txBody>
        </p:sp>
        <p:sp>
          <p:nvSpPr>
            <p:cNvPr id="174" name="CuadroTexto 173">
              <a:extLst>
                <a:ext uri="{FF2B5EF4-FFF2-40B4-BE49-F238E27FC236}">
                  <a16:creationId xmlns:a16="http://schemas.microsoft.com/office/drawing/2014/main" id="{39C2EBBA-BB8B-69C7-7B1F-1DAC4D65C270}"/>
                </a:ext>
              </a:extLst>
            </p:cNvPr>
            <p:cNvSpPr txBox="1"/>
            <p:nvPr/>
          </p:nvSpPr>
          <p:spPr>
            <a:xfrm>
              <a:off x="10511242" y="4319106"/>
              <a:ext cx="2997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>
                      <a:alpha val="60000"/>
                    </a:srgbClr>
                  </a:solidFill>
                  <a:latin typeface="Pulso" pitchFamily="2" charset="0"/>
                </a:rPr>
                <a:t>43%</a:t>
              </a:r>
            </a:p>
          </p:txBody>
        </p:sp>
        <p:sp>
          <p:nvSpPr>
            <p:cNvPr id="137" name="CuadroTexto 136">
              <a:extLst>
                <a:ext uri="{FF2B5EF4-FFF2-40B4-BE49-F238E27FC236}">
                  <a16:creationId xmlns:a16="http://schemas.microsoft.com/office/drawing/2014/main" id="{FF46712F-2BE7-504A-AC99-08AD2D6C1D68}"/>
                </a:ext>
              </a:extLst>
            </p:cNvPr>
            <p:cNvSpPr txBox="1"/>
            <p:nvPr/>
          </p:nvSpPr>
          <p:spPr>
            <a:xfrm>
              <a:off x="7638161" y="3024648"/>
              <a:ext cx="3622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0B7EB">
                      <a:alpha val="30000"/>
                    </a:srgbClr>
                  </a:solidFill>
                  <a:latin typeface="Pulso" pitchFamily="2" charset="0"/>
                </a:rPr>
                <a:t>1.520</a:t>
              </a:r>
            </a:p>
          </p:txBody>
        </p:sp>
        <p:sp>
          <p:nvSpPr>
            <p:cNvPr id="138" name="CuadroTexto 137">
              <a:extLst>
                <a:ext uri="{FF2B5EF4-FFF2-40B4-BE49-F238E27FC236}">
                  <a16:creationId xmlns:a16="http://schemas.microsoft.com/office/drawing/2014/main" id="{07D9DBBE-E20D-FCEF-321F-D86E8A79FFDB}"/>
                </a:ext>
              </a:extLst>
            </p:cNvPr>
            <p:cNvSpPr txBox="1"/>
            <p:nvPr/>
          </p:nvSpPr>
          <p:spPr>
            <a:xfrm>
              <a:off x="9936583" y="3024648"/>
              <a:ext cx="24205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100">
                  <a:solidFill>
                    <a:srgbClr val="0266FF">
                      <a:alpha val="30000"/>
                    </a:srgbClr>
                  </a:solidFill>
                  <a:latin typeface="Pulso" pitchFamily="2" charset="0"/>
                </a:rPr>
                <a:t>515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926BC433-9EF0-933B-8525-B1D810D75579}"/>
                </a:ext>
              </a:extLst>
            </p:cNvPr>
            <p:cNvSpPr txBox="1"/>
            <p:nvPr/>
          </p:nvSpPr>
          <p:spPr>
            <a:xfrm>
              <a:off x="1459813" y="2977323"/>
              <a:ext cx="83837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Internet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02D76AD-6A1B-1665-E3F3-C66B1A59BF31}"/>
                </a:ext>
              </a:extLst>
            </p:cNvPr>
            <p:cNvSpPr txBox="1"/>
            <p:nvPr/>
          </p:nvSpPr>
          <p:spPr>
            <a:xfrm>
              <a:off x="4788072" y="2977323"/>
              <a:ext cx="621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2.035</a:t>
              </a:r>
            </a:p>
          </p:txBody>
        </p:sp>
        <p:sp>
          <p:nvSpPr>
            <p:cNvPr id="98" name="Rectángulo: esquinas redondeadas 34">
              <a:extLst>
                <a:ext uri="{FF2B5EF4-FFF2-40B4-BE49-F238E27FC236}">
                  <a16:creationId xmlns:a16="http://schemas.microsoft.com/office/drawing/2014/main" id="{76559EF4-FAC1-A639-DB7F-B3820E494A96}"/>
                </a:ext>
              </a:extLst>
            </p:cNvPr>
            <p:cNvSpPr/>
            <p:nvPr/>
          </p:nvSpPr>
          <p:spPr>
            <a:xfrm>
              <a:off x="6542265" y="2989822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114%</a:t>
              </a:r>
            </a:p>
          </p:txBody>
        </p:sp>
        <p:sp>
          <p:nvSpPr>
            <p:cNvPr id="123" name="Rectángulo: una sola esquina redondeada 66">
              <a:extLst>
                <a:ext uri="{FF2B5EF4-FFF2-40B4-BE49-F238E27FC236}">
                  <a16:creationId xmlns:a16="http://schemas.microsoft.com/office/drawing/2014/main" id="{D0D4CEE9-439D-12A6-AE7B-F0C9CAC8F623}"/>
                </a:ext>
              </a:extLst>
            </p:cNvPr>
            <p:cNvSpPr/>
            <p:nvPr/>
          </p:nvSpPr>
          <p:spPr>
            <a:xfrm>
              <a:off x="8113344" y="2989822"/>
              <a:ext cx="1318260" cy="252000"/>
            </a:xfrm>
            <a:prstGeom prst="round2SameRect">
              <a:avLst/>
            </a:prstGeom>
            <a:solidFill>
              <a:srgbClr val="00B7E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>
                <a:solidFill>
                  <a:schemeClr val="lt1">
                    <a:alpha val="60000"/>
                  </a:schemeClr>
                </a:solidFill>
              </a:endParaRPr>
            </a:p>
          </p:txBody>
        </p:sp>
        <p:sp>
          <p:nvSpPr>
            <p:cNvPr id="124" name="Rectángulo: una sola esquina redondeada 67">
              <a:extLst>
                <a:ext uri="{FF2B5EF4-FFF2-40B4-BE49-F238E27FC236}">
                  <a16:creationId xmlns:a16="http://schemas.microsoft.com/office/drawing/2014/main" id="{7AABF1A7-C91F-50E5-735C-20F94A765387}"/>
                </a:ext>
              </a:extLst>
            </p:cNvPr>
            <p:cNvSpPr/>
            <p:nvPr/>
          </p:nvSpPr>
          <p:spPr>
            <a:xfrm>
              <a:off x="10397818" y="2989822"/>
              <a:ext cx="441960" cy="252000"/>
            </a:xfrm>
            <a:prstGeom prst="round1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>
                <a:solidFill>
                  <a:schemeClr val="lt1">
                    <a:alpha val="60000"/>
                  </a:schemeClr>
                </a:solidFill>
              </a:endParaRPr>
            </a:p>
          </p:txBody>
        </p:sp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1378134C-03EB-EEE9-7133-10712EDC5FD0}"/>
                </a:ext>
              </a:extLst>
            </p:cNvPr>
            <p:cNvSpPr txBox="1"/>
            <p:nvPr/>
          </p:nvSpPr>
          <p:spPr>
            <a:xfrm>
              <a:off x="3843439" y="2961934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  <a:alpha val="30000"/>
                    </a:schemeClr>
                  </a:solidFill>
                  <a:latin typeface="Pulso" pitchFamily="2" charset="0"/>
                </a:rPr>
                <a:t>21%</a:t>
              </a:r>
            </a:p>
          </p:txBody>
        </p:sp>
        <p:sp>
          <p:nvSpPr>
            <p:cNvPr id="161" name="Rectángulo: esquinas redondeadas 78">
              <a:extLst>
                <a:ext uri="{FF2B5EF4-FFF2-40B4-BE49-F238E27FC236}">
                  <a16:creationId xmlns:a16="http://schemas.microsoft.com/office/drawing/2014/main" id="{E8FA86A5-C676-7F9C-01A8-37887242F71D}"/>
                </a:ext>
              </a:extLst>
            </p:cNvPr>
            <p:cNvSpPr/>
            <p:nvPr/>
          </p:nvSpPr>
          <p:spPr>
            <a:xfrm>
              <a:off x="5762777" y="3022180"/>
              <a:ext cx="379797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1">
                      <a:alpha val="30000"/>
                    </a:schemeClr>
                  </a:solidFill>
                  <a:latin typeface="Pulso" pitchFamily="2" charset="0"/>
                </a:rPr>
                <a:t>+28%</a:t>
              </a:r>
            </a:p>
          </p:txBody>
        </p: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F48849AA-9F2B-B0CD-BDD2-AF0848CAAAA3}"/>
                </a:ext>
              </a:extLst>
            </p:cNvPr>
            <p:cNvSpPr txBox="1"/>
            <p:nvPr/>
          </p:nvSpPr>
          <p:spPr>
            <a:xfrm>
              <a:off x="8231995" y="3031184"/>
              <a:ext cx="28052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>
                      <a:alpha val="60000"/>
                    </a:srgbClr>
                  </a:solidFill>
                  <a:latin typeface="Pulso" pitchFamily="2" charset="0"/>
                </a:rPr>
                <a:t>75%</a:t>
              </a:r>
            </a:p>
          </p:txBody>
        </p:sp>
        <p:sp>
          <p:nvSpPr>
            <p:cNvPr id="173" name="CuadroTexto 172">
              <a:extLst>
                <a:ext uri="{FF2B5EF4-FFF2-40B4-BE49-F238E27FC236}">
                  <a16:creationId xmlns:a16="http://schemas.microsoft.com/office/drawing/2014/main" id="{A1730E1C-0FF0-839D-3BF4-A75901B68ED6}"/>
                </a:ext>
              </a:extLst>
            </p:cNvPr>
            <p:cNvSpPr txBox="1"/>
            <p:nvPr/>
          </p:nvSpPr>
          <p:spPr>
            <a:xfrm>
              <a:off x="10511242" y="3024648"/>
              <a:ext cx="29014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>
                      <a:alpha val="60000"/>
                    </a:srgbClr>
                  </a:solidFill>
                  <a:latin typeface="Pulso" pitchFamily="2" charset="0"/>
                </a:rPr>
                <a:t>25%</a:t>
              </a: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FF0FC2D-11ED-B3F6-3A80-E5D5900C95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2939364"/>
              <a:ext cx="360000" cy="359956"/>
            </a:xfrm>
            <a:custGeom>
              <a:avLst/>
              <a:gdLst>
                <a:gd name="connsiteX0" fmla="*/ 359918 w 720090"/>
                <a:gd name="connsiteY0" fmla="*/ 321565 h 720090"/>
                <a:gd name="connsiteX1" fmla="*/ 398399 w 720090"/>
                <a:gd name="connsiteY1" fmla="*/ 360046 h 720090"/>
                <a:gd name="connsiteX2" fmla="*/ 359918 w 720090"/>
                <a:gd name="connsiteY2" fmla="*/ 398527 h 720090"/>
                <a:gd name="connsiteX3" fmla="*/ 321437 w 720090"/>
                <a:gd name="connsiteY3" fmla="*/ 360046 h 720090"/>
                <a:gd name="connsiteX4" fmla="*/ 359918 w 720090"/>
                <a:gd name="connsiteY4" fmla="*/ 321565 h 720090"/>
                <a:gd name="connsiteX5" fmla="*/ 679196 w 720090"/>
                <a:gd name="connsiteY5" fmla="*/ 193802 h 720090"/>
                <a:gd name="connsiteX6" fmla="*/ 679450 w 720090"/>
                <a:gd name="connsiteY6" fmla="*/ 193802 h 720090"/>
                <a:gd name="connsiteX7" fmla="*/ 720090 w 720090"/>
                <a:gd name="connsiteY7" fmla="*/ 360045 h 720090"/>
                <a:gd name="connsiteX8" fmla="*/ 360045 w 720090"/>
                <a:gd name="connsiteY8" fmla="*/ 720090 h 720090"/>
                <a:gd name="connsiteX9" fmla="*/ 0 w 720090"/>
                <a:gd name="connsiteY9" fmla="*/ 360045 h 720090"/>
                <a:gd name="connsiteX10" fmla="*/ 40767 w 720090"/>
                <a:gd name="connsiteY10" fmla="*/ 193929 h 720090"/>
                <a:gd name="connsiteX11" fmla="*/ 148717 w 720090"/>
                <a:gd name="connsiteY11" fmla="*/ 309118 h 720090"/>
                <a:gd name="connsiteX12" fmla="*/ 142621 w 720090"/>
                <a:gd name="connsiteY12" fmla="*/ 360045 h 720090"/>
                <a:gd name="connsiteX13" fmla="*/ 359918 w 720090"/>
                <a:gd name="connsiteY13" fmla="*/ 577342 h 720090"/>
                <a:gd name="connsiteX14" fmla="*/ 577215 w 720090"/>
                <a:gd name="connsiteY14" fmla="*/ 360045 h 720090"/>
                <a:gd name="connsiteX15" fmla="*/ 571119 w 720090"/>
                <a:gd name="connsiteY15" fmla="*/ 309118 h 720090"/>
                <a:gd name="connsiteX16" fmla="*/ 359790 w 720090"/>
                <a:gd name="connsiteY16" fmla="*/ 189230 h 720090"/>
                <a:gd name="connsiteX17" fmla="*/ 483742 w 720090"/>
                <a:gd name="connsiteY17" fmla="*/ 242697 h 720090"/>
                <a:gd name="connsiteX18" fmla="*/ 437387 w 720090"/>
                <a:gd name="connsiteY18" fmla="*/ 292227 h 720090"/>
                <a:gd name="connsiteX19" fmla="*/ 437260 w 720090"/>
                <a:gd name="connsiteY19" fmla="*/ 292227 h 720090"/>
                <a:gd name="connsiteX20" fmla="*/ 359790 w 720090"/>
                <a:gd name="connsiteY20" fmla="*/ 256921 h 720090"/>
                <a:gd name="connsiteX21" fmla="*/ 282320 w 720090"/>
                <a:gd name="connsiteY21" fmla="*/ 292227 h 720090"/>
                <a:gd name="connsiteX22" fmla="*/ 235965 w 720090"/>
                <a:gd name="connsiteY22" fmla="*/ 242824 h 720090"/>
                <a:gd name="connsiteX23" fmla="*/ 359790 w 720090"/>
                <a:gd name="connsiteY23" fmla="*/ 189230 h 720090"/>
                <a:gd name="connsiteX24" fmla="*/ 359791 w 720090"/>
                <a:gd name="connsiteY24" fmla="*/ 0 h 720090"/>
                <a:gd name="connsiteX25" fmla="*/ 613410 w 720090"/>
                <a:gd name="connsiteY25" fmla="*/ 104394 h 720090"/>
                <a:gd name="connsiteX26" fmla="*/ 515747 w 720090"/>
                <a:gd name="connsiteY26" fmla="*/ 208661 h 720090"/>
                <a:gd name="connsiteX27" fmla="*/ 359918 w 720090"/>
                <a:gd name="connsiteY27" fmla="*/ 142748 h 720090"/>
                <a:gd name="connsiteX28" fmla="*/ 359791 w 720090"/>
                <a:gd name="connsiteY28" fmla="*/ 142748 h 720090"/>
                <a:gd name="connsiteX29" fmla="*/ 203962 w 720090"/>
                <a:gd name="connsiteY29" fmla="*/ 208661 h 720090"/>
                <a:gd name="connsiteX30" fmla="*/ 106426 w 720090"/>
                <a:gd name="connsiteY30" fmla="*/ 104648 h 720090"/>
                <a:gd name="connsiteX31" fmla="*/ 359791 w 720090"/>
                <a:gd name="connsiteY31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20090" h="720090">
                  <a:moveTo>
                    <a:pt x="359918" y="321565"/>
                  </a:moveTo>
                  <a:cubicBezTo>
                    <a:pt x="381254" y="321565"/>
                    <a:pt x="398399" y="338837"/>
                    <a:pt x="398399" y="360046"/>
                  </a:cubicBezTo>
                  <a:cubicBezTo>
                    <a:pt x="398399" y="381255"/>
                    <a:pt x="381127" y="398527"/>
                    <a:pt x="359918" y="398527"/>
                  </a:cubicBezTo>
                  <a:cubicBezTo>
                    <a:pt x="338709" y="398527"/>
                    <a:pt x="321437" y="381255"/>
                    <a:pt x="321437" y="360046"/>
                  </a:cubicBezTo>
                  <a:cubicBezTo>
                    <a:pt x="321437" y="338837"/>
                    <a:pt x="338582" y="321565"/>
                    <a:pt x="359918" y="321565"/>
                  </a:cubicBezTo>
                  <a:close/>
                  <a:moveTo>
                    <a:pt x="679196" y="193802"/>
                  </a:moveTo>
                  <a:lnTo>
                    <a:pt x="679450" y="193802"/>
                  </a:lnTo>
                  <a:cubicBezTo>
                    <a:pt x="705358" y="243586"/>
                    <a:pt x="720090" y="300101"/>
                    <a:pt x="720090" y="360045"/>
                  </a:cubicBezTo>
                  <a:cubicBezTo>
                    <a:pt x="720090" y="557911"/>
                    <a:pt x="557911" y="720090"/>
                    <a:pt x="360045" y="720090"/>
                  </a:cubicBezTo>
                  <a:cubicBezTo>
                    <a:pt x="162179" y="720090"/>
                    <a:pt x="0" y="558927"/>
                    <a:pt x="0" y="360045"/>
                  </a:cubicBezTo>
                  <a:cubicBezTo>
                    <a:pt x="0" y="300228"/>
                    <a:pt x="14732" y="243713"/>
                    <a:pt x="40767" y="193929"/>
                  </a:cubicBezTo>
                  <a:lnTo>
                    <a:pt x="148717" y="309118"/>
                  </a:lnTo>
                  <a:cubicBezTo>
                    <a:pt x="144780" y="325501"/>
                    <a:pt x="142621" y="342519"/>
                    <a:pt x="142621" y="360045"/>
                  </a:cubicBezTo>
                  <a:cubicBezTo>
                    <a:pt x="142621" y="480060"/>
                    <a:pt x="239903" y="577342"/>
                    <a:pt x="359918" y="577342"/>
                  </a:cubicBezTo>
                  <a:cubicBezTo>
                    <a:pt x="479933" y="577342"/>
                    <a:pt x="577215" y="480060"/>
                    <a:pt x="577215" y="360045"/>
                  </a:cubicBezTo>
                  <a:cubicBezTo>
                    <a:pt x="577215" y="342519"/>
                    <a:pt x="575056" y="325501"/>
                    <a:pt x="571119" y="309118"/>
                  </a:cubicBezTo>
                  <a:close/>
                  <a:moveTo>
                    <a:pt x="359790" y="189230"/>
                  </a:moveTo>
                  <a:cubicBezTo>
                    <a:pt x="408685" y="189230"/>
                    <a:pt x="452627" y="209804"/>
                    <a:pt x="483742" y="242697"/>
                  </a:cubicBezTo>
                  <a:lnTo>
                    <a:pt x="437387" y="292227"/>
                  </a:lnTo>
                  <a:lnTo>
                    <a:pt x="437260" y="292227"/>
                  </a:lnTo>
                  <a:cubicBezTo>
                    <a:pt x="418337" y="270637"/>
                    <a:pt x="390651" y="256921"/>
                    <a:pt x="359790" y="256921"/>
                  </a:cubicBezTo>
                  <a:cubicBezTo>
                    <a:pt x="328929" y="256921"/>
                    <a:pt x="301243" y="270637"/>
                    <a:pt x="282320" y="292227"/>
                  </a:cubicBezTo>
                  <a:lnTo>
                    <a:pt x="235965" y="242824"/>
                  </a:lnTo>
                  <a:cubicBezTo>
                    <a:pt x="267080" y="209931"/>
                    <a:pt x="310895" y="189230"/>
                    <a:pt x="359790" y="189230"/>
                  </a:cubicBezTo>
                  <a:close/>
                  <a:moveTo>
                    <a:pt x="359791" y="0"/>
                  </a:moveTo>
                  <a:cubicBezTo>
                    <a:pt x="458851" y="0"/>
                    <a:pt x="548386" y="39878"/>
                    <a:pt x="613410" y="104394"/>
                  </a:cubicBezTo>
                  <a:lnTo>
                    <a:pt x="515747" y="208661"/>
                  </a:lnTo>
                  <a:cubicBezTo>
                    <a:pt x="476250" y="168021"/>
                    <a:pt x="421005" y="142748"/>
                    <a:pt x="359918" y="142748"/>
                  </a:cubicBezTo>
                  <a:lnTo>
                    <a:pt x="359791" y="142748"/>
                  </a:lnTo>
                  <a:cubicBezTo>
                    <a:pt x="298704" y="142748"/>
                    <a:pt x="243459" y="168021"/>
                    <a:pt x="203962" y="208661"/>
                  </a:cubicBezTo>
                  <a:lnTo>
                    <a:pt x="106426" y="104648"/>
                  </a:lnTo>
                  <a:cubicBezTo>
                    <a:pt x="171450" y="40005"/>
                    <a:pt x="260731" y="0"/>
                    <a:pt x="359791" y="0"/>
                  </a:cubicBezTo>
                  <a:close/>
                </a:path>
              </a:pathLst>
            </a:custGeom>
            <a:solidFill>
              <a:srgbClr val="0004B2">
                <a:alpha val="30000"/>
              </a:srgbClr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solidFill>
                  <a:schemeClr val="tx1">
                    <a:alpha val="30000"/>
                  </a:schemeClr>
                </a:solidFill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3C2AAA44-CD7A-BD94-BCC7-84E0EEC188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3587012"/>
              <a:ext cx="360000" cy="360000"/>
            </a:xfrm>
            <a:custGeom>
              <a:avLst/>
              <a:gdLst>
                <a:gd name="connsiteX0" fmla="*/ 78771 w 190500"/>
                <a:gd name="connsiteY0" fmla="*/ 67151 h 190500"/>
                <a:gd name="connsiteX1" fmla="*/ 128968 w 190500"/>
                <a:gd name="connsiteY1" fmla="*/ 94488 h 190500"/>
                <a:gd name="connsiteX2" fmla="*/ 78771 w 190500"/>
                <a:gd name="connsiteY2" fmla="*/ 122491 h 190500"/>
                <a:gd name="connsiteX3" fmla="*/ 95250 w 190500"/>
                <a:gd name="connsiteY3" fmla="*/ 37719 h 190500"/>
                <a:gd name="connsiteX4" fmla="*/ 37719 w 190500"/>
                <a:gd name="connsiteY4" fmla="*/ 95250 h 190500"/>
                <a:gd name="connsiteX5" fmla="*/ 95250 w 190500"/>
                <a:gd name="connsiteY5" fmla="*/ 152781 h 190500"/>
                <a:gd name="connsiteX6" fmla="*/ 152781 w 190500"/>
                <a:gd name="connsiteY6" fmla="*/ 95250 h 190500"/>
                <a:gd name="connsiteX7" fmla="*/ 95250 w 190500"/>
                <a:gd name="connsiteY7" fmla="*/ 37719 h 190500"/>
                <a:gd name="connsiteX8" fmla="*/ 95250 w 190500"/>
                <a:gd name="connsiteY8" fmla="*/ 0 h 190500"/>
                <a:gd name="connsiteX9" fmla="*/ 190500 w 190500"/>
                <a:gd name="connsiteY9" fmla="*/ 95250 h 190500"/>
                <a:gd name="connsiteX10" fmla="*/ 95250 w 190500"/>
                <a:gd name="connsiteY10" fmla="*/ 190500 h 190500"/>
                <a:gd name="connsiteX11" fmla="*/ 0 w 190500"/>
                <a:gd name="connsiteY11" fmla="*/ 95250 h 190500"/>
                <a:gd name="connsiteX12" fmla="*/ 95250 w 190500"/>
                <a:gd name="connsiteY12" fmla="*/ 0 h 190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00" h="190500">
                  <a:moveTo>
                    <a:pt x="78771" y="67151"/>
                  </a:moveTo>
                  <a:lnTo>
                    <a:pt x="128968" y="94488"/>
                  </a:lnTo>
                  <a:lnTo>
                    <a:pt x="78771" y="122491"/>
                  </a:lnTo>
                  <a:close/>
                  <a:moveTo>
                    <a:pt x="95250" y="37719"/>
                  </a:moveTo>
                  <a:cubicBezTo>
                    <a:pt x="63437" y="37719"/>
                    <a:pt x="37719" y="63437"/>
                    <a:pt x="37719" y="95250"/>
                  </a:cubicBezTo>
                  <a:cubicBezTo>
                    <a:pt x="37719" y="127064"/>
                    <a:pt x="63532" y="152781"/>
                    <a:pt x="95250" y="152781"/>
                  </a:cubicBezTo>
                  <a:cubicBezTo>
                    <a:pt x="127064" y="152781"/>
                    <a:pt x="152781" y="127064"/>
                    <a:pt x="152781" y="95250"/>
                  </a:cubicBezTo>
                  <a:cubicBezTo>
                    <a:pt x="152781" y="63437"/>
                    <a:pt x="127064" y="37719"/>
                    <a:pt x="95250" y="37719"/>
                  </a:cubicBezTo>
                  <a:close/>
                  <a:moveTo>
                    <a:pt x="95250" y="0"/>
                  </a:moveTo>
                  <a:cubicBezTo>
                    <a:pt x="147923" y="0"/>
                    <a:pt x="190500" y="42863"/>
                    <a:pt x="190500" y="95250"/>
                  </a:cubicBezTo>
                  <a:cubicBezTo>
                    <a:pt x="190500" y="147638"/>
                    <a:pt x="147638" y="190500"/>
                    <a:pt x="95250" y="190500"/>
                  </a:cubicBezTo>
                  <a:cubicBezTo>
                    <a:pt x="42863" y="190500"/>
                    <a:pt x="0" y="147638"/>
                    <a:pt x="0" y="95250"/>
                  </a:cubicBezTo>
                  <a:cubicBezTo>
                    <a:pt x="0" y="42863"/>
                    <a:pt x="42577" y="0"/>
                    <a:pt x="95250" y="0"/>
                  </a:cubicBezTo>
                  <a:close/>
                </a:path>
              </a:pathLst>
            </a:custGeom>
            <a:solidFill>
              <a:srgbClr val="00E6C2">
                <a:alpha val="3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solidFill>
                  <a:schemeClr val="tx1">
                    <a:alpha val="30000"/>
                  </a:schemeClr>
                </a:solidFill>
              </a:endParaRPr>
            </a:p>
          </p:txBody>
        </p:sp>
        <p:sp>
          <p:nvSpPr>
            <p:cNvPr id="86" name="Forma libre 85">
              <a:extLst>
                <a:ext uri="{FF2B5EF4-FFF2-40B4-BE49-F238E27FC236}">
                  <a16:creationId xmlns:a16="http://schemas.microsoft.com/office/drawing/2014/main" id="{34FEA9F6-6294-974E-575A-D5C6129ABB6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4230812"/>
              <a:ext cx="360000" cy="354094"/>
            </a:xfrm>
            <a:custGeom>
              <a:avLst/>
              <a:gdLst>
                <a:gd name="connsiteX0" fmla="*/ 295148 w 720091"/>
                <a:gd name="connsiteY0" fmla="*/ 253 h 708278"/>
                <a:gd name="connsiteX1" fmla="*/ 295148 w 720091"/>
                <a:gd name="connsiteY1" fmla="*/ 146811 h 708278"/>
                <a:gd name="connsiteX2" fmla="*/ 142748 w 720091"/>
                <a:gd name="connsiteY2" fmla="*/ 354202 h 708278"/>
                <a:gd name="connsiteX3" fmla="*/ 295148 w 720091"/>
                <a:gd name="connsiteY3" fmla="*/ 561593 h 708278"/>
                <a:gd name="connsiteX4" fmla="*/ 295148 w 720091"/>
                <a:gd name="connsiteY4" fmla="*/ 561720 h 708278"/>
                <a:gd name="connsiteX5" fmla="*/ 295148 w 720091"/>
                <a:gd name="connsiteY5" fmla="*/ 708278 h 708278"/>
                <a:gd name="connsiteX6" fmla="*/ 0 w 720091"/>
                <a:gd name="connsiteY6" fmla="*/ 354329 h 708278"/>
                <a:gd name="connsiteX7" fmla="*/ 295148 w 720091"/>
                <a:gd name="connsiteY7" fmla="*/ 253 h 708278"/>
                <a:gd name="connsiteX8" fmla="*/ 424943 w 720091"/>
                <a:gd name="connsiteY8" fmla="*/ 0 h 708278"/>
                <a:gd name="connsiteX9" fmla="*/ 720091 w 720091"/>
                <a:gd name="connsiteY9" fmla="*/ 354076 h 708278"/>
                <a:gd name="connsiteX10" fmla="*/ 424943 w 720091"/>
                <a:gd name="connsiteY10" fmla="*/ 708152 h 708278"/>
                <a:gd name="connsiteX11" fmla="*/ 424943 w 720091"/>
                <a:gd name="connsiteY11" fmla="*/ 561594 h 708278"/>
                <a:gd name="connsiteX12" fmla="*/ 577343 w 720091"/>
                <a:gd name="connsiteY12" fmla="*/ 354203 h 708278"/>
                <a:gd name="connsiteX13" fmla="*/ 424943 w 720091"/>
                <a:gd name="connsiteY13" fmla="*/ 146812 h 708278"/>
                <a:gd name="connsiteX14" fmla="*/ 424943 w 720091"/>
                <a:gd name="connsiteY14" fmla="*/ 127 h 708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20091" h="708278">
                  <a:moveTo>
                    <a:pt x="295148" y="253"/>
                  </a:moveTo>
                  <a:lnTo>
                    <a:pt x="295148" y="146811"/>
                  </a:lnTo>
                  <a:cubicBezTo>
                    <a:pt x="206883" y="174370"/>
                    <a:pt x="142748" y="256793"/>
                    <a:pt x="142748" y="354202"/>
                  </a:cubicBezTo>
                  <a:cubicBezTo>
                    <a:pt x="142748" y="451611"/>
                    <a:pt x="206883" y="534034"/>
                    <a:pt x="295148" y="561593"/>
                  </a:cubicBezTo>
                  <a:lnTo>
                    <a:pt x="295148" y="561720"/>
                  </a:lnTo>
                  <a:lnTo>
                    <a:pt x="295148" y="708278"/>
                  </a:lnTo>
                  <a:cubicBezTo>
                    <a:pt x="127889" y="677671"/>
                    <a:pt x="0" y="530224"/>
                    <a:pt x="0" y="354329"/>
                  </a:cubicBezTo>
                  <a:cubicBezTo>
                    <a:pt x="0" y="178434"/>
                    <a:pt x="127254" y="30987"/>
                    <a:pt x="295148" y="253"/>
                  </a:cubicBezTo>
                  <a:close/>
                  <a:moveTo>
                    <a:pt x="424943" y="0"/>
                  </a:moveTo>
                  <a:cubicBezTo>
                    <a:pt x="592837" y="30607"/>
                    <a:pt x="720091" y="178181"/>
                    <a:pt x="720091" y="354076"/>
                  </a:cubicBezTo>
                  <a:cubicBezTo>
                    <a:pt x="720091" y="529971"/>
                    <a:pt x="592837" y="677418"/>
                    <a:pt x="424943" y="708152"/>
                  </a:cubicBezTo>
                  <a:lnTo>
                    <a:pt x="424943" y="561594"/>
                  </a:lnTo>
                  <a:cubicBezTo>
                    <a:pt x="513208" y="534035"/>
                    <a:pt x="577343" y="451612"/>
                    <a:pt x="577343" y="354203"/>
                  </a:cubicBezTo>
                  <a:cubicBezTo>
                    <a:pt x="577343" y="256794"/>
                    <a:pt x="513208" y="174371"/>
                    <a:pt x="424943" y="146812"/>
                  </a:cubicBezTo>
                  <a:lnTo>
                    <a:pt x="424943" y="127"/>
                  </a:lnTo>
                  <a:close/>
                </a:path>
              </a:pathLst>
            </a:custGeom>
            <a:solidFill>
              <a:srgbClr val="3D00E5">
                <a:alpha val="30000"/>
              </a:srgbClr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solidFill>
                  <a:schemeClr val="tx1">
                    <a:alpha val="30000"/>
                  </a:schemeClr>
                </a:solidFill>
              </a:endParaRPr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9FFBBE25-073F-5FA4-C697-3C81DBBA5D8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49487" y="4868111"/>
              <a:ext cx="360000" cy="360000"/>
            </a:xfrm>
            <a:custGeom>
              <a:avLst/>
              <a:gdLst>
                <a:gd name="connsiteX0" fmla="*/ 360045 w 720090"/>
                <a:gd name="connsiteY0" fmla="*/ 248666 h 720090"/>
                <a:gd name="connsiteX1" fmla="*/ 490855 w 720090"/>
                <a:gd name="connsiteY1" fmla="*/ 379476 h 720090"/>
                <a:gd name="connsiteX2" fmla="*/ 429260 w 720090"/>
                <a:gd name="connsiteY2" fmla="*/ 441198 h 720090"/>
                <a:gd name="connsiteX3" fmla="*/ 360045 w 720090"/>
                <a:gd name="connsiteY3" fmla="*/ 371856 h 720090"/>
                <a:gd name="connsiteX4" fmla="*/ 290830 w 720090"/>
                <a:gd name="connsiteY4" fmla="*/ 441198 h 720090"/>
                <a:gd name="connsiteX5" fmla="*/ 229235 w 720090"/>
                <a:gd name="connsiteY5" fmla="*/ 379476 h 720090"/>
                <a:gd name="connsiteX6" fmla="*/ 360045 w 720090"/>
                <a:gd name="connsiteY6" fmla="*/ 142748 h 720090"/>
                <a:gd name="connsiteX7" fmla="*/ 142748 w 720090"/>
                <a:gd name="connsiteY7" fmla="*/ 360045 h 720090"/>
                <a:gd name="connsiteX8" fmla="*/ 360045 w 720090"/>
                <a:gd name="connsiteY8" fmla="*/ 577342 h 720090"/>
                <a:gd name="connsiteX9" fmla="*/ 577342 w 720090"/>
                <a:gd name="connsiteY9" fmla="*/ 360045 h 720090"/>
                <a:gd name="connsiteX10" fmla="*/ 360045 w 720090"/>
                <a:gd name="connsiteY10" fmla="*/ 142748 h 720090"/>
                <a:gd name="connsiteX11" fmla="*/ 360045 w 720090"/>
                <a:gd name="connsiteY11" fmla="*/ 0 h 720090"/>
                <a:gd name="connsiteX12" fmla="*/ 720090 w 720090"/>
                <a:gd name="connsiteY12" fmla="*/ 360045 h 720090"/>
                <a:gd name="connsiteX13" fmla="*/ 360045 w 720090"/>
                <a:gd name="connsiteY13" fmla="*/ 720090 h 720090"/>
                <a:gd name="connsiteX14" fmla="*/ 0 w 720090"/>
                <a:gd name="connsiteY14" fmla="*/ 360045 h 720090"/>
                <a:gd name="connsiteX15" fmla="*/ 360045 w 720090"/>
                <a:gd name="connsiteY15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090" h="720090">
                  <a:moveTo>
                    <a:pt x="360045" y="248666"/>
                  </a:moveTo>
                  <a:lnTo>
                    <a:pt x="490855" y="379476"/>
                  </a:lnTo>
                  <a:lnTo>
                    <a:pt x="429260" y="441198"/>
                  </a:lnTo>
                  <a:lnTo>
                    <a:pt x="360045" y="371856"/>
                  </a:lnTo>
                  <a:lnTo>
                    <a:pt x="290830" y="441198"/>
                  </a:lnTo>
                  <a:lnTo>
                    <a:pt x="229235" y="379476"/>
                  </a:lnTo>
                  <a:close/>
                  <a:moveTo>
                    <a:pt x="360045" y="142748"/>
                  </a:moveTo>
                  <a:cubicBezTo>
                    <a:pt x="240030" y="142748"/>
                    <a:pt x="142748" y="240030"/>
                    <a:pt x="142748" y="360045"/>
                  </a:cubicBezTo>
                  <a:cubicBezTo>
                    <a:pt x="142748" y="480060"/>
                    <a:pt x="240030" y="577342"/>
                    <a:pt x="360045" y="577342"/>
                  </a:cubicBezTo>
                  <a:cubicBezTo>
                    <a:pt x="480060" y="577342"/>
                    <a:pt x="577342" y="480060"/>
                    <a:pt x="577342" y="360045"/>
                  </a:cubicBezTo>
                  <a:cubicBezTo>
                    <a:pt x="577342" y="240030"/>
                    <a:pt x="480060" y="142748"/>
                    <a:pt x="360045" y="142748"/>
                  </a:cubicBezTo>
                  <a:close/>
                  <a:moveTo>
                    <a:pt x="360045" y="0"/>
                  </a:moveTo>
                  <a:cubicBezTo>
                    <a:pt x="559054" y="0"/>
                    <a:pt x="720090" y="162179"/>
                    <a:pt x="720090" y="360045"/>
                  </a:cubicBezTo>
                  <a:cubicBezTo>
                    <a:pt x="720090" y="557911"/>
                    <a:pt x="557911" y="720090"/>
                    <a:pt x="360045" y="720090"/>
                  </a:cubicBezTo>
                  <a:cubicBezTo>
                    <a:pt x="162179" y="720090"/>
                    <a:pt x="0" y="557911"/>
                    <a:pt x="0" y="360045"/>
                  </a:cubicBezTo>
                  <a:cubicBezTo>
                    <a:pt x="0" y="162179"/>
                    <a:pt x="161163" y="0"/>
                    <a:pt x="360045" y="0"/>
                  </a:cubicBezTo>
                  <a:close/>
                </a:path>
              </a:pathLst>
            </a:custGeom>
            <a:solidFill>
              <a:srgbClr val="102D4F">
                <a:alpha val="30000"/>
              </a:srgbClr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solidFill>
                  <a:schemeClr val="tx1">
                    <a:alpha val="30000"/>
                  </a:schemeClr>
                </a:solidFill>
              </a:endParaRPr>
            </a:p>
          </p:txBody>
        </p:sp>
        <p:sp>
          <p:nvSpPr>
            <p:cNvPr id="104" name="Forma libre 103">
              <a:extLst>
                <a:ext uri="{FF2B5EF4-FFF2-40B4-BE49-F238E27FC236}">
                  <a16:creationId xmlns:a16="http://schemas.microsoft.com/office/drawing/2014/main" id="{E5676F9B-0581-62D6-B2CC-01C0760E78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4936" y="5012547"/>
              <a:ext cx="360000" cy="218667"/>
            </a:xfrm>
            <a:custGeom>
              <a:avLst/>
              <a:gdLst>
                <a:gd name="connsiteX0" fmla="*/ 0 w 720090"/>
                <a:gd name="connsiteY0" fmla="*/ 77343 h 437388"/>
                <a:gd name="connsiteX1" fmla="*/ 142748 w 720090"/>
                <a:gd name="connsiteY1" fmla="*/ 77343 h 437388"/>
                <a:gd name="connsiteX2" fmla="*/ 360045 w 720090"/>
                <a:gd name="connsiteY2" fmla="*/ 294640 h 437388"/>
                <a:gd name="connsiteX3" fmla="*/ 577342 w 720090"/>
                <a:gd name="connsiteY3" fmla="*/ 77343 h 437388"/>
                <a:gd name="connsiteX4" fmla="*/ 720090 w 720090"/>
                <a:gd name="connsiteY4" fmla="*/ 77343 h 437388"/>
                <a:gd name="connsiteX5" fmla="*/ 360045 w 720090"/>
                <a:gd name="connsiteY5" fmla="*/ 437388 h 437388"/>
                <a:gd name="connsiteX6" fmla="*/ 0 w 720090"/>
                <a:gd name="connsiteY6" fmla="*/ 77343 h 437388"/>
                <a:gd name="connsiteX7" fmla="*/ 282703 w 720090"/>
                <a:gd name="connsiteY7" fmla="*/ 0 h 437388"/>
                <a:gd name="connsiteX8" fmla="*/ 437262 w 720090"/>
                <a:gd name="connsiteY8" fmla="*/ 0 h 437388"/>
                <a:gd name="connsiteX9" fmla="*/ 437262 w 720090"/>
                <a:gd name="connsiteY9" fmla="*/ 154559 h 437388"/>
                <a:gd name="connsiteX10" fmla="*/ 282703 w 720090"/>
                <a:gd name="connsiteY10" fmla="*/ 154559 h 437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0090" h="437388">
                  <a:moveTo>
                    <a:pt x="0" y="77343"/>
                  </a:moveTo>
                  <a:lnTo>
                    <a:pt x="142748" y="77343"/>
                  </a:lnTo>
                  <a:cubicBezTo>
                    <a:pt x="142748" y="197358"/>
                    <a:pt x="240030" y="294640"/>
                    <a:pt x="360045" y="294640"/>
                  </a:cubicBezTo>
                  <a:cubicBezTo>
                    <a:pt x="480060" y="294640"/>
                    <a:pt x="577342" y="197358"/>
                    <a:pt x="577342" y="77343"/>
                  </a:cubicBezTo>
                  <a:lnTo>
                    <a:pt x="720090" y="77343"/>
                  </a:lnTo>
                  <a:cubicBezTo>
                    <a:pt x="720090" y="275209"/>
                    <a:pt x="557911" y="437388"/>
                    <a:pt x="360045" y="437388"/>
                  </a:cubicBezTo>
                  <a:cubicBezTo>
                    <a:pt x="162179" y="437388"/>
                    <a:pt x="0" y="276225"/>
                    <a:pt x="0" y="77343"/>
                  </a:cubicBezTo>
                  <a:close/>
                  <a:moveTo>
                    <a:pt x="282703" y="0"/>
                  </a:moveTo>
                  <a:lnTo>
                    <a:pt x="437262" y="0"/>
                  </a:lnTo>
                  <a:lnTo>
                    <a:pt x="437262" y="154559"/>
                  </a:lnTo>
                  <a:lnTo>
                    <a:pt x="282703" y="154559"/>
                  </a:lnTo>
                  <a:close/>
                </a:path>
              </a:pathLst>
            </a:custGeom>
            <a:solidFill>
              <a:srgbClr val="00B9C0">
                <a:alpha val="30000"/>
              </a:srgbClr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solidFill>
                  <a:schemeClr val="tx1">
                    <a:alpha val="3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441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03C84-CE5F-B338-622C-89914A0B45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6" name="Gráfico 55" hidden="1">
            <a:extLst>
              <a:ext uri="{FF2B5EF4-FFF2-40B4-BE49-F238E27FC236}">
                <a16:creationId xmlns:a16="http://schemas.microsoft.com/office/drawing/2014/main" id="{F170F2B9-7738-3913-C656-E243C1D11810}"/>
              </a:ext>
            </a:extLst>
          </p:cNvPr>
          <p:cNvGraphicFramePr>
            <a:graphicFrameLocks/>
          </p:cNvGraphicFramePr>
          <p:nvPr/>
        </p:nvGraphicFramePr>
        <p:xfrm>
          <a:off x="8655894" y="1588144"/>
          <a:ext cx="1584000" cy="7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32" name="Redondear rectángulo de esquina del mismo lado 231">
            <a:extLst>
              <a:ext uri="{FF2B5EF4-FFF2-40B4-BE49-F238E27FC236}">
                <a16:creationId xmlns:a16="http://schemas.microsoft.com/office/drawing/2014/main" id="{BA0806D6-2346-ABBE-2A80-B3EA273C5CE7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3" name="CuadroTexto 232">
            <a:extLst>
              <a:ext uri="{FF2B5EF4-FFF2-40B4-BE49-F238E27FC236}">
                <a16:creationId xmlns:a16="http://schemas.microsoft.com/office/drawing/2014/main" id="{2BDB1CD5-85A1-2714-13A2-0F2425671942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867B556F-FA0E-8503-0264-66B25CEF73B9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8A20933C-4DEF-A1C0-FE64-1961BCBDF534}"/>
              </a:ext>
            </a:extLst>
          </p:cNvPr>
          <p:cNvGrpSpPr/>
          <p:nvPr/>
        </p:nvGrpSpPr>
        <p:grpSpPr>
          <a:xfrm>
            <a:off x="637732" y="717833"/>
            <a:ext cx="10396332" cy="1656571"/>
            <a:chOff x="637732" y="717833"/>
            <a:chExt cx="10396332" cy="1656571"/>
          </a:xfrm>
        </p:grpSpPr>
        <p:grpSp>
          <p:nvGrpSpPr>
            <p:cNvPr id="17" name="Grupo 16">
              <a:extLst>
                <a:ext uri="{FF2B5EF4-FFF2-40B4-BE49-F238E27FC236}">
                  <a16:creationId xmlns:a16="http://schemas.microsoft.com/office/drawing/2014/main" id="{0FBB1BEB-DF68-2808-C1F9-8389DF9BBCC6}"/>
                </a:ext>
              </a:extLst>
            </p:cNvPr>
            <p:cNvGrpSpPr/>
            <p:nvPr/>
          </p:nvGrpSpPr>
          <p:grpSpPr>
            <a:xfrm>
              <a:off x="720876" y="717833"/>
              <a:ext cx="3749351" cy="549137"/>
              <a:chOff x="720876" y="717833"/>
              <a:chExt cx="3749351" cy="549137"/>
            </a:xfrm>
          </p:grpSpPr>
          <p:grpSp>
            <p:nvGrpSpPr>
              <p:cNvPr id="239" name="Grupo 238">
                <a:extLst>
                  <a:ext uri="{FF2B5EF4-FFF2-40B4-BE49-F238E27FC236}">
                    <a16:creationId xmlns:a16="http://schemas.microsoft.com/office/drawing/2014/main" id="{35148BFB-003A-1EFF-ECDD-B7D37CA55693}"/>
                  </a:ext>
                </a:extLst>
              </p:cNvPr>
              <p:cNvGrpSpPr/>
              <p:nvPr/>
            </p:nvGrpSpPr>
            <p:grpSpPr>
              <a:xfrm rot="16200000">
                <a:off x="3117828" y="-97081"/>
                <a:ext cx="537486" cy="2167313"/>
                <a:chOff x="10774837" y="-1512795"/>
                <a:chExt cx="720000" cy="2903270"/>
              </a:xfrm>
            </p:grpSpPr>
            <p:sp>
              <p:nvSpPr>
                <p:cNvPr id="240" name="Redondear rectángulo de esquina del mismo lado 239">
                  <a:extLst>
                    <a:ext uri="{FF2B5EF4-FFF2-40B4-BE49-F238E27FC236}">
                      <a16:creationId xmlns:a16="http://schemas.microsoft.com/office/drawing/2014/main" id="{08109EF2-90CD-8673-EFC8-43CCD59169FE}"/>
                    </a:ext>
                  </a:extLst>
                </p:cNvPr>
                <p:cNvSpPr/>
                <p:nvPr/>
              </p:nvSpPr>
              <p:spPr>
                <a:xfrm>
                  <a:off x="10774837" y="-1512795"/>
                  <a:ext cx="720000" cy="2903270"/>
                </a:xfrm>
                <a:prstGeom prst="round2SameRect">
                  <a:avLst>
                    <a:gd name="adj1" fmla="val 0"/>
                    <a:gd name="adj2" fmla="val 50000"/>
                  </a:avLst>
                </a:prstGeom>
                <a:gradFill>
                  <a:gsLst>
                    <a:gs pos="0">
                      <a:srgbClr val="FFFFFF">
                        <a:alpha val="0"/>
                      </a:srgbClr>
                    </a:gs>
                    <a:gs pos="100000">
                      <a:srgbClr val="FFFFFF"/>
                    </a:gs>
                  </a:gsLst>
                  <a:lin ang="5400000" scaled="1"/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pic>
              <p:nvPicPr>
                <p:cNvPr id="241" name="Imagen 240">
                  <a:extLst>
                    <a:ext uri="{FF2B5EF4-FFF2-40B4-BE49-F238E27FC236}">
                      <a16:creationId xmlns:a16="http://schemas.microsoft.com/office/drawing/2014/main" id="{16751995-60B6-901F-B2F7-E07EBFF075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 rot="5400000">
                  <a:off x="10810833" y="705693"/>
                  <a:ext cx="648002" cy="647999"/>
                </a:xfrm>
                <a:prstGeom prst="rect">
                  <a:avLst/>
                </a:prstGeom>
                <a:effectLst>
                  <a:outerShdw blurRad="38100" dist="12700" dir="5400000" algn="t" rotWithShape="0">
                    <a:prstClr val="black">
                      <a:alpha val="20000"/>
                    </a:prstClr>
                  </a:outerShdw>
                </a:effectLst>
              </p:spPr>
            </p:pic>
          </p:grpSp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647C304-EB26-EC12-6651-7BDE258984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0876" y="779657"/>
                <a:ext cx="3026470" cy="48731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t" anchorCtr="0">
                <a:spAutoFit/>
              </a:bodyPr>
              <a:lstStyle>
                <a:defPPr>
                  <a:defRPr lang="en-US"/>
                </a:defPPr>
                <a:lvl1pPr defTabSz="642909" eaLnBrk="1" fontAlgn="auto" latinLnBrk="0" hangingPunct="1">
                  <a:lnSpc>
                    <a:spcPct val="85000"/>
                  </a:lnSpc>
                  <a:spcAft>
                    <a:spcPts val="0"/>
                  </a:spcAft>
                  <a:buNone/>
                  <a:defRPr sz="2531" b="1" i="0" spc="-70" baseline="0">
                    <a:solidFill>
                      <a:schemeClr val="tx1"/>
                    </a:solidFill>
                    <a:latin typeface="Pulso" pitchFamily="2" charset="0"/>
                    <a:ea typeface="Montserrat" charset="0"/>
                    <a:cs typeface="Montserrat" charset="0"/>
                  </a:defRPr>
                </a:lvl1pPr>
              </a:lstStyle>
              <a:p>
                <a:pPr>
                  <a:lnSpc>
                    <a:spcPts val="3800"/>
                  </a:lnSpc>
                </a:pPr>
                <a:r>
                  <a:rPr lang="es-ES_tradnl" sz="3600" b="0" spc="0" dirty="0">
                    <a:solidFill>
                      <a:schemeClr val="tx2"/>
                    </a:solidFill>
                    <a:latin typeface="Pulso Light" pitchFamily="2" charset="0"/>
                  </a:rPr>
                  <a:t>Negocio </a:t>
                </a:r>
                <a:r>
                  <a:rPr lang="es-ES_tradnl" sz="3600" spc="0" dirty="0">
                    <a:solidFill>
                      <a:schemeClr val="bg2"/>
                    </a:solidFill>
                  </a:rPr>
                  <a:t>Móvil</a:t>
                </a:r>
              </a:p>
            </p:txBody>
          </p:sp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5E084B1B-5B07-5032-4234-F448C05B139D}"/>
                </a:ext>
              </a:extLst>
            </p:cNvPr>
            <p:cNvGrpSpPr/>
            <p:nvPr/>
          </p:nvGrpSpPr>
          <p:grpSpPr>
            <a:xfrm>
              <a:off x="637732" y="1583274"/>
              <a:ext cx="10396332" cy="681004"/>
              <a:chOff x="637732" y="1583274"/>
              <a:chExt cx="10396332" cy="681004"/>
            </a:xfrm>
          </p:grpSpPr>
          <p:sp>
            <p:nvSpPr>
              <p:cNvPr id="176" name="Rectángulo redondeado 14">
                <a:extLst>
                  <a:ext uri="{FF2B5EF4-FFF2-40B4-BE49-F238E27FC236}">
                    <a16:creationId xmlns:a16="http://schemas.microsoft.com/office/drawing/2014/main" id="{5E61FCF8-4D77-B2E2-90B5-50D0D60C0D4D}"/>
                  </a:ext>
                </a:extLst>
              </p:cNvPr>
              <p:cNvSpPr/>
              <p:nvPr/>
            </p:nvSpPr>
            <p:spPr>
              <a:xfrm rot="10800000">
                <a:off x="637732" y="1583274"/>
                <a:ext cx="10396332" cy="681004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12700">
                <a:noFill/>
              </a:ln>
              <a:effectLst>
                <a:outerShdw blurRad="321089" dist="38100" dir="2700000" algn="tl" rotWithShape="0">
                  <a:prstClr val="black">
                    <a:alpha val="9135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178" name="CuadroTexto 177">
                <a:extLst>
                  <a:ext uri="{FF2B5EF4-FFF2-40B4-BE49-F238E27FC236}">
                    <a16:creationId xmlns:a16="http://schemas.microsoft.com/office/drawing/2014/main" id="{E4A28F26-B20B-B999-9E47-2209A6A7C3CD}"/>
                  </a:ext>
                </a:extLst>
              </p:cNvPr>
              <p:cNvSpPr txBox="1"/>
              <p:nvPr/>
            </p:nvSpPr>
            <p:spPr>
              <a:xfrm>
                <a:off x="2394826" y="1631370"/>
                <a:ext cx="8448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dirty="0"/>
                  <a:t>Ingresos</a:t>
                </a:r>
              </a:p>
            </p:txBody>
          </p:sp>
          <p:sp>
            <p:nvSpPr>
              <p:cNvPr id="182" name="Rectángulo: esquinas redondeadas 70">
                <a:extLst>
                  <a:ext uri="{FF2B5EF4-FFF2-40B4-BE49-F238E27FC236}">
                    <a16:creationId xmlns:a16="http://schemas.microsoft.com/office/drawing/2014/main" id="{16E2A72E-F77E-2A3F-77BF-6BF7A031F24E}"/>
                  </a:ext>
                </a:extLst>
              </p:cNvPr>
              <p:cNvSpPr/>
              <p:nvPr/>
            </p:nvSpPr>
            <p:spPr>
              <a:xfrm>
                <a:off x="7421666" y="1912719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50">
                    <a:solidFill>
                      <a:schemeClr val="tx1"/>
                    </a:solidFill>
                    <a:latin typeface="Pulso" pitchFamily="2" charset="0"/>
                  </a:rPr>
                  <a:t>134%</a:t>
                </a:r>
              </a:p>
            </p:txBody>
          </p:sp>
          <p:sp>
            <p:nvSpPr>
              <p:cNvPr id="183" name="Rectángulo: esquinas redondeadas 71">
                <a:extLst>
                  <a:ext uri="{FF2B5EF4-FFF2-40B4-BE49-F238E27FC236}">
                    <a16:creationId xmlns:a16="http://schemas.microsoft.com/office/drawing/2014/main" id="{61F73D14-DAB2-B19D-5543-3F4B40059F65}"/>
                  </a:ext>
                </a:extLst>
              </p:cNvPr>
              <p:cNvSpPr/>
              <p:nvPr/>
            </p:nvSpPr>
            <p:spPr>
              <a:xfrm>
                <a:off x="9734913" y="1902992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50">
                    <a:solidFill>
                      <a:schemeClr val="tx1"/>
                    </a:solidFill>
                    <a:latin typeface="Pulso" pitchFamily="2" charset="0"/>
                  </a:rPr>
                  <a:t>118%</a:t>
                </a:r>
              </a:p>
            </p:txBody>
          </p:sp>
          <p:sp>
            <p:nvSpPr>
              <p:cNvPr id="185" name="CuadroTexto 184">
                <a:extLst>
                  <a:ext uri="{FF2B5EF4-FFF2-40B4-BE49-F238E27FC236}">
                    <a16:creationId xmlns:a16="http://schemas.microsoft.com/office/drawing/2014/main" id="{E30FE465-58F4-E70B-279C-1543238FBD4E}"/>
                  </a:ext>
                </a:extLst>
              </p:cNvPr>
              <p:cNvSpPr txBox="1"/>
              <p:nvPr/>
            </p:nvSpPr>
            <p:spPr>
              <a:xfrm>
                <a:off x="3800605" y="1666498"/>
                <a:ext cx="3207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600" dirty="0"/>
                  <a:t>YoY</a:t>
                </a:r>
              </a:p>
            </p:txBody>
          </p:sp>
          <p:cxnSp>
            <p:nvCxnSpPr>
              <p:cNvPr id="192" name="Conector: angular 90">
                <a:extLst>
                  <a:ext uri="{FF2B5EF4-FFF2-40B4-BE49-F238E27FC236}">
                    <a16:creationId xmlns:a16="http://schemas.microsoft.com/office/drawing/2014/main" id="{F4184DFC-5758-0427-1D9C-FE55BE4AE5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18313" y="1648932"/>
                <a:ext cx="221338" cy="72000"/>
              </a:xfrm>
              <a:prstGeom prst="bentConnector3">
                <a:avLst>
                  <a:gd name="adj1" fmla="val -493"/>
                </a:avLst>
              </a:prstGeom>
              <a:ln w="9525">
                <a:solidFill>
                  <a:schemeClr val="accent2"/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3" name="CuadroTexto 192">
                <a:extLst>
                  <a:ext uri="{FF2B5EF4-FFF2-40B4-BE49-F238E27FC236}">
                    <a16:creationId xmlns:a16="http://schemas.microsoft.com/office/drawing/2014/main" id="{D1E4306E-E857-D89B-79BA-509160739C84}"/>
                  </a:ext>
                </a:extLst>
              </p:cNvPr>
              <p:cNvSpPr txBox="1"/>
              <p:nvPr/>
            </p:nvSpPr>
            <p:spPr>
              <a:xfrm>
                <a:off x="4992087" y="1593651"/>
                <a:ext cx="54181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800" dirty="0">
                    <a:solidFill>
                      <a:schemeClr val="bg2">
                        <a:lumMod val="25000"/>
                      </a:schemeClr>
                    </a:solidFill>
                    <a:latin typeface="Pulso" pitchFamily="2" charset="0"/>
                  </a:rPr>
                  <a:t>Entrante</a:t>
                </a:r>
              </a:p>
              <a:p>
                <a:r>
                  <a:rPr lang="es-AR" sz="800" dirty="0" err="1">
                    <a:solidFill>
                      <a:schemeClr val="bg2">
                        <a:lumMod val="25000"/>
                      </a:schemeClr>
                    </a:solidFill>
                    <a:latin typeface="Pulso" pitchFamily="2" charset="0"/>
                  </a:rPr>
                  <a:t>Not</a:t>
                </a:r>
                <a:r>
                  <a:rPr lang="es-AR" sz="800" dirty="0">
                    <a:solidFill>
                      <a:schemeClr val="bg2">
                        <a:lumMod val="25000"/>
                      </a:schemeClr>
                    </a:solidFill>
                    <a:latin typeface="Pulso" pitchFamily="2" charset="0"/>
                  </a:rPr>
                  <a:t> Human</a:t>
                </a:r>
              </a:p>
            </p:txBody>
          </p:sp>
          <p:sp>
            <p:nvSpPr>
              <p:cNvPr id="210" name="CuadroTexto 209">
                <a:extLst>
                  <a:ext uri="{FF2B5EF4-FFF2-40B4-BE49-F238E27FC236}">
                    <a16:creationId xmlns:a16="http://schemas.microsoft.com/office/drawing/2014/main" id="{3073EFB8-4674-767E-D08C-DB7D6D655526}"/>
                  </a:ext>
                </a:extLst>
              </p:cNvPr>
              <p:cNvSpPr txBox="1"/>
              <p:nvPr/>
            </p:nvSpPr>
            <p:spPr>
              <a:xfrm>
                <a:off x="7526490" y="1672846"/>
                <a:ext cx="4023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200" dirty="0">
                    <a:latin typeface="Pulso" pitchFamily="2" charset="0"/>
                  </a:rPr>
                  <a:t>% IPC</a:t>
                </a:r>
              </a:p>
            </p:txBody>
          </p:sp>
          <p:sp>
            <p:nvSpPr>
              <p:cNvPr id="211" name="CuadroTexto 210">
                <a:extLst>
                  <a:ext uri="{FF2B5EF4-FFF2-40B4-BE49-F238E27FC236}">
                    <a16:creationId xmlns:a16="http://schemas.microsoft.com/office/drawing/2014/main" id="{E251D210-12A1-599D-1659-1988F5F388C5}"/>
                  </a:ext>
                </a:extLst>
              </p:cNvPr>
              <p:cNvSpPr txBox="1"/>
              <p:nvPr/>
            </p:nvSpPr>
            <p:spPr>
              <a:xfrm>
                <a:off x="9839737" y="1672846"/>
                <a:ext cx="40235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200" dirty="0">
                    <a:latin typeface="Pulso" pitchFamily="2" charset="0"/>
                  </a:rPr>
                  <a:t>% IPC</a:t>
                </a:r>
              </a:p>
            </p:txBody>
          </p:sp>
          <p:grpSp>
            <p:nvGrpSpPr>
              <p:cNvPr id="10" name="Grupo 9">
                <a:extLst>
                  <a:ext uri="{FF2B5EF4-FFF2-40B4-BE49-F238E27FC236}">
                    <a16:creationId xmlns:a16="http://schemas.microsoft.com/office/drawing/2014/main" id="{94F8583F-9834-E56C-E158-90811F935C40}"/>
                  </a:ext>
                </a:extLst>
              </p:cNvPr>
              <p:cNvGrpSpPr/>
              <p:nvPr/>
            </p:nvGrpSpPr>
            <p:grpSpPr>
              <a:xfrm>
                <a:off x="6672110" y="1715790"/>
                <a:ext cx="602729" cy="415973"/>
                <a:chOff x="7357047" y="1774509"/>
                <a:chExt cx="602729" cy="415973"/>
              </a:xfrm>
            </p:grpSpPr>
            <p:sp>
              <p:nvSpPr>
                <p:cNvPr id="179" name="CuadroTexto 178">
                  <a:extLst>
                    <a:ext uri="{FF2B5EF4-FFF2-40B4-BE49-F238E27FC236}">
                      <a16:creationId xmlns:a16="http://schemas.microsoft.com/office/drawing/2014/main" id="{528BC42E-DC90-6FDE-4DD7-71E4BEFA1AE5}"/>
                    </a:ext>
                  </a:extLst>
                </p:cNvPr>
                <p:cNvSpPr txBox="1"/>
                <p:nvPr/>
              </p:nvSpPr>
              <p:spPr>
                <a:xfrm>
                  <a:off x="7379489" y="1774509"/>
                  <a:ext cx="557845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600" dirty="0">
                      <a:solidFill>
                        <a:srgbClr val="00B7EB"/>
                      </a:solidFill>
                      <a:latin typeface="Pulso" pitchFamily="2" charset="0"/>
                    </a:rPr>
                    <a:t>2.633</a:t>
                  </a:r>
                </a:p>
              </p:txBody>
            </p:sp>
            <p:sp>
              <p:nvSpPr>
                <p:cNvPr id="212" name="CuadroTexto 211">
                  <a:extLst>
                    <a:ext uri="{FF2B5EF4-FFF2-40B4-BE49-F238E27FC236}">
                      <a16:creationId xmlns:a16="http://schemas.microsoft.com/office/drawing/2014/main" id="{EEB78D6B-6D67-9C8B-4A99-CA0B5BA6F5EC}"/>
                    </a:ext>
                  </a:extLst>
                </p:cNvPr>
                <p:cNvSpPr txBox="1"/>
                <p:nvPr/>
              </p:nvSpPr>
              <p:spPr>
                <a:xfrm>
                  <a:off x="7357047" y="2036594"/>
                  <a:ext cx="602729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000" dirty="0">
                      <a:solidFill>
                        <a:srgbClr val="00B7EB"/>
                      </a:solidFill>
                      <a:latin typeface="Pulso" pitchFamily="2" charset="0"/>
                    </a:rPr>
                    <a:t>YoY +32%</a:t>
                  </a:r>
                </a:p>
              </p:txBody>
            </p:sp>
          </p:grpSp>
          <p:grpSp>
            <p:nvGrpSpPr>
              <p:cNvPr id="9" name="Grupo 8">
                <a:extLst>
                  <a:ext uri="{FF2B5EF4-FFF2-40B4-BE49-F238E27FC236}">
                    <a16:creationId xmlns:a16="http://schemas.microsoft.com/office/drawing/2014/main" id="{DADF10EB-08CD-3F5C-2101-65FC72BD903B}"/>
                  </a:ext>
                </a:extLst>
              </p:cNvPr>
              <p:cNvGrpSpPr/>
              <p:nvPr/>
            </p:nvGrpSpPr>
            <p:grpSpPr>
              <a:xfrm>
                <a:off x="8978009" y="1715790"/>
                <a:ext cx="607538" cy="415973"/>
                <a:chOff x="9688934" y="1774509"/>
                <a:chExt cx="607538" cy="415973"/>
              </a:xfrm>
            </p:grpSpPr>
            <p:sp>
              <p:nvSpPr>
                <p:cNvPr id="180" name="CuadroTexto 179">
                  <a:extLst>
                    <a:ext uri="{FF2B5EF4-FFF2-40B4-BE49-F238E27FC236}">
                      <a16:creationId xmlns:a16="http://schemas.microsoft.com/office/drawing/2014/main" id="{3DBFF624-A2C4-56EB-FA5E-6757C7F049CC}"/>
                    </a:ext>
                  </a:extLst>
                </p:cNvPr>
                <p:cNvSpPr txBox="1"/>
                <p:nvPr/>
              </p:nvSpPr>
              <p:spPr>
                <a:xfrm>
                  <a:off x="9727407" y="1774509"/>
                  <a:ext cx="530593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600" dirty="0">
                      <a:solidFill>
                        <a:srgbClr val="0266FF"/>
                      </a:solidFill>
                      <a:latin typeface="Pulso" pitchFamily="2" charset="0"/>
                    </a:rPr>
                    <a:t>2.126</a:t>
                  </a:r>
                </a:p>
              </p:txBody>
            </p:sp>
            <p:sp>
              <p:nvSpPr>
                <p:cNvPr id="214" name="CuadroTexto 213">
                  <a:extLst>
                    <a:ext uri="{FF2B5EF4-FFF2-40B4-BE49-F238E27FC236}">
                      <a16:creationId xmlns:a16="http://schemas.microsoft.com/office/drawing/2014/main" id="{7934B535-2BCE-7C09-1803-322493CCA3CD}"/>
                    </a:ext>
                  </a:extLst>
                </p:cNvPr>
                <p:cNvSpPr txBox="1"/>
                <p:nvPr/>
              </p:nvSpPr>
              <p:spPr>
                <a:xfrm>
                  <a:off x="9688934" y="2036594"/>
                  <a:ext cx="607538" cy="1538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000" dirty="0">
                      <a:solidFill>
                        <a:srgbClr val="0266FF"/>
                      </a:solidFill>
                      <a:latin typeface="Pulso" pitchFamily="2" charset="0"/>
                    </a:rPr>
                    <a:t>YoY +29%</a:t>
                  </a:r>
                </a:p>
              </p:txBody>
            </p:sp>
          </p:grpSp>
          <p:grpSp>
            <p:nvGrpSpPr>
              <p:cNvPr id="3" name="Grupo 2">
                <a:extLst>
                  <a:ext uri="{FF2B5EF4-FFF2-40B4-BE49-F238E27FC236}">
                    <a16:creationId xmlns:a16="http://schemas.microsoft.com/office/drawing/2014/main" id="{38BEC5C8-705F-B27E-F94E-97A845DDC930}"/>
                  </a:ext>
                </a:extLst>
              </p:cNvPr>
              <p:cNvGrpSpPr/>
              <p:nvPr/>
            </p:nvGrpSpPr>
            <p:grpSpPr>
              <a:xfrm>
                <a:off x="6113039" y="1726357"/>
                <a:ext cx="394840" cy="394838"/>
                <a:chOff x="2610975" y="5677300"/>
                <a:chExt cx="379651" cy="379651"/>
              </a:xfrm>
            </p:grpSpPr>
            <p:sp>
              <p:nvSpPr>
                <p:cNvPr id="4" name="Elipse 3">
                  <a:extLst>
                    <a:ext uri="{FF2B5EF4-FFF2-40B4-BE49-F238E27FC236}">
                      <a16:creationId xmlns:a16="http://schemas.microsoft.com/office/drawing/2014/main" id="{09A288A1-BBA4-8093-6B33-01B75CCD91B4}"/>
                    </a:ext>
                  </a:extLst>
                </p:cNvPr>
                <p:cNvSpPr/>
                <p:nvPr/>
              </p:nvSpPr>
              <p:spPr>
                <a:xfrm>
                  <a:off x="2610975" y="5677300"/>
                  <a:ext cx="379651" cy="37965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5" name="Forma libre 4">
                  <a:extLst>
                    <a:ext uri="{FF2B5EF4-FFF2-40B4-BE49-F238E27FC236}">
                      <a16:creationId xmlns:a16="http://schemas.microsoft.com/office/drawing/2014/main" id="{37391C3C-6D78-A4F7-A74E-F36B48693310}"/>
                    </a:ext>
                  </a:extLst>
                </p:cNvPr>
                <p:cNvSpPr/>
                <p:nvPr/>
              </p:nvSpPr>
              <p:spPr>
                <a:xfrm>
                  <a:off x="2685082" y="5751407"/>
                  <a:ext cx="231437" cy="231437"/>
                </a:xfrm>
                <a:custGeom>
                  <a:avLst/>
                  <a:gdLst>
                    <a:gd name="connsiteX0" fmla="*/ 317182 w 634364"/>
                    <a:gd name="connsiteY0" fmla="*/ 0 h 634365"/>
                    <a:gd name="connsiteX1" fmla="*/ 0 w 634364"/>
                    <a:gd name="connsiteY1" fmla="*/ 317183 h 634365"/>
                    <a:gd name="connsiteX2" fmla="*/ 317182 w 634364"/>
                    <a:gd name="connsiteY2" fmla="*/ 634365 h 634365"/>
                    <a:gd name="connsiteX3" fmla="*/ 634365 w 634364"/>
                    <a:gd name="connsiteY3" fmla="*/ 317183 h 634365"/>
                    <a:gd name="connsiteX4" fmla="*/ 317182 w 634364"/>
                    <a:gd name="connsiteY4" fmla="*/ 0 h 634365"/>
                    <a:gd name="connsiteX5" fmla="*/ 317182 w 634364"/>
                    <a:gd name="connsiteY5" fmla="*/ 508635 h 634365"/>
                    <a:gd name="connsiteX6" fmla="*/ 125730 w 634364"/>
                    <a:gd name="connsiteY6" fmla="*/ 317183 h 634365"/>
                    <a:gd name="connsiteX7" fmla="*/ 317182 w 634364"/>
                    <a:gd name="connsiteY7" fmla="*/ 125730 h 634365"/>
                    <a:gd name="connsiteX8" fmla="*/ 508635 w 634364"/>
                    <a:gd name="connsiteY8" fmla="*/ 317183 h 634365"/>
                    <a:gd name="connsiteX9" fmla="*/ 317182 w 634364"/>
                    <a:gd name="connsiteY9" fmla="*/ 508635 h 634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4364" h="634365">
                      <a:moveTo>
                        <a:pt x="317182" y="0"/>
                      </a:moveTo>
                      <a:cubicBezTo>
                        <a:pt x="141922" y="0"/>
                        <a:pt x="0" y="142875"/>
                        <a:pt x="0" y="317183"/>
                      </a:cubicBezTo>
                      <a:cubicBezTo>
                        <a:pt x="0" y="492443"/>
                        <a:pt x="142875" y="634365"/>
                        <a:pt x="317182" y="634365"/>
                      </a:cubicBezTo>
                      <a:cubicBezTo>
                        <a:pt x="492442" y="634365"/>
                        <a:pt x="634365" y="491490"/>
                        <a:pt x="634365" y="317183"/>
                      </a:cubicBezTo>
                      <a:cubicBezTo>
                        <a:pt x="634365" y="141923"/>
                        <a:pt x="492442" y="0"/>
                        <a:pt x="317182" y="0"/>
                      </a:cubicBezTo>
                      <a:close/>
                      <a:moveTo>
                        <a:pt x="317182" y="508635"/>
                      </a:moveTo>
                      <a:cubicBezTo>
                        <a:pt x="211455" y="508635"/>
                        <a:pt x="125730" y="422910"/>
                        <a:pt x="125730" y="317183"/>
                      </a:cubicBezTo>
                      <a:cubicBezTo>
                        <a:pt x="125730" y="211455"/>
                        <a:pt x="211455" y="125730"/>
                        <a:pt x="317182" y="125730"/>
                      </a:cubicBezTo>
                      <a:cubicBezTo>
                        <a:pt x="422910" y="125730"/>
                        <a:pt x="508635" y="211455"/>
                        <a:pt x="508635" y="317183"/>
                      </a:cubicBezTo>
                      <a:cubicBezTo>
                        <a:pt x="508635" y="422910"/>
                        <a:pt x="422910" y="508635"/>
                        <a:pt x="317182" y="508635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sz="24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90AC8FFD-B8F9-A83E-F46D-2B7D5D381AA6}"/>
                  </a:ext>
                </a:extLst>
              </p:cNvPr>
              <p:cNvGrpSpPr/>
              <p:nvPr/>
            </p:nvGrpSpPr>
            <p:grpSpPr>
              <a:xfrm>
                <a:off x="8416220" y="1726357"/>
                <a:ext cx="394840" cy="394838"/>
                <a:chOff x="3819812" y="3843928"/>
                <a:chExt cx="379651" cy="379651"/>
              </a:xfrm>
            </p:grpSpPr>
            <p:sp>
              <p:nvSpPr>
                <p:cNvPr id="7" name="Elipse 6">
                  <a:extLst>
                    <a:ext uri="{FF2B5EF4-FFF2-40B4-BE49-F238E27FC236}">
                      <a16:creationId xmlns:a16="http://schemas.microsoft.com/office/drawing/2014/main" id="{8B6FC4E2-890F-1429-13CF-1F76B5527078}"/>
                    </a:ext>
                  </a:extLst>
                </p:cNvPr>
                <p:cNvSpPr/>
                <p:nvPr/>
              </p:nvSpPr>
              <p:spPr>
                <a:xfrm>
                  <a:off x="3819812" y="3843928"/>
                  <a:ext cx="379651" cy="37965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pic>
              <p:nvPicPr>
                <p:cNvPr id="8" name="Gráfico 7">
                  <a:extLst>
                    <a:ext uri="{FF2B5EF4-FFF2-40B4-BE49-F238E27FC236}">
                      <a16:creationId xmlns:a16="http://schemas.microsoft.com/office/drawing/2014/main" id="{55D8E82A-E75C-DE36-B666-5AFFD8E92EF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3918" y="3950673"/>
                  <a:ext cx="231438" cy="166160"/>
                </a:xfrm>
                <a:prstGeom prst="rect">
                  <a:avLst/>
                </a:prstGeom>
              </p:spPr>
            </p:pic>
          </p:grp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6D4F999C-1977-9DF5-73E8-AF7F58B3E0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1499" y="1695176"/>
                <a:ext cx="457200" cy="457200"/>
              </a:xfrm>
              <a:custGeom>
                <a:avLst/>
                <a:gdLst>
                  <a:gd name="connsiteX0" fmla="*/ 59245 w 190500"/>
                  <a:gd name="connsiteY0" fmla="*/ 90487 h 190500"/>
                  <a:gd name="connsiteX1" fmla="*/ 76580 w 190500"/>
                  <a:gd name="connsiteY1" fmla="*/ 90487 h 190500"/>
                  <a:gd name="connsiteX2" fmla="*/ 76580 w 190500"/>
                  <a:gd name="connsiteY2" fmla="*/ 114395 h 190500"/>
                  <a:gd name="connsiteX3" fmla="*/ 59245 w 190500"/>
                  <a:gd name="connsiteY3" fmla="*/ 114395 h 190500"/>
                  <a:gd name="connsiteX4" fmla="*/ 86868 w 190500"/>
                  <a:gd name="connsiteY4" fmla="*/ 77914 h 190500"/>
                  <a:gd name="connsiteX5" fmla="*/ 104204 w 190500"/>
                  <a:gd name="connsiteY5" fmla="*/ 77914 h 190500"/>
                  <a:gd name="connsiteX6" fmla="*/ 104204 w 190500"/>
                  <a:gd name="connsiteY6" fmla="*/ 114395 h 190500"/>
                  <a:gd name="connsiteX7" fmla="*/ 86868 w 190500"/>
                  <a:gd name="connsiteY7" fmla="*/ 114395 h 190500"/>
                  <a:gd name="connsiteX8" fmla="*/ 113919 w 190500"/>
                  <a:gd name="connsiteY8" fmla="*/ 66579 h 190500"/>
                  <a:gd name="connsiteX9" fmla="*/ 131254 w 190500"/>
                  <a:gd name="connsiteY9" fmla="*/ 66579 h 190500"/>
                  <a:gd name="connsiteX10" fmla="*/ 131254 w 190500"/>
                  <a:gd name="connsiteY10" fmla="*/ 114490 h 190500"/>
                  <a:gd name="connsiteX11" fmla="*/ 113919 w 190500"/>
                  <a:gd name="connsiteY11" fmla="*/ 114490 h 190500"/>
                  <a:gd name="connsiteX12" fmla="*/ 95250 w 190500"/>
                  <a:gd name="connsiteY12" fmla="*/ 37719 h 190500"/>
                  <a:gd name="connsiteX13" fmla="*/ 37719 w 190500"/>
                  <a:gd name="connsiteY13" fmla="*/ 95250 h 190500"/>
                  <a:gd name="connsiteX14" fmla="*/ 95250 w 190500"/>
                  <a:gd name="connsiteY14" fmla="*/ 152781 h 190500"/>
                  <a:gd name="connsiteX15" fmla="*/ 152781 w 190500"/>
                  <a:gd name="connsiteY15" fmla="*/ 95250 h 190500"/>
                  <a:gd name="connsiteX16" fmla="*/ 95250 w 190500"/>
                  <a:gd name="connsiteY16" fmla="*/ 37719 h 190500"/>
                  <a:gd name="connsiteX17" fmla="*/ 95250 w 190500"/>
                  <a:gd name="connsiteY17" fmla="*/ 0 h 190500"/>
                  <a:gd name="connsiteX18" fmla="*/ 190500 w 190500"/>
                  <a:gd name="connsiteY18" fmla="*/ 95250 h 190500"/>
                  <a:gd name="connsiteX19" fmla="*/ 95250 w 190500"/>
                  <a:gd name="connsiteY19" fmla="*/ 190500 h 190500"/>
                  <a:gd name="connsiteX20" fmla="*/ 0 w 190500"/>
                  <a:gd name="connsiteY20" fmla="*/ 95250 h 190500"/>
                  <a:gd name="connsiteX21" fmla="*/ 95250 w 190500"/>
                  <a:gd name="connsiteY21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0500" h="190500">
                    <a:moveTo>
                      <a:pt x="59245" y="90487"/>
                    </a:moveTo>
                    <a:lnTo>
                      <a:pt x="76580" y="90487"/>
                    </a:lnTo>
                    <a:lnTo>
                      <a:pt x="76580" y="114395"/>
                    </a:lnTo>
                    <a:lnTo>
                      <a:pt x="59245" y="114395"/>
                    </a:lnTo>
                    <a:close/>
                    <a:moveTo>
                      <a:pt x="86868" y="77914"/>
                    </a:moveTo>
                    <a:lnTo>
                      <a:pt x="104204" y="77914"/>
                    </a:lnTo>
                    <a:lnTo>
                      <a:pt x="104204" y="114395"/>
                    </a:lnTo>
                    <a:lnTo>
                      <a:pt x="86868" y="114395"/>
                    </a:lnTo>
                    <a:close/>
                    <a:moveTo>
                      <a:pt x="113919" y="66579"/>
                    </a:moveTo>
                    <a:lnTo>
                      <a:pt x="131254" y="66579"/>
                    </a:lnTo>
                    <a:lnTo>
                      <a:pt x="131254" y="114490"/>
                    </a:lnTo>
                    <a:lnTo>
                      <a:pt x="113919" y="114490"/>
                    </a:lnTo>
                    <a:close/>
                    <a:moveTo>
                      <a:pt x="95250" y="37719"/>
                    </a:moveTo>
                    <a:cubicBezTo>
                      <a:pt x="63437" y="37719"/>
                      <a:pt x="37719" y="63437"/>
                      <a:pt x="37719" y="95250"/>
                    </a:cubicBezTo>
                    <a:cubicBezTo>
                      <a:pt x="37719" y="127064"/>
                      <a:pt x="63532" y="152781"/>
                      <a:pt x="95250" y="152781"/>
                    </a:cubicBezTo>
                    <a:cubicBezTo>
                      <a:pt x="127064" y="152781"/>
                      <a:pt x="152781" y="127064"/>
                      <a:pt x="152781" y="95250"/>
                    </a:cubicBezTo>
                    <a:cubicBezTo>
                      <a:pt x="152781" y="63437"/>
                      <a:pt x="127064" y="37719"/>
                      <a:pt x="95250" y="37719"/>
                    </a:cubicBezTo>
                    <a:close/>
                    <a:moveTo>
                      <a:pt x="95250" y="0"/>
                    </a:moveTo>
                    <a:cubicBezTo>
                      <a:pt x="147923" y="0"/>
                      <a:pt x="190500" y="42863"/>
                      <a:pt x="190500" y="95250"/>
                    </a:cubicBezTo>
                    <a:cubicBezTo>
                      <a:pt x="190500" y="147638"/>
                      <a:pt x="147638" y="190500"/>
                      <a:pt x="95250" y="190500"/>
                    </a:cubicBezTo>
                    <a:cubicBezTo>
                      <a:pt x="42863" y="190500"/>
                      <a:pt x="0" y="147638"/>
                      <a:pt x="0" y="95250"/>
                    </a:cubicBezTo>
                    <a:cubicBezTo>
                      <a:pt x="0" y="42863"/>
                      <a:pt x="42577" y="0"/>
                      <a:pt x="95250" y="0"/>
                    </a:cubicBezTo>
                    <a:close/>
                  </a:path>
                </a:pathLst>
              </a:custGeom>
              <a:solidFill>
                <a:srgbClr val="00B7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aphicFrame>
          <p:nvGraphicFramePr>
            <p:cNvPr id="11" name="Gráfico 10">
              <a:extLst>
                <a:ext uri="{FF2B5EF4-FFF2-40B4-BE49-F238E27FC236}">
                  <a16:creationId xmlns:a16="http://schemas.microsoft.com/office/drawing/2014/main" id="{7195146B-DDA7-BB49-E2C2-0A45EDC53CD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092817902"/>
                </p:ext>
              </p:extLst>
            </p:nvPr>
          </p:nvGraphicFramePr>
          <p:xfrm>
            <a:off x="3949902" y="1618404"/>
            <a:ext cx="1584000" cy="75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B6A5BDB-1724-D13F-973D-686DE0BFC703}"/>
              </a:ext>
            </a:extLst>
          </p:cNvPr>
          <p:cNvSpPr txBox="1"/>
          <p:nvPr/>
        </p:nvSpPr>
        <p:spPr>
          <a:xfrm>
            <a:off x="4786469" y="2333362"/>
            <a:ext cx="6235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latin typeface="Pulso" pitchFamily="2" charset="0"/>
              </a:rPr>
              <a:t>4.759</a:t>
            </a:r>
          </a:p>
        </p:txBody>
      </p:sp>
      <p:sp>
        <p:nvSpPr>
          <p:cNvPr id="14" name="Rectángulo: esquinas redondeadas 53">
            <a:extLst>
              <a:ext uri="{FF2B5EF4-FFF2-40B4-BE49-F238E27FC236}">
                <a16:creationId xmlns:a16="http://schemas.microsoft.com/office/drawing/2014/main" id="{ADB906C9-2C9A-4895-61FC-6A0D68C5A5F7}"/>
              </a:ext>
            </a:extLst>
          </p:cNvPr>
          <p:cNvSpPr/>
          <p:nvPr/>
        </p:nvSpPr>
        <p:spPr>
          <a:xfrm>
            <a:off x="5773701" y="2378219"/>
            <a:ext cx="357951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/>
                </a:solidFill>
                <a:latin typeface="Pulso" pitchFamily="2" charset="0"/>
              </a:rPr>
              <a:t>+31%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7292383D-B954-4339-2897-90F7AFCA59CF}"/>
              </a:ext>
            </a:extLst>
          </p:cNvPr>
          <p:cNvGrpSpPr/>
          <p:nvPr/>
        </p:nvGrpSpPr>
        <p:grpSpPr>
          <a:xfrm>
            <a:off x="6246064" y="2508929"/>
            <a:ext cx="5147360" cy="3295952"/>
            <a:chOff x="6246064" y="2508929"/>
            <a:chExt cx="5147360" cy="3295952"/>
          </a:xfrm>
        </p:grpSpPr>
        <p:sp>
          <p:nvSpPr>
            <p:cNvPr id="21" name="Rectángulo: esquinas redondeadas 34">
              <a:extLst>
                <a:ext uri="{FF2B5EF4-FFF2-40B4-BE49-F238E27FC236}">
                  <a16:creationId xmlns:a16="http://schemas.microsoft.com/office/drawing/2014/main" id="{BB4C083C-6864-54A7-5A1E-92C8F7461C10}"/>
                </a:ext>
              </a:extLst>
            </p:cNvPr>
            <p:cNvSpPr/>
            <p:nvPr/>
          </p:nvSpPr>
          <p:spPr>
            <a:xfrm>
              <a:off x="6247005" y="2541076"/>
              <a:ext cx="4786119" cy="3263805"/>
            </a:xfrm>
            <a:prstGeom prst="roundRect">
              <a:avLst>
                <a:gd name="adj" fmla="val 10256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2" name="Rectángulo: esquinas superiores redondeadas 5">
              <a:extLst>
                <a:ext uri="{FF2B5EF4-FFF2-40B4-BE49-F238E27FC236}">
                  <a16:creationId xmlns:a16="http://schemas.microsoft.com/office/drawing/2014/main" id="{15F587CA-0523-EF31-AF6E-FF1AD6C3F147}"/>
                </a:ext>
              </a:extLst>
            </p:cNvPr>
            <p:cNvSpPr/>
            <p:nvPr/>
          </p:nvSpPr>
          <p:spPr>
            <a:xfrm>
              <a:off x="6246064" y="2541076"/>
              <a:ext cx="4788000" cy="6636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4911208-6C77-CFF7-543E-894FC8E42298}"/>
                </a:ext>
              </a:extLst>
            </p:cNvPr>
            <p:cNvSpPr txBox="1"/>
            <p:nvPr/>
          </p:nvSpPr>
          <p:spPr>
            <a:xfrm>
              <a:off x="6883088" y="2684136"/>
              <a:ext cx="1411052" cy="383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Prepago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C0A60DFA-CBD6-A5D3-3C22-D62C79000022}"/>
                </a:ext>
              </a:extLst>
            </p:cNvPr>
            <p:cNvSpPr txBox="1"/>
            <p:nvPr/>
          </p:nvSpPr>
          <p:spPr>
            <a:xfrm>
              <a:off x="6510202" y="3379370"/>
              <a:ext cx="84484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/>
                <a:t>Ingresos</a:t>
              </a:r>
            </a:p>
            <a:p>
              <a:r>
                <a:rPr lang="es-AR" dirty="0">
                  <a:solidFill>
                    <a:schemeClr val="accent1"/>
                  </a:solidFill>
                  <a:latin typeface="Pulso" pitchFamily="2" charset="0"/>
                </a:rPr>
                <a:t>1.121</a:t>
              </a:r>
            </a:p>
          </p:txBody>
        </p: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022D7A04-3B49-D13D-0FBF-8F63790F786E}"/>
                </a:ext>
              </a:extLst>
            </p:cNvPr>
            <p:cNvGrpSpPr/>
            <p:nvPr/>
          </p:nvGrpSpPr>
          <p:grpSpPr>
            <a:xfrm>
              <a:off x="8292657" y="3425322"/>
              <a:ext cx="810154" cy="462094"/>
              <a:chOff x="2537232" y="3483952"/>
              <a:chExt cx="810154" cy="462094"/>
            </a:xfrm>
          </p:grpSpPr>
          <p:sp>
            <p:nvSpPr>
              <p:cNvPr id="144" name="Rectángulo: esquinas redondeadas 107">
                <a:extLst>
                  <a:ext uri="{FF2B5EF4-FFF2-40B4-BE49-F238E27FC236}">
                    <a16:creationId xmlns:a16="http://schemas.microsoft.com/office/drawing/2014/main" id="{8968BE08-6D1F-9B78-029B-25D124CD03DD}"/>
                  </a:ext>
                </a:extLst>
              </p:cNvPr>
              <p:cNvSpPr/>
              <p:nvPr/>
            </p:nvSpPr>
            <p:spPr>
              <a:xfrm>
                <a:off x="2638501" y="3743507"/>
                <a:ext cx="607616" cy="20253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50" dirty="0">
                    <a:solidFill>
                      <a:schemeClr val="tx1"/>
                    </a:solidFill>
                    <a:latin typeface="Pulso" pitchFamily="2" charset="0"/>
                  </a:rPr>
                  <a:t>128%</a:t>
                </a:r>
              </a:p>
            </p:txBody>
          </p:sp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879F1349-95B2-5C5C-D678-09DF9ACA55D0}"/>
                  </a:ext>
                </a:extLst>
              </p:cNvPr>
              <p:cNvSpPr txBox="1"/>
              <p:nvPr/>
            </p:nvSpPr>
            <p:spPr>
              <a:xfrm>
                <a:off x="2537232" y="3483952"/>
                <a:ext cx="810154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/>
                  <a:t>% IPC</a:t>
                </a:r>
              </a:p>
            </p:txBody>
          </p:sp>
        </p:grpSp>
        <p:grpSp>
          <p:nvGrpSpPr>
            <p:cNvPr id="26" name="Grupo 25">
              <a:extLst>
                <a:ext uri="{FF2B5EF4-FFF2-40B4-BE49-F238E27FC236}">
                  <a16:creationId xmlns:a16="http://schemas.microsoft.com/office/drawing/2014/main" id="{8CB37FAF-446E-106E-E186-2EDE12345141}"/>
                </a:ext>
              </a:extLst>
            </p:cNvPr>
            <p:cNvGrpSpPr/>
            <p:nvPr/>
          </p:nvGrpSpPr>
          <p:grpSpPr>
            <a:xfrm>
              <a:off x="7566964" y="3400437"/>
              <a:ext cx="551466" cy="511865"/>
              <a:chOff x="1879432" y="3442314"/>
              <a:chExt cx="551466" cy="511865"/>
            </a:xfrm>
          </p:grpSpPr>
          <p:sp>
            <p:nvSpPr>
              <p:cNvPr id="142" name="CuadroTexto 141">
                <a:extLst>
                  <a:ext uri="{FF2B5EF4-FFF2-40B4-BE49-F238E27FC236}">
                    <a16:creationId xmlns:a16="http://schemas.microsoft.com/office/drawing/2014/main" id="{3BC4284D-1234-D843-ED70-79FA0FCD0C57}"/>
                  </a:ext>
                </a:extLst>
              </p:cNvPr>
              <p:cNvSpPr txBox="1"/>
              <p:nvPr/>
            </p:nvSpPr>
            <p:spPr>
              <a:xfrm>
                <a:off x="1879432" y="3682211"/>
                <a:ext cx="551466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1"/>
                    </a:solidFill>
                    <a:latin typeface="Pulso" pitchFamily="2" charset="0"/>
                  </a:rPr>
                  <a:t>+31% </a:t>
                </a:r>
              </a:p>
            </p:txBody>
          </p:sp>
          <p:sp>
            <p:nvSpPr>
              <p:cNvPr id="143" name="CuadroTexto 142">
                <a:extLst>
                  <a:ext uri="{FF2B5EF4-FFF2-40B4-BE49-F238E27FC236}">
                    <a16:creationId xmlns:a16="http://schemas.microsoft.com/office/drawing/2014/main" id="{22B441F3-A841-657C-8336-4FA10E8EAFB1}"/>
                  </a:ext>
                </a:extLst>
              </p:cNvPr>
              <p:cNvSpPr txBox="1"/>
              <p:nvPr/>
            </p:nvSpPr>
            <p:spPr>
              <a:xfrm>
                <a:off x="1899685" y="3442314"/>
                <a:ext cx="510960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/>
                  <a:t>YoY</a:t>
                </a:r>
              </a:p>
            </p:txBody>
          </p:sp>
        </p:grp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8A940680-4D6E-D617-DF58-175965D0ED68}"/>
                </a:ext>
              </a:extLst>
            </p:cNvPr>
            <p:cNvSpPr txBox="1"/>
            <p:nvPr/>
          </p:nvSpPr>
          <p:spPr>
            <a:xfrm>
              <a:off x="9999235" y="3400215"/>
              <a:ext cx="24526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641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99A22D99-0B70-1EB1-4056-7FD903111B9F}"/>
                </a:ext>
              </a:extLst>
            </p:cNvPr>
            <p:cNvSpPr txBox="1"/>
            <p:nvPr/>
          </p:nvSpPr>
          <p:spPr>
            <a:xfrm>
              <a:off x="9981603" y="3750941"/>
              <a:ext cx="26289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480</a:t>
              </a:r>
            </a:p>
          </p:txBody>
        </p: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A147949A-217A-5F5F-B6EC-3E6ADB3B4741}"/>
                </a:ext>
              </a:extLst>
            </p:cNvPr>
            <p:cNvGrpSpPr/>
            <p:nvPr/>
          </p:nvGrpSpPr>
          <p:grpSpPr>
            <a:xfrm>
              <a:off x="9366303" y="3343535"/>
              <a:ext cx="274944" cy="274943"/>
              <a:chOff x="2610975" y="5677300"/>
              <a:chExt cx="379651" cy="379651"/>
            </a:xfrm>
          </p:grpSpPr>
          <p:sp>
            <p:nvSpPr>
              <p:cNvPr id="140" name="Elipse 139">
                <a:extLst>
                  <a:ext uri="{FF2B5EF4-FFF2-40B4-BE49-F238E27FC236}">
                    <a16:creationId xmlns:a16="http://schemas.microsoft.com/office/drawing/2014/main" id="{81D86F34-4A76-1C0E-113C-022B381741E7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41" name="Forma libre 140">
                <a:extLst>
                  <a:ext uri="{FF2B5EF4-FFF2-40B4-BE49-F238E27FC236}">
                    <a16:creationId xmlns:a16="http://schemas.microsoft.com/office/drawing/2014/main" id="{16AF6B3C-773D-0847-0F14-1BBC7A2661B3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42F3BFE2-77A3-BACD-B89A-DDF790811C6F}"/>
                </a:ext>
              </a:extLst>
            </p:cNvPr>
            <p:cNvGrpSpPr/>
            <p:nvPr/>
          </p:nvGrpSpPr>
          <p:grpSpPr>
            <a:xfrm>
              <a:off x="9370694" y="3694261"/>
              <a:ext cx="274944" cy="274943"/>
              <a:chOff x="3819812" y="3843928"/>
              <a:chExt cx="379651" cy="379651"/>
            </a:xfrm>
          </p:grpSpPr>
          <p:sp>
            <p:nvSpPr>
              <p:cNvPr id="138" name="Elipse 137">
                <a:extLst>
                  <a:ext uri="{FF2B5EF4-FFF2-40B4-BE49-F238E27FC236}">
                    <a16:creationId xmlns:a16="http://schemas.microsoft.com/office/drawing/2014/main" id="{F646FBC3-A9DF-43EF-51C5-F33A9E15D611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39" name="Gráfico 138">
                <a:extLst>
                  <a:ext uri="{FF2B5EF4-FFF2-40B4-BE49-F238E27FC236}">
                    <a16:creationId xmlns:a16="http://schemas.microsoft.com/office/drawing/2014/main" id="{F96EDD61-45A3-98F5-DFFF-3F56043C95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DC51D26D-C4E6-4242-8A75-ACF7E63AA57B}"/>
                </a:ext>
              </a:extLst>
            </p:cNvPr>
            <p:cNvGrpSpPr/>
            <p:nvPr/>
          </p:nvGrpSpPr>
          <p:grpSpPr>
            <a:xfrm>
              <a:off x="6468233" y="4080385"/>
              <a:ext cx="4342481" cy="848032"/>
              <a:chOff x="930525" y="4119713"/>
              <a:chExt cx="4052070" cy="848032"/>
            </a:xfrm>
          </p:grpSpPr>
          <p:cxnSp>
            <p:nvCxnSpPr>
              <p:cNvPr id="136" name="Conector recto 135">
                <a:extLst>
                  <a:ext uri="{FF2B5EF4-FFF2-40B4-BE49-F238E27FC236}">
                    <a16:creationId xmlns:a16="http://schemas.microsoft.com/office/drawing/2014/main" id="{D04AC434-B0F4-0E6B-54FE-6E3A9E2F38F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525" y="4119713"/>
                <a:ext cx="405207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ector recto 136">
                <a:extLst>
                  <a:ext uri="{FF2B5EF4-FFF2-40B4-BE49-F238E27FC236}">
                    <a16:creationId xmlns:a16="http://schemas.microsoft.com/office/drawing/2014/main" id="{0B26DDFF-221C-D62E-0315-9DFBB8A1EA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525" y="4967745"/>
                <a:ext cx="4052070" cy="0"/>
              </a:xfrm>
              <a:prstGeom prst="line">
                <a:avLst/>
              </a:prstGeom>
              <a:ln w="9525">
                <a:solidFill>
                  <a:schemeClr val="tx1">
                    <a:lumMod val="50000"/>
                    <a:lumOff val="50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BD972C9B-AE8E-C8D6-37FC-CEAD9F01314D}"/>
                </a:ext>
              </a:extLst>
            </p:cNvPr>
            <p:cNvSpPr txBox="1"/>
            <p:nvPr/>
          </p:nvSpPr>
          <p:spPr>
            <a:xfrm>
              <a:off x="6510202" y="4227402"/>
              <a:ext cx="56586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/>
                <a:t>ARPU</a:t>
              </a:r>
            </a:p>
            <a:p>
              <a:r>
                <a:rPr lang="es-AR" dirty="0">
                  <a:solidFill>
                    <a:schemeClr val="accent1"/>
                  </a:solidFill>
                  <a:latin typeface="Pulso" pitchFamily="2" charset="0"/>
                </a:rPr>
                <a:t>10,1</a:t>
              </a:r>
            </a:p>
          </p:txBody>
        </p: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D55E7727-2E1C-30B7-71F6-63A66269B4E6}"/>
                </a:ext>
              </a:extLst>
            </p:cNvPr>
            <p:cNvGrpSpPr/>
            <p:nvPr/>
          </p:nvGrpSpPr>
          <p:grpSpPr>
            <a:xfrm>
              <a:off x="8292657" y="4273354"/>
              <a:ext cx="810154" cy="462094"/>
              <a:chOff x="2537232" y="3483952"/>
              <a:chExt cx="810154" cy="462094"/>
            </a:xfrm>
          </p:grpSpPr>
          <p:sp>
            <p:nvSpPr>
              <p:cNvPr id="134" name="Rectángulo: esquinas redondeadas 107">
                <a:extLst>
                  <a:ext uri="{FF2B5EF4-FFF2-40B4-BE49-F238E27FC236}">
                    <a16:creationId xmlns:a16="http://schemas.microsoft.com/office/drawing/2014/main" id="{EA488AFE-A8B2-B39F-5E4F-DA650B01F5A9}"/>
                  </a:ext>
                </a:extLst>
              </p:cNvPr>
              <p:cNvSpPr/>
              <p:nvPr/>
            </p:nvSpPr>
            <p:spPr>
              <a:xfrm>
                <a:off x="2638501" y="3743507"/>
                <a:ext cx="607616" cy="20253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50" dirty="0">
                    <a:solidFill>
                      <a:schemeClr val="tx1"/>
                    </a:solidFill>
                    <a:latin typeface="Pulso" pitchFamily="2" charset="0"/>
                  </a:rPr>
                  <a:t>124%</a:t>
                </a:r>
              </a:p>
            </p:txBody>
          </p:sp>
          <p:sp>
            <p:nvSpPr>
              <p:cNvPr id="135" name="CuadroTexto 134">
                <a:extLst>
                  <a:ext uri="{FF2B5EF4-FFF2-40B4-BE49-F238E27FC236}">
                    <a16:creationId xmlns:a16="http://schemas.microsoft.com/office/drawing/2014/main" id="{6A5E45E5-B852-43C6-075C-EDA7ACAA3EFF}"/>
                  </a:ext>
                </a:extLst>
              </p:cNvPr>
              <p:cNvSpPr txBox="1"/>
              <p:nvPr/>
            </p:nvSpPr>
            <p:spPr>
              <a:xfrm>
                <a:off x="2537232" y="3483952"/>
                <a:ext cx="810154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/>
                  <a:t>% IPC</a:t>
                </a:r>
              </a:p>
            </p:txBody>
          </p:sp>
        </p:grp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2FF05F61-6C6A-DA5E-37DB-ABDBA678E495}"/>
                </a:ext>
              </a:extLst>
            </p:cNvPr>
            <p:cNvGrpSpPr/>
            <p:nvPr/>
          </p:nvGrpSpPr>
          <p:grpSpPr>
            <a:xfrm>
              <a:off x="7566964" y="4248469"/>
              <a:ext cx="551466" cy="511865"/>
              <a:chOff x="1879432" y="3442314"/>
              <a:chExt cx="551466" cy="511865"/>
            </a:xfrm>
          </p:grpSpPr>
          <p:sp>
            <p:nvSpPr>
              <p:cNvPr id="132" name="CuadroTexto 131">
                <a:extLst>
                  <a:ext uri="{FF2B5EF4-FFF2-40B4-BE49-F238E27FC236}">
                    <a16:creationId xmlns:a16="http://schemas.microsoft.com/office/drawing/2014/main" id="{3E6BCBC4-58CE-CE75-589B-9F25EDACA1EB}"/>
                  </a:ext>
                </a:extLst>
              </p:cNvPr>
              <p:cNvSpPr txBox="1"/>
              <p:nvPr/>
            </p:nvSpPr>
            <p:spPr>
              <a:xfrm>
                <a:off x="1879432" y="3682211"/>
                <a:ext cx="551466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1"/>
                    </a:solidFill>
                    <a:latin typeface="Pulso" pitchFamily="2" charset="0"/>
                  </a:rPr>
                  <a:t>+30% </a:t>
                </a:r>
              </a:p>
            </p:txBody>
          </p:sp>
          <p:sp>
            <p:nvSpPr>
              <p:cNvPr id="133" name="CuadroTexto 132">
                <a:extLst>
                  <a:ext uri="{FF2B5EF4-FFF2-40B4-BE49-F238E27FC236}">
                    <a16:creationId xmlns:a16="http://schemas.microsoft.com/office/drawing/2014/main" id="{CBA10933-086F-9154-F81E-565FB999734F}"/>
                  </a:ext>
                </a:extLst>
              </p:cNvPr>
              <p:cNvSpPr txBox="1"/>
              <p:nvPr/>
            </p:nvSpPr>
            <p:spPr>
              <a:xfrm>
                <a:off x="1899685" y="3442314"/>
                <a:ext cx="510960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/>
                  <a:t>YoY</a:t>
                </a:r>
              </a:p>
            </p:txBody>
          </p:sp>
        </p:grp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1A01D099-2E34-FDAB-9247-5F5B4CD84001}"/>
                </a:ext>
              </a:extLst>
            </p:cNvPr>
            <p:cNvSpPr txBox="1"/>
            <p:nvPr/>
          </p:nvSpPr>
          <p:spPr>
            <a:xfrm>
              <a:off x="10040913" y="4248247"/>
              <a:ext cx="20358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9,8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C91F79FB-0D7D-D2AC-017F-43F5B98B1681}"/>
                </a:ext>
              </a:extLst>
            </p:cNvPr>
            <p:cNvSpPr txBox="1"/>
            <p:nvPr/>
          </p:nvSpPr>
          <p:spPr>
            <a:xfrm>
              <a:off x="9973587" y="4598973"/>
              <a:ext cx="27090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10,5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4CD2604F-8348-8198-1950-3A420591A10D}"/>
                </a:ext>
              </a:extLst>
            </p:cNvPr>
            <p:cNvGrpSpPr/>
            <p:nvPr/>
          </p:nvGrpSpPr>
          <p:grpSpPr>
            <a:xfrm>
              <a:off x="9366303" y="4191567"/>
              <a:ext cx="274944" cy="274943"/>
              <a:chOff x="2610975" y="5677300"/>
              <a:chExt cx="379651" cy="379651"/>
            </a:xfrm>
          </p:grpSpPr>
          <p:sp>
            <p:nvSpPr>
              <p:cNvPr id="130" name="Elipse 129">
                <a:extLst>
                  <a:ext uri="{FF2B5EF4-FFF2-40B4-BE49-F238E27FC236}">
                    <a16:creationId xmlns:a16="http://schemas.microsoft.com/office/drawing/2014/main" id="{56E56096-84B1-F8A2-5689-D4CFDF7943D5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31" name="Forma libre 130">
                <a:extLst>
                  <a:ext uri="{FF2B5EF4-FFF2-40B4-BE49-F238E27FC236}">
                    <a16:creationId xmlns:a16="http://schemas.microsoft.com/office/drawing/2014/main" id="{13AAC6F0-EBC6-5E22-C116-D510EC95B511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8" name="Grupo 37">
              <a:extLst>
                <a:ext uri="{FF2B5EF4-FFF2-40B4-BE49-F238E27FC236}">
                  <a16:creationId xmlns:a16="http://schemas.microsoft.com/office/drawing/2014/main" id="{C1CC528E-3730-FC66-7E80-A615C82F86B3}"/>
                </a:ext>
              </a:extLst>
            </p:cNvPr>
            <p:cNvGrpSpPr/>
            <p:nvPr/>
          </p:nvGrpSpPr>
          <p:grpSpPr>
            <a:xfrm>
              <a:off x="9370694" y="4542293"/>
              <a:ext cx="274944" cy="274943"/>
              <a:chOff x="3819812" y="3843928"/>
              <a:chExt cx="379651" cy="379651"/>
            </a:xfrm>
          </p:grpSpPr>
          <p:sp>
            <p:nvSpPr>
              <p:cNvPr id="128" name="Elipse 127">
                <a:extLst>
                  <a:ext uri="{FF2B5EF4-FFF2-40B4-BE49-F238E27FC236}">
                    <a16:creationId xmlns:a16="http://schemas.microsoft.com/office/drawing/2014/main" id="{7158EA8F-BA07-9F19-D964-F995B8149028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29" name="Gráfico 128">
                <a:extLst>
                  <a:ext uri="{FF2B5EF4-FFF2-40B4-BE49-F238E27FC236}">
                    <a16:creationId xmlns:a16="http://schemas.microsoft.com/office/drawing/2014/main" id="{A4B85BC8-B72A-9574-6AA9-4DF5CF38F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F2BEB0FB-620A-E7F5-DB9C-4AA33A81BA21}"/>
                </a:ext>
              </a:extLst>
            </p:cNvPr>
            <p:cNvSpPr txBox="1"/>
            <p:nvPr/>
          </p:nvSpPr>
          <p:spPr>
            <a:xfrm>
              <a:off x="6510202" y="5075434"/>
              <a:ext cx="70243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/>
                <a:t>Parque</a:t>
              </a:r>
            </a:p>
            <a:p>
              <a:r>
                <a:rPr lang="es-AR" dirty="0">
                  <a:solidFill>
                    <a:schemeClr val="accent1"/>
                  </a:solidFill>
                  <a:latin typeface="Pulso" pitchFamily="2" charset="0"/>
                </a:rPr>
                <a:t>9.549</a:t>
              </a:r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D4D968A-9F9E-0907-9D82-187A218317A8}"/>
                </a:ext>
              </a:extLst>
            </p:cNvPr>
            <p:cNvGrpSpPr/>
            <p:nvPr/>
          </p:nvGrpSpPr>
          <p:grpSpPr>
            <a:xfrm>
              <a:off x="8292657" y="5121386"/>
              <a:ext cx="810154" cy="462094"/>
              <a:chOff x="2537232" y="3483952"/>
              <a:chExt cx="810154" cy="462094"/>
            </a:xfrm>
          </p:grpSpPr>
          <p:sp>
            <p:nvSpPr>
              <p:cNvPr id="62" name="Rectángulo: esquinas redondeadas 107">
                <a:extLst>
                  <a:ext uri="{FF2B5EF4-FFF2-40B4-BE49-F238E27FC236}">
                    <a16:creationId xmlns:a16="http://schemas.microsoft.com/office/drawing/2014/main" id="{36CF92F4-0038-A6D1-E379-E5B0AD227438}"/>
                  </a:ext>
                </a:extLst>
              </p:cNvPr>
              <p:cNvSpPr/>
              <p:nvPr/>
            </p:nvSpPr>
            <p:spPr>
              <a:xfrm>
                <a:off x="2638501" y="3743507"/>
                <a:ext cx="607616" cy="20253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50" dirty="0">
                    <a:solidFill>
                      <a:schemeClr val="tx1"/>
                    </a:solidFill>
                    <a:latin typeface="Pulso" pitchFamily="2" charset="0"/>
                  </a:rPr>
                  <a:t>+127</a:t>
                </a:r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591029E6-9AB7-7E40-7B24-601C7ED83F69}"/>
                  </a:ext>
                </a:extLst>
              </p:cNvPr>
              <p:cNvSpPr txBox="1"/>
              <p:nvPr/>
            </p:nvSpPr>
            <p:spPr>
              <a:xfrm>
                <a:off x="2537232" y="3483952"/>
                <a:ext cx="810154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/>
                  <a:t>Captura</a:t>
                </a:r>
              </a:p>
            </p:txBody>
          </p:sp>
        </p:grp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04C28544-B71D-4CDF-E7B6-BA9D1BFBB406}"/>
                </a:ext>
              </a:extLst>
            </p:cNvPr>
            <p:cNvSpPr txBox="1"/>
            <p:nvPr/>
          </p:nvSpPr>
          <p:spPr>
            <a:xfrm>
              <a:off x="9895040" y="5096279"/>
              <a:ext cx="349455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5.601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E40B86FA-CD14-BA0C-A646-09C27FFBEE08}"/>
                </a:ext>
              </a:extLst>
            </p:cNvPr>
            <p:cNvSpPr txBox="1"/>
            <p:nvPr/>
          </p:nvSpPr>
          <p:spPr>
            <a:xfrm>
              <a:off x="9869392" y="5447005"/>
              <a:ext cx="375103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3.947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8916D717-3A14-F240-1BD2-2B111BA04C24}"/>
                </a:ext>
              </a:extLst>
            </p:cNvPr>
            <p:cNvSpPr txBox="1"/>
            <p:nvPr/>
          </p:nvSpPr>
          <p:spPr>
            <a:xfrm>
              <a:off x="10446044" y="3400215"/>
              <a:ext cx="34785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136%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4B7A741A-3199-64EC-AAEE-E3D6FE61CE73}"/>
                </a:ext>
              </a:extLst>
            </p:cNvPr>
            <p:cNvSpPr txBox="1"/>
            <p:nvPr/>
          </p:nvSpPr>
          <p:spPr>
            <a:xfrm>
              <a:off x="10465280" y="3750941"/>
              <a:ext cx="32861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118%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2C2BD354-D4F9-ABFA-A644-C6CDEE10F278}"/>
                </a:ext>
              </a:extLst>
            </p:cNvPr>
            <p:cNvSpPr txBox="1"/>
            <p:nvPr/>
          </p:nvSpPr>
          <p:spPr>
            <a:xfrm>
              <a:off x="10446044" y="4248247"/>
              <a:ext cx="34785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125%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2A5B6090-E477-D7FB-BBA3-0028F18EA643}"/>
                </a:ext>
              </a:extLst>
            </p:cNvPr>
            <p:cNvSpPr txBox="1"/>
            <p:nvPr/>
          </p:nvSpPr>
          <p:spPr>
            <a:xfrm>
              <a:off x="10450853" y="4598973"/>
              <a:ext cx="343043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123%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EDB7B87D-7270-02C1-7723-B55FB8A9F0BE}"/>
                </a:ext>
              </a:extLst>
            </p:cNvPr>
            <p:cNvSpPr txBox="1"/>
            <p:nvPr/>
          </p:nvSpPr>
          <p:spPr>
            <a:xfrm>
              <a:off x="10643214" y="5096279"/>
              <a:ext cx="15068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+0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C3A84CCB-BD12-D653-4661-D71AD5798A58}"/>
                </a:ext>
              </a:extLst>
            </p:cNvPr>
            <p:cNvSpPr txBox="1"/>
            <p:nvPr/>
          </p:nvSpPr>
          <p:spPr>
            <a:xfrm>
              <a:off x="10505355" y="5447005"/>
              <a:ext cx="288541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+127</a:t>
              </a:r>
            </a:p>
          </p:txBody>
        </p: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64B06FAA-278F-5F0A-4D90-5ACFA92FF544}"/>
                </a:ext>
              </a:extLst>
            </p:cNvPr>
            <p:cNvGrpSpPr/>
            <p:nvPr/>
          </p:nvGrpSpPr>
          <p:grpSpPr>
            <a:xfrm>
              <a:off x="9366303" y="5039599"/>
              <a:ext cx="274944" cy="274943"/>
              <a:chOff x="2610975" y="5677300"/>
              <a:chExt cx="379651" cy="379651"/>
            </a:xfrm>
          </p:grpSpPr>
          <p:sp>
            <p:nvSpPr>
              <p:cNvPr id="60" name="Elipse 59">
                <a:extLst>
                  <a:ext uri="{FF2B5EF4-FFF2-40B4-BE49-F238E27FC236}">
                    <a16:creationId xmlns:a16="http://schemas.microsoft.com/office/drawing/2014/main" id="{D36929AE-7D7D-1FAB-B708-EE3BAE550D1B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1" name="Forma libre 60">
                <a:extLst>
                  <a:ext uri="{FF2B5EF4-FFF2-40B4-BE49-F238E27FC236}">
                    <a16:creationId xmlns:a16="http://schemas.microsoft.com/office/drawing/2014/main" id="{C253FB25-70FE-A36D-F46A-F05E1BCBF908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B4163B95-2812-B07E-3C9C-2946E68E69CF}"/>
                </a:ext>
              </a:extLst>
            </p:cNvPr>
            <p:cNvGrpSpPr/>
            <p:nvPr/>
          </p:nvGrpSpPr>
          <p:grpSpPr>
            <a:xfrm>
              <a:off x="9370694" y="5390325"/>
              <a:ext cx="274944" cy="274943"/>
              <a:chOff x="3819812" y="3843928"/>
              <a:chExt cx="379651" cy="379651"/>
            </a:xfrm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8A4C176F-F0D1-170C-0283-364A91C2DB5F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59" name="Gráfico 58">
                <a:extLst>
                  <a:ext uri="{FF2B5EF4-FFF2-40B4-BE49-F238E27FC236}">
                    <a16:creationId xmlns:a16="http://schemas.microsoft.com/office/drawing/2014/main" id="{4EE7909F-7E89-EC4F-F7B5-9F3B6AC96D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grpSp>
          <p:nvGrpSpPr>
            <p:cNvPr id="52" name="Grupo 51">
              <a:extLst>
                <a:ext uri="{FF2B5EF4-FFF2-40B4-BE49-F238E27FC236}">
                  <a16:creationId xmlns:a16="http://schemas.microsoft.com/office/drawing/2014/main" id="{29DEE22C-1C39-CC1D-3673-D5C3FC77E0F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426131" y="2686310"/>
              <a:ext cx="376143" cy="376143"/>
              <a:chOff x="7990179" y="2057636"/>
              <a:chExt cx="387275" cy="387275"/>
            </a:xfrm>
            <a:noFill/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B0D4108C-4AC6-3D16-DC78-721515BB0A20}"/>
                  </a:ext>
                </a:extLst>
              </p:cNvPr>
              <p:cNvSpPr/>
              <p:nvPr/>
            </p:nvSpPr>
            <p:spPr>
              <a:xfrm>
                <a:off x="7990179" y="2057636"/>
                <a:ext cx="387275" cy="387275"/>
              </a:xfrm>
              <a:prstGeom prst="ellipse">
                <a:avLst/>
              </a:prstGeom>
              <a:grp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1400"/>
              </a:p>
            </p:txBody>
          </p:sp>
          <p:pic>
            <p:nvPicPr>
              <p:cNvPr id="57" name="Imagen 56">
                <a:extLst>
                  <a:ext uri="{FF2B5EF4-FFF2-40B4-BE49-F238E27FC236}">
                    <a16:creationId xmlns:a16="http://schemas.microsoft.com/office/drawing/2014/main" id="{D202CDAE-8565-1A2A-86C8-3FE5E8C8FA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062677" y="2125475"/>
                <a:ext cx="239327" cy="239327"/>
              </a:xfrm>
              <a:prstGeom prst="rect">
                <a:avLst/>
              </a:prstGeom>
              <a:grpFill/>
            </p:spPr>
          </p:pic>
        </p:grpSp>
        <p:graphicFrame>
          <p:nvGraphicFramePr>
            <p:cNvPr id="53" name="Gráfico 52">
              <a:extLst>
                <a:ext uri="{FF2B5EF4-FFF2-40B4-BE49-F238E27FC236}">
                  <a16:creationId xmlns:a16="http://schemas.microsoft.com/office/drawing/2014/main" id="{854DC541-639E-89C1-C692-022AD0B01A10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47185121"/>
                </p:ext>
              </p:extLst>
            </p:nvPr>
          </p:nvGraphicFramePr>
          <p:xfrm>
            <a:off x="9809424" y="2508929"/>
            <a:ext cx="1584000" cy="75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sp>
          <p:nvSpPr>
            <p:cNvPr id="54" name="Diagrama de flujo: conector 20">
              <a:extLst>
                <a:ext uri="{FF2B5EF4-FFF2-40B4-BE49-F238E27FC236}">
                  <a16:creationId xmlns:a16="http://schemas.microsoft.com/office/drawing/2014/main" id="{37B991A2-3B15-FA85-02F6-2EDD828239F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353024" y="2638529"/>
              <a:ext cx="496800" cy="496800"/>
            </a:xfrm>
            <a:prstGeom prst="flowChartConnector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46" name="Grupo 145">
            <a:extLst>
              <a:ext uri="{FF2B5EF4-FFF2-40B4-BE49-F238E27FC236}">
                <a16:creationId xmlns:a16="http://schemas.microsoft.com/office/drawing/2014/main" id="{719015DA-4BB4-69D2-C524-7A3C4F567057}"/>
              </a:ext>
            </a:extLst>
          </p:cNvPr>
          <p:cNvGrpSpPr/>
          <p:nvPr/>
        </p:nvGrpSpPr>
        <p:grpSpPr>
          <a:xfrm>
            <a:off x="1163597" y="2508929"/>
            <a:ext cx="5178031" cy="3295952"/>
            <a:chOff x="1163597" y="2508929"/>
            <a:chExt cx="5178031" cy="3295952"/>
          </a:xfrm>
        </p:grpSpPr>
        <p:grpSp>
          <p:nvGrpSpPr>
            <p:cNvPr id="147" name="Grupo 146">
              <a:extLst>
                <a:ext uri="{FF2B5EF4-FFF2-40B4-BE49-F238E27FC236}">
                  <a16:creationId xmlns:a16="http://schemas.microsoft.com/office/drawing/2014/main" id="{67E4EE29-1F8D-F58F-FDCA-9C7CC9A17A23}"/>
                </a:ext>
              </a:extLst>
            </p:cNvPr>
            <p:cNvGrpSpPr/>
            <p:nvPr/>
          </p:nvGrpSpPr>
          <p:grpSpPr>
            <a:xfrm>
              <a:off x="1163597" y="2541077"/>
              <a:ext cx="4788000" cy="3263804"/>
              <a:chOff x="724801" y="2981769"/>
              <a:chExt cx="4467795" cy="2862439"/>
            </a:xfrm>
            <a:solidFill>
              <a:srgbClr val="FFFFFF"/>
            </a:solidFill>
          </p:grpSpPr>
          <p:sp>
            <p:nvSpPr>
              <p:cNvPr id="219" name="Rectángulo: esquinas redondeadas 34">
                <a:extLst>
                  <a:ext uri="{FF2B5EF4-FFF2-40B4-BE49-F238E27FC236}">
                    <a16:creationId xmlns:a16="http://schemas.microsoft.com/office/drawing/2014/main" id="{AC956C54-7179-9BD7-8260-88418E6874AE}"/>
                  </a:ext>
                </a:extLst>
              </p:cNvPr>
              <p:cNvSpPr/>
              <p:nvPr/>
            </p:nvSpPr>
            <p:spPr>
              <a:xfrm>
                <a:off x="724801" y="2981769"/>
                <a:ext cx="4467795" cy="2862439"/>
              </a:xfrm>
              <a:prstGeom prst="roundRect">
                <a:avLst>
                  <a:gd name="adj" fmla="val 10839"/>
                </a:avLst>
              </a:prstGeom>
              <a:solidFill>
                <a:srgbClr val="FFFFFF"/>
              </a:solidFill>
              <a:ln w="12700">
                <a:noFill/>
              </a:ln>
              <a:effectLst>
                <a:outerShdw blurRad="321089" dist="38100" dir="2700000" algn="tl" rotWithShape="0">
                  <a:prstClr val="black">
                    <a:alpha val="9135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cxnSp>
            <p:nvCxnSpPr>
              <p:cNvPr id="220" name="Conector recto 219">
                <a:extLst>
                  <a:ext uri="{FF2B5EF4-FFF2-40B4-BE49-F238E27FC236}">
                    <a16:creationId xmlns:a16="http://schemas.microsoft.com/office/drawing/2014/main" id="{5A69373E-95F5-7902-181E-416E62E423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525" y="4119713"/>
                <a:ext cx="4052070" cy="0"/>
              </a:xfrm>
              <a:prstGeom prst="line">
                <a:avLst/>
              </a:prstGeom>
              <a:solidFill>
                <a:srgbClr val="FFFFFF"/>
              </a:solidFill>
              <a:ln w="12700">
                <a:noFill/>
              </a:ln>
              <a:effectLst>
                <a:outerShdw blurRad="321089" dist="38100" dir="2700000" algn="tl" rotWithShape="0">
                  <a:prstClr val="black">
                    <a:alpha val="9135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1" name="Conector recto 220">
                <a:extLst>
                  <a:ext uri="{FF2B5EF4-FFF2-40B4-BE49-F238E27FC236}">
                    <a16:creationId xmlns:a16="http://schemas.microsoft.com/office/drawing/2014/main" id="{1F7BD468-1A9C-2708-6494-57F37E7173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0525" y="4967745"/>
                <a:ext cx="4052070" cy="0"/>
              </a:xfrm>
              <a:prstGeom prst="line">
                <a:avLst/>
              </a:prstGeom>
              <a:solidFill>
                <a:srgbClr val="FFFFFF"/>
              </a:solidFill>
              <a:ln w="12700">
                <a:noFill/>
              </a:ln>
              <a:effectLst>
                <a:outerShdw blurRad="321089" dist="38100" dir="2700000" algn="tl" rotWithShape="0">
                  <a:prstClr val="black">
                    <a:alpha val="9135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48" name="CuadroTexto 147">
              <a:extLst>
                <a:ext uri="{FF2B5EF4-FFF2-40B4-BE49-F238E27FC236}">
                  <a16:creationId xmlns:a16="http://schemas.microsoft.com/office/drawing/2014/main" id="{5142F34C-FDCD-B65A-CE86-392F15AE7FBA}"/>
                </a:ext>
              </a:extLst>
            </p:cNvPr>
            <p:cNvSpPr txBox="1"/>
            <p:nvPr/>
          </p:nvSpPr>
          <p:spPr>
            <a:xfrm>
              <a:off x="1427355" y="3379370"/>
              <a:ext cx="84484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/>
                <a:t>Ingresos</a:t>
              </a:r>
            </a:p>
            <a:p>
              <a:r>
                <a:rPr lang="es-AR" dirty="0">
                  <a:solidFill>
                    <a:schemeClr val="accent2"/>
                  </a:solidFill>
                  <a:latin typeface="Pulso" pitchFamily="2" charset="0"/>
                </a:rPr>
                <a:t>3.511</a:t>
              </a:r>
            </a:p>
          </p:txBody>
        </p:sp>
        <p:grpSp>
          <p:nvGrpSpPr>
            <p:cNvPr id="149" name="Grupo 148">
              <a:extLst>
                <a:ext uri="{FF2B5EF4-FFF2-40B4-BE49-F238E27FC236}">
                  <a16:creationId xmlns:a16="http://schemas.microsoft.com/office/drawing/2014/main" id="{E3969EFA-4C7D-D355-059A-50BD528BD137}"/>
                </a:ext>
              </a:extLst>
            </p:cNvPr>
            <p:cNvGrpSpPr/>
            <p:nvPr/>
          </p:nvGrpSpPr>
          <p:grpSpPr>
            <a:xfrm>
              <a:off x="3209810" y="3425322"/>
              <a:ext cx="810154" cy="462094"/>
              <a:chOff x="2537232" y="3483952"/>
              <a:chExt cx="810154" cy="462094"/>
            </a:xfrm>
          </p:grpSpPr>
          <p:sp>
            <p:nvSpPr>
              <p:cNvPr id="217" name="Rectángulo: esquinas redondeadas 107">
                <a:extLst>
                  <a:ext uri="{FF2B5EF4-FFF2-40B4-BE49-F238E27FC236}">
                    <a16:creationId xmlns:a16="http://schemas.microsoft.com/office/drawing/2014/main" id="{26F18F37-CB3E-7645-E009-D3BE2563CE6D}"/>
                  </a:ext>
                </a:extLst>
              </p:cNvPr>
              <p:cNvSpPr/>
              <p:nvPr/>
            </p:nvSpPr>
            <p:spPr>
              <a:xfrm>
                <a:off x="2638501" y="3743507"/>
                <a:ext cx="607616" cy="20253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50">
                    <a:solidFill>
                      <a:schemeClr val="tx1"/>
                    </a:solidFill>
                    <a:latin typeface="Pulso" pitchFamily="2" charset="0"/>
                  </a:rPr>
                  <a:t>129%</a:t>
                </a:r>
              </a:p>
            </p:txBody>
          </p:sp>
          <p:sp>
            <p:nvSpPr>
              <p:cNvPr id="218" name="CuadroTexto 217">
                <a:extLst>
                  <a:ext uri="{FF2B5EF4-FFF2-40B4-BE49-F238E27FC236}">
                    <a16:creationId xmlns:a16="http://schemas.microsoft.com/office/drawing/2014/main" id="{9A50FC81-523F-05A6-76F5-DB4CA60D0E41}"/>
                  </a:ext>
                </a:extLst>
              </p:cNvPr>
              <p:cNvSpPr txBox="1"/>
              <p:nvPr/>
            </p:nvSpPr>
            <p:spPr>
              <a:xfrm>
                <a:off x="2537232" y="3483952"/>
                <a:ext cx="810154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/>
                  <a:t>% IPC</a:t>
                </a:r>
              </a:p>
            </p:txBody>
          </p:sp>
        </p:grpSp>
        <p:grpSp>
          <p:nvGrpSpPr>
            <p:cNvPr id="150" name="Grupo 149">
              <a:extLst>
                <a:ext uri="{FF2B5EF4-FFF2-40B4-BE49-F238E27FC236}">
                  <a16:creationId xmlns:a16="http://schemas.microsoft.com/office/drawing/2014/main" id="{4AA27A90-2E14-9DA3-7ABB-DB4E851E7547}"/>
                </a:ext>
              </a:extLst>
            </p:cNvPr>
            <p:cNvGrpSpPr/>
            <p:nvPr/>
          </p:nvGrpSpPr>
          <p:grpSpPr>
            <a:xfrm>
              <a:off x="2484117" y="3400437"/>
              <a:ext cx="551466" cy="511865"/>
              <a:chOff x="1879432" y="3442314"/>
              <a:chExt cx="551466" cy="511865"/>
            </a:xfrm>
          </p:grpSpPr>
          <p:sp>
            <p:nvSpPr>
              <p:cNvPr id="215" name="CuadroTexto 214">
                <a:extLst>
                  <a:ext uri="{FF2B5EF4-FFF2-40B4-BE49-F238E27FC236}">
                    <a16:creationId xmlns:a16="http://schemas.microsoft.com/office/drawing/2014/main" id="{9D74B8DF-A950-47C8-EB58-030EF65E7293}"/>
                  </a:ext>
                </a:extLst>
              </p:cNvPr>
              <p:cNvSpPr txBox="1"/>
              <p:nvPr/>
            </p:nvSpPr>
            <p:spPr>
              <a:xfrm>
                <a:off x="1879432" y="3682211"/>
                <a:ext cx="551466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+31% </a:t>
                </a:r>
              </a:p>
            </p:txBody>
          </p:sp>
          <p:sp>
            <p:nvSpPr>
              <p:cNvPr id="216" name="CuadroTexto 215">
                <a:extLst>
                  <a:ext uri="{FF2B5EF4-FFF2-40B4-BE49-F238E27FC236}">
                    <a16:creationId xmlns:a16="http://schemas.microsoft.com/office/drawing/2014/main" id="{0EA591A4-D687-43EA-DD7E-E71A0BCA257A}"/>
                  </a:ext>
                </a:extLst>
              </p:cNvPr>
              <p:cNvSpPr txBox="1"/>
              <p:nvPr/>
            </p:nvSpPr>
            <p:spPr>
              <a:xfrm>
                <a:off x="1899685" y="3442314"/>
                <a:ext cx="510960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/>
                  <a:t>YoY</a:t>
                </a:r>
              </a:p>
            </p:txBody>
          </p:sp>
        </p:grpSp>
        <p:sp>
          <p:nvSpPr>
            <p:cNvPr id="151" name="CuadroTexto 150">
              <a:extLst>
                <a:ext uri="{FF2B5EF4-FFF2-40B4-BE49-F238E27FC236}">
                  <a16:creationId xmlns:a16="http://schemas.microsoft.com/office/drawing/2014/main" id="{4BBFDE9E-E832-1BDC-D27F-A0ECE8652084}"/>
                </a:ext>
              </a:extLst>
            </p:cNvPr>
            <p:cNvSpPr txBox="1"/>
            <p:nvPr/>
          </p:nvSpPr>
          <p:spPr>
            <a:xfrm>
              <a:off x="4789751" y="3400215"/>
              <a:ext cx="360676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1.948</a:t>
              </a:r>
            </a:p>
          </p:txBody>
        </p:sp>
        <p:sp>
          <p:nvSpPr>
            <p:cNvPr id="152" name="CuadroTexto 151">
              <a:extLst>
                <a:ext uri="{FF2B5EF4-FFF2-40B4-BE49-F238E27FC236}">
                  <a16:creationId xmlns:a16="http://schemas.microsoft.com/office/drawing/2014/main" id="{101C7631-A579-CA23-071F-25B5CFBC58ED}"/>
                </a:ext>
              </a:extLst>
            </p:cNvPr>
            <p:cNvSpPr txBox="1"/>
            <p:nvPr/>
          </p:nvSpPr>
          <p:spPr>
            <a:xfrm>
              <a:off x="4802575" y="3750941"/>
              <a:ext cx="34785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1.563</a:t>
              </a:r>
            </a:p>
          </p:txBody>
        </p:sp>
        <p:grpSp>
          <p:nvGrpSpPr>
            <p:cNvPr id="153" name="Grupo 152">
              <a:extLst>
                <a:ext uri="{FF2B5EF4-FFF2-40B4-BE49-F238E27FC236}">
                  <a16:creationId xmlns:a16="http://schemas.microsoft.com/office/drawing/2014/main" id="{8990EA02-0C9F-D461-4B17-82BE3B9D69F5}"/>
                </a:ext>
              </a:extLst>
            </p:cNvPr>
            <p:cNvGrpSpPr/>
            <p:nvPr/>
          </p:nvGrpSpPr>
          <p:grpSpPr>
            <a:xfrm>
              <a:off x="4283456" y="3343535"/>
              <a:ext cx="274944" cy="274943"/>
              <a:chOff x="2610975" y="5677300"/>
              <a:chExt cx="379651" cy="379651"/>
            </a:xfrm>
          </p:grpSpPr>
          <p:sp>
            <p:nvSpPr>
              <p:cNvPr id="209" name="Elipse 208">
                <a:extLst>
                  <a:ext uri="{FF2B5EF4-FFF2-40B4-BE49-F238E27FC236}">
                    <a16:creationId xmlns:a16="http://schemas.microsoft.com/office/drawing/2014/main" id="{350A51E0-4E9D-1D3D-70B1-00143B3ACE11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13" name="Forma libre 212">
                <a:extLst>
                  <a:ext uri="{FF2B5EF4-FFF2-40B4-BE49-F238E27FC236}">
                    <a16:creationId xmlns:a16="http://schemas.microsoft.com/office/drawing/2014/main" id="{BC128CA6-1DE5-B27E-6B3B-992E7BCC4B9D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4" name="Grupo 153">
              <a:extLst>
                <a:ext uri="{FF2B5EF4-FFF2-40B4-BE49-F238E27FC236}">
                  <a16:creationId xmlns:a16="http://schemas.microsoft.com/office/drawing/2014/main" id="{98252F6D-DFBB-3AC2-7520-E03E37E0A6E1}"/>
                </a:ext>
              </a:extLst>
            </p:cNvPr>
            <p:cNvGrpSpPr/>
            <p:nvPr/>
          </p:nvGrpSpPr>
          <p:grpSpPr>
            <a:xfrm>
              <a:off x="4287847" y="3694261"/>
              <a:ext cx="274944" cy="274943"/>
              <a:chOff x="3819812" y="3843928"/>
              <a:chExt cx="379651" cy="379651"/>
            </a:xfrm>
          </p:grpSpPr>
          <p:sp>
            <p:nvSpPr>
              <p:cNvPr id="207" name="Elipse 206">
                <a:extLst>
                  <a:ext uri="{FF2B5EF4-FFF2-40B4-BE49-F238E27FC236}">
                    <a16:creationId xmlns:a16="http://schemas.microsoft.com/office/drawing/2014/main" id="{9685E8E0-B5DD-F920-0E6D-60CAA3C02851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208" name="Gráfico 207">
                <a:extLst>
                  <a:ext uri="{FF2B5EF4-FFF2-40B4-BE49-F238E27FC236}">
                    <a16:creationId xmlns:a16="http://schemas.microsoft.com/office/drawing/2014/main" id="{1EFDCDFA-6D8F-CDA6-F618-C98485ADE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55" name="CuadroTexto 154">
              <a:extLst>
                <a:ext uri="{FF2B5EF4-FFF2-40B4-BE49-F238E27FC236}">
                  <a16:creationId xmlns:a16="http://schemas.microsoft.com/office/drawing/2014/main" id="{36BC1C36-7A66-0B19-CF7B-33224A939751}"/>
                </a:ext>
              </a:extLst>
            </p:cNvPr>
            <p:cNvSpPr txBox="1"/>
            <p:nvPr/>
          </p:nvSpPr>
          <p:spPr>
            <a:xfrm>
              <a:off x="1427355" y="4227402"/>
              <a:ext cx="56586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/>
                <a:t>ARPU</a:t>
              </a:r>
            </a:p>
            <a:p>
              <a:r>
                <a:rPr lang="es-AR" dirty="0">
                  <a:solidFill>
                    <a:schemeClr val="accent2"/>
                  </a:solidFill>
                  <a:latin typeface="Pulso" pitchFamily="2" charset="0"/>
                </a:rPr>
                <a:t>21,2</a:t>
              </a:r>
            </a:p>
          </p:txBody>
        </p:sp>
        <p:grpSp>
          <p:nvGrpSpPr>
            <p:cNvPr id="156" name="Grupo 155">
              <a:extLst>
                <a:ext uri="{FF2B5EF4-FFF2-40B4-BE49-F238E27FC236}">
                  <a16:creationId xmlns:a16="http://schemas.microsoft.com/office/drawing/2014/main" id="{CD38CBBE-F583-B275-66EF-9C9D70ED7C31}"/>
                </a:ext>
              </a:extLst>
            </p:cNvPr>
            <p:cNvGrpSpPr/>
            <p:nvPr/>
          </p:nvGrpSpPr>
          <p:grpSpPr>
            <a:xfrm>
              <a:off x="3209810" y="4273354"/>
              <a:ext cx="810154" cy="462094"/>
              <a:chOff x="2537232" y="3483952"/>
              <a:chExt cx="810154" cy="462094"/>
            </a:xfrm>
          </p:grpSpPr>
          <p:sp>
            <p:nvSpPr>
              <p:cNvPr id="205" name="Rectángulo: esquinas redondeadas 107">
                <a:extLst>
                  <a:ext uri="{FF2B5EF4-FFF2-40B4-BE49-F238E27FC236}">
                    <a16:creationId xmlns:a16="http://schemas.microsoft.com/office/drawing/2014/main" id="{3E9CC2EB-EAD2-E372-BAA4-8249F1FAE3E3}"/>
                  </a:ext>
                </a:extLst>
              </p:cNvPr>
              <p:cNvSpPr/>
              <p:nvPr/>
            </p:nvSpPr>
            <p:spPr>
              <a:xfrm>
                <a:off x="2638501" y="3743507"/>
                <a:ext cx="607616" cy="20253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50">
                    <a:solidFill>
                      <a:schemeClr val="tx1"/>
                    </a:solidFill>
                    <a:latin typeface="Pulso" pitchFamily="2" charset="0"/>
                  </a:rPr>
                  <a:t>129%</a:t>
                </a:r>
              </a:p>
            </p:txBody>
          </p:sp>
          <p:sp>
            <p:nvSpPr>
              <p:cNvPr id="206" name="CuadroTexto 205">
                <a:extLst>
                  <a:ext uri="{FF2B5EF4-FFF2-40B4-BE49-F238E27FC236}">
                    <a16:creationId xmlns:a16="http://schemas.microsoft.com/office/drawing/2014/main" id="{EC44AD12-46A3-1A0F-6EA1-D6B394D92F50}"/>
                  </a:ext>
                </a:extLst>
              </p:cNvPr>
              <p:cNvSpPr txBox="1"/>
              <p:nvPr/>
            </p:nvSpPr>
            <p:spPr>
              <a:xfrm>
                <a:off x="2537232" y="3483952"/>
                <a:ext cx="810154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/>
                  <a:t>% IPC</a:t>
                </a:r>
              </a:p>
            </p:txBody>
          </p:sp>
        </p:grpSp>
        <p:grpSp>
          <p:nvGrpSpPr>
            <p:cNvPr id="157" name="Grupo 156">
              <a:extLst>
                <a:ext uri="{FF2B5EF4-FFF2-40B4-BE49-F238E27FC236}">
                  <a16:creationId xmlns:a16="http://schemas.microsoft.com/office/drawing/2014/main" id="{9282F3B2-6143-48DA-0D33-99B1C7BA827A}"/>
                </a:ext>
              </a:extLst>
            </p:cNvPr>
            <p:cNvGrpSpPr/>
            <p:nvPr/>
          </p:nvGrpSpPr>
          <p:grpSpPr>
            <a:xfrm>
              <a:off x="2484117" y="4248469"/>
              <a:ext cx="551466" cy="511865"/>
              <a:chOff x="1879432" y="3442314"/>
              <a:chExt cx="551466" cy="511865"/>
            </a:xfrm>
          </p:grpSpPr>
          <p:sp>
            <p:nvSpPr>
              <p:cNvPr id="203" name="CuadroTexto 202">
                <a:extLst>
                  <a:ext uri="{FF2B5EF4-FFF2-40B4-BE49-F238E27FC236}">
                    <a16:creationId xmlns:a16="http://schemas.microsoft.com/office/drawing/2014/main" id="{29C6FCE3-E671-B228-9B4A-40BA932B4B45}"/>
                  </a:ext>
                </a:extLst>
              </p:cNvPr>
              <p:cNvSpPr txBox="1"/>
              <p:nvPr/>
            </p:nvSpPr>
            <p:spPr>
              <a:xfrm>
                <a:off x="1879432" y="3682211"/>
                <a:ext cx="551466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+31% </a:t>
                </a:r>
              </a:p>
            </p:txBody>
          </p:sp>
          <p:sp>
            <p:nvSpPr>
              <p:cNvPr id="204" name="CuadroTexto 203">
                <a:extLst>
                  <a:ext uri="{FF2B5EF4-FFF2-40B4-BE49-F238E27FC236}">
                    <a16:creationId xmlns:a16="http://schemas.microsoft.com/office/drawing/2014/main" id="{4ED98E45-901B-FA85-578B-DA398A59F82F}"/>
                  </a:ext>
                </a:extLst>
              </p:cNvPr>
              <p:cNvSpPr txBox="1"/>
              <p:nvPr/>
            </p:nvSpPr>
            <p:spPr>
              <a:xfrm>
                <a:off x="1899685" y="3442314"/>
                <a:ext cx="510960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/>
                  <a:t>YoY</a:t>
                </a:r>
              </a:p>
            </p:txBody>
          </p:sp>
        </p:grpSp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1780AEA5-AD1B-7BBA-AD65-FA243FC1739A}"/>
                </a:ext>
              </a:extLst>
            </p:cNvPr>
            <p:cNvSpPr txBox="1"/>
            <p:nvPr/>
          </p:nvSpPr>
          <p:spPr>
            <a:xfrm>
              <a:off x="4873107" y="4248247"/>
              <a:ext cx="27732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22,5</a:t>
              </a:r>
            </a:p>
          </p:txBody>
        </p:sp>
        <p:sp>
          <p:nvSpPr>
            <p:cNvPr id="159" name="CuadroTexto 158">
              <a:extLst>
                <a:ext uri="{FF2B5EF4-FFF2-40B4-BE49-F238E27FC236}">
                  <a16:creationId xmlns:a16="http://schemas.microsoft.com/office/drawing/2014/main" id="{3B9278E2-8D0A-9806-B06E-935DCFB3C77B}"/>
                </a:ext>
              </a:extLst>
            </p:cNvPr>
            <p:cNvSpPr txBox="1"/>
            <p:nvPr/>
          </p:nvSpPr>
          <p:spPr>
            <a:xfrm>
              <a:off x="4879519" y="4598973"/>
              <a:ext cx="27090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19,9</a:t>
              </a:r>
            </a:p>
          </p:txBody>
        </p:sp>
        <p:grpSp>
          <p:nvGrpSpPr>
            <p:cNvPr id="160" name="Grupo 159">
              <a:extLst>
                <a:ext uri="{FF2B5EF4-FFF2-40B4-BE49-F238E27FC236}">
                  <a16:creationId xmlns:a16="http://schemas.microsoft.com/office/drawing/2014/main" id="{D6BE7222-9BFA-D07D-A31C-C1DB53FD053A}"/>
                </a:ext>
              </a:extLst>
            </p:cNvPr>
            <p:cNvGrpSpPr/>
            <p:nvPr/>
          </p:nvGrpSpPr>
          <p:grpSpPr>
            <a:xfrm>
              <a:off x="4283456" y="4191567"/>
              <a:ext cx="274944" cy="274943"/>
              <a:chOff x="2610975" y="5677300"/>
              <a:chExt cx="379651" cy="379651"/>
            </a:xfrm>
          </p:grpSpPr>
          <p:sp>
            <p:nvSpPr>
              <p:cNvPr id="201" name="Elipse 200">
                <a:extLst>
                  <a:ext uri="{FF2B5EF4-FFF2-40B4-BE49-F238E27FC236}">
                    <a16:creationId xmlns:a16="http://schemas.microsoft.com/office/drawing/2014/main" id="{B7FCBDD4-1DF0-4094-EE31-FC7DAA625C55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02" name="Forma libre 201">
                <a:extLst>
                  <a:ext uri="{FF2B5EF4-FFF2-40B4-BE49-F238E27FC236}">
                    <a16:creationId xmlns:a16="http://schemas.microsoft.com/office/drawing/2014/main" id="{1C597D80-F818-F200-5A96-9DB79A13FC54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1" name="Grupo 160">
              <a:extLst>
                <a:ext uri="{FF2B5EF4-FFF2-40B4-BE49-F238E27FC236}">
                  <a16:creationId xmlns:a16="http://schemas.microsoft.com/office/drawing/2014/main" id="{999C99AD-E922-5271-7B30-7D4236047A5B}"/>
                </a:ext>
              </a:extLst>
            </p:cNvPr>
            <p:cNvGrpSpPr/>
            <p:nvPr/>
          </p:nvGrpSpPr>
          <p:grpSpPr>
            <a:xfrm>
              <a:off x="4287847" y="4542293"/>
              <a:ext cx="274944" cy="274943"/>
              <a:chOff x="3819812" y="3843928"/>
              <a:chExt cx="379651" cy="379651"/>
            </a:xfrm>
          </p:grpSpPr>
          <p:sp>
            <p:nvSpPr>
              <p:cNvPr id="199" name="Elipse 198">
                <a:extLst>
                  <a:ext uri="{FF2B5EF4-FFF2-40B4-BE49-F238E27FC236}">
                    <a16:creationId xmlns:a16="http://schemas.microsoft.com/office/drawing/2014/main" id="{13D64A16-509B-26DE-F85A-0F55E8B0D5B1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200" name="Gráfico 199">
                <a:extLst>
                  <a:ext uri="{FF2B5EF4-FFF2-40B4-BE49-F238E27FC236}">
                    <a16:creationId xmlns:a16="http://schemas.microsoft.com/office/drawing/2014/main" id="{41010F93-DDCE-47E3-3075-E4D2753985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62" name="CuadroTexto 161">
              <a:extLst>
                <a:ext uri="{FF2B5EF4-FFF2-40B4-BE49-F238E27FC236}">
                  <a16:creationId xmlns:a16="http://schemas.microsoft.com/office/drawing/2014/main" id="{37131B59-FF64-53F6-32E3-851C9B89619C}"/>
                </a:ext>
              </a:extLst>
            </p:cNvPr>
            <p:cNvSpPr txBox="1"/>
            <p:nvPr/>
          </p:nvSpPr>
          <p:spPr>
            <a:xfrm>
              <a:off x="1427355" y="5075434"/>
              <a:ext cx="761427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/>
                <a:t>Parque</a:t>
              </a:r>
            </a:p>
            <a:p>
              <a:r>
                <a:rPr lang="es-AR" dirty="0">
                  <a:solidFill>
                    <a:schemeClr val="accent2"/>
                  </a:solidFill>
                  <a:latin typeface="Pulso" pitchFamily="2" charset="0"/>
                </a:rPr>
                <a:t>13.846</a:t>
              </a:r>
            </a:p>
          </p:txBody>
        </p:sp>
        <p:grpSp>
          <p:nvGrpSpPr>
            <p:cNvPr id="163" name="Grupo 162">
              <a:extLst>
                <a:ext uri="{FF2B5EF4-FFF2-40B4-BE49-F238E27FC236}">
                  <a16:creationId xmlns:a16="http://schemas.microsoft.com/office/drawing/2014/main" id="{CBAD0016-30B9-9333-468A-AD3F6D76806D}"/>
                </a:ext>
              </a:extLst>
            </p:cNvPr>
            <p:cNvGrpSpPr/>
            <p:nvPr/>
          </p:nvGrpSpPr>
          <p:grpSpPr>
            <a:xfrm>
              <a:off x="3209810" y="5121386"/>
              <a:ext cx="810154" cy="462094"/>
              <a:chOff x="2537232" y="3483952"/>
              <a:chExt cx="810154" cy="462094"/>
            </a:xfrm>
          </p:grpSpPr>
          <p:sp>
            <p:nvSpPr>
              <p:cNvPr id="197" name="Rectángulo: esquinas redondeadas 107">
                <a:extLst>
                  <a:ext uri="{FF2B5EF4-FFF2-40B4-BE49-F238E27FC236}">
                    <a16:creationId xmlns:a16="http://schemas.microsoft.com/office/drawing/2014/main" id="{234513AF-AA7F-F623-24F8-F006CBD2F329}"/>
                  </a:ext>
                </a:extLst>
              </p:cNvPr>
              <p:cNvSpPr/>
              <p:nvPr/>
            </p:nvSpPr>
            <p:spPr>
              <a:xfrm>
                <a:off x="2638501" y="3743507"/>
                <a:ext cx="607616" cy="202539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lIns="0" rtlCol="0" anchor="ctr"/>
              <a:lstStyle/>
              <a:p>
                <a:pPr algn="ctr"/>
                <a:r>
                  <a:rPr lang="es-AR" sz="1050" dirty="0">
                    <a:solidFill>
                      <a:schemeClr val="tx1"/>
                    </a:solidFill>
                    <a:latin typeface="Pulso" pitchFamily="2" charset="0"/>
                  </a:rPr>
                  <a:t>+146</a:t>
                </a:r>
              </a:p>
            </p:txBody>
          </p:sp>
          <p:sp>
            <p:nvSpPr>
              <p:cNvPr id="198" name="CuadroTexto 197">
                <a:extLst>
                  <a:ext uri="{FF2B5EF4-FFF2-40B4-BE49-F238E27FC236}">
                    <a16:creationId xmlns:a16="http://schemas.microsoft.com/office/drawing/2014/main" id="{B37D1C08-8784-9592-6052-C99F912B1B94}"/>
                  </a:ext>
                </a:extLst>
              </p:cNvPr>
              <p:cNvSpPr txBox="1"/>
              <p:nvPr/>
            </p:nvSpPr>
            <p:spPr>
              <a:xfrm>
                <a:off x="2537232" y="3483952"/>
                <a:ext cx="810154" cy="271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/>
                  <a:t>Captura</a:t>
                </a:r>
              </a:p>
            </p:txBody>
          </p:sp>
        </p:grp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B0E0B705-E993-AF32-2BED-E1E8E77BDAC6}"/>
                </a:ext>
              </a:extLst>
            </p:cNvPr>
            <p:cNvSpPr txBox="1"/>
            <p:nvPr/>
          </p:nvSpPr>
          <p:spPr>
            <a:xfrm>
              <a:off x="4812193" y="5096279"/>
              <a:ext cx="338234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7.281</a:t>
              </a:r>
            </a:p>
          </p:txBody>
        </p:sp>
        <p:sp>
          <p:nvSpPr>
            <p:cNvPr id="165" name="CuadroTexto 164">
              <a:extLst>
                <a:ext uri="{FF2B5EF4-FFF2-40B4-BE49-F238E27FC236}">
                  <a16:creationId xmlns:a16="http://schemas.microsoft.com/office/drawing/2014/main" id="{D8D888A8-0E27-71FD-CDEA-0483B5434B38}"/>
                </a:ext>
              </a:extLst>
            </p:cNvPr>
            <p:cNvSpPr txBox="1"/>
            <p:nvPr/>
          </p:nvSpPr>
          <p:spPr>
            <a:xfrm>
              <a:off x="4775324" y="5447005"/>
              <a:ext cx="375103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6.566</a:t>
              </a:r>
            </a:p>
          </p:txBody>
        </p:sp>
        <p:sp>
          <p:nvSpPr>
            <p:cNvPr id="166" name="CuadroTexto 165">
              <a:extLst>
                <a:ext uri="{FF2B5EF4-FFF2-40B4-BE49-F238E27FC236}">
                  <a16:creationId xmlns:a16="http://schemas.microsoft.com/office/drawing/2014/main" id="{E9CFE47C-59FB-8D90-2FC7-1C7CACAD0B7D}"/>
                </a:ext>
              </a:extLst>
            </p:cNvPr>
            <p:cNvSpPr txBox="1"/>
            <p:nvPr/>
          </p:nvSpPr>
          <p:spPr>
            <a:xfrm>
              <a:off x="5365440" y="3400215"/>
              <a:ext cx="34785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136%</a:t>
              </a:r>
            </a:p>
          </p:txBody>
        </p:sp>
        <p:sp>
          <p:nvSpPr>
            <p:cNvPr id="167" name="CuadroTexto 166">
              <a:extLst>
                <a:ext uri="{FF2B5EF4-FFF2-40B4-BE49-F238E27FC236}">
                  <a16:creationId xmlns:a16="http://schemas.microsoft.com/office/drawing/2014/main" id="{757C5C44-11C5-4358-6ECD-6588F89508A9}"/>
                </a:ext>
              </a:extLst>
            </p:cNvPr>
            <p:cNvSpPr txBox="1"/>
            <p:nvPr/>
          </p:nvSpPr>
          <p:spPr>
            <a:xfrm>
              <a:off x="5368647" y="3750941"/>
              <a:ext cx="344645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120%</a:t>
              </a:r>
            </a:p>
          </p:txBody>
        </p:sp>
        <p:sp>
          <p:nvSpPr>
            <p:cNvPr id="168" name="CuadroTexto 167">
              <a:extLst>
                <a:ext uri="{FF2B5EF4-FFF2-40B4-BE49-F238E27FC236}">
                  <a16:creationId xmlns:a16="http://schemas.microsoft.com/office/drawing/2014/main" id="{13575208-CDAE-0264-D2B3-20F7D890B04D}"/>
                </a:ext>
              </a:extLst>
            </p:cNvPr>
            <p:cNvSpPr txBox="1"/>
            <p:nvPr/>
          </p:nvSpPr>
          <p:spPr>
            <a:xfrm>
              <a:off x="5365440" y="4248247"/>
              <a:ext cx="34785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139%</a:t>
              </a:r>
            </a:p>
          </p:txBody>
        </p:sp>
        <p:sp>
          <p:nvSpPr>
            <p:cNvPr id="169" name="CuadroTexto 168">
              <a:extLst>
                <a:ext uri="{FF2B5EF4-FFF2-40B4-BE49-F238E27FC236}">
                  <a16:creationId xmlns:a16="http://schemas.microsoft.com/office/drawing/2014/main" id="{D94E6339-D0B6-27C8-C5D5-0F1B0471AD5C}"/>
                </a:ext>
              </a:extLst>
            </p:cNvPr>
            <p:cNvSpPr txBox="1"/>
            <p:nvPr/>
          </p:nvSpPr>
          <p:spPr>
            <a:xfrm>
              <a:off x="5397502" y="4598973"/>
              <a:ext cx="31579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117%</a:t>
              </a:r>
            </a:p>
          </p:txBody>
        </p:sp>
        <p:sp>
          <p:nvSpPr>
            <p:cNvPr id="170" name="CuadroTexto 169">
              <a:extLst>
                <a:ext uri="{FF2B5EF4-FFF2-40B4-BE49-F238E27FC236}">
                  <a16:creationId xmlns:a16="http://schemas.microsoft.com/office/drawing/2014/main" id="{DC7FC301-7352-6E48-1069-5BB318572438}"/>
                </a:ext>
              </a:extLst>
            </p:cNvPr>
            <p:cNvSpPr txBox="1"/>
            <p:nvPr/>
          </p:nvSpPr>
          <p:spPr>
            <a:xfrm>
              <a:off x="5442384" y="5096279"/>
              <a:ext cx="27090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+117</a:t>
              </a:r>
            </a:p>
          </p:txBody>
        </p:sp>
        <p:sp>
          <p:nvSpPr>
            <p:cNvPr id="171" name="CuadroTexto 170">
              <a:extLst>
                <a:ext uri="{FF2B5EF4-FFF2-40B4-BE49-F238E27FC236}">
                  <a16:creationId xmlns:a16="http://schemas.microsoft.com/office/drawing/2014/main" id="{31F32606-EB1C-E5BA-61EA-140D2DAFDF76}"/>
                </a:ext>
              </a:extLst>
            </p:cNvPr>
            <p:cNvSpPr txBox="1"/>
            <p:nvPr/>
          </p:nvSpPr>
          <p:spPr>
            <a:xfrm>
              <a:off x="5476048" y="5447005"/>
              <a:ext cx="237244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latin typeface="Pulso" pitchFamily="2" charset="0"/>
                </a:rPr>
                <a:t>+29</a:t>
              </a:r>
            </a:p>
          </p:txBody>
        </p:sp>
        <p:grpSp>
          <p:nvGrpSpPr>
            <p:cNvPr id="172" name="Grupo 171">
              <a:extLst>
                <a:ext uri="{FF2B5EF4-FFF2-40B4-BE49-F238E27FC236}">
                  <a16:creationId xmlns:a16="http://schemas.microsoft.com/office/drawing/2014/main" id="{D3335EF8-CC89-8202-3591-1A2CE92B348B}"/>
                </a:ext>
              </a:extLst>
            </p:cNvPr>
            <p:cNvGrpSpPr/>
            <p:nvPr/>
          </p:nvGrpSpPr>
          <p:grpSpPr>
            <a:xfrm>
              <a:off x="4283456" y="5039599"/>
              <a:ext cx="274944" cy="274943"/>
              <a:chOff x="2610975" y="5677300"/>
              <a:chExt cx="379651" cy="379651"/>
            </a:xfrm>
          </p:grpSpPr>
          <p:sp>
            <p:nvSpPr>
              <p:cNvPr id="195" name="Elipse 194">
                <a:extLst>
                  <a:ext uri="{FF2B5EF4-FFF2-40B4-BE49-F238E27FC236}">
                    <a16:creationId xmlns:a16="http://schemas.microsoft.com/office/drawing/2014/main" id="{9F43A954-97AA-0A33-5384-C402D098BD6F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96" name="Forma libre 195">
                <a:extLst>
                  <a:ext uri="{FF2B5EF4-FFF2-40B4-BE49-F238E27FC236}">
                    <a16:creationId xmlns:a16="http://schemas.microsoft.com/office/drawing/2014/main" id="{41FDCFBC-710D-5BD0-9AC6-127524B5401A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3" name="Grupo 172">
              <a:extLst>
                <a:ext uri="{FF2B5EF4-FFF2-40B4-BE49-F238E27FC236}">
                  <a16:creationId xmlns:a16="http://schemas.microsoft.com/office/drawing/2014/main" id="{298416FC-698A-A4F4-8CD8-393B3DFA2B0B}"/>
                </a:ext>
              </a:extLst>
            </p:cNvPr>
            <p:cNvGrpSpPr/>
            <p:nvPr/>
          </p:nvGrpSpPr>
          <p:grpSpPr>
            <a:xfrm>
              <a:off x="4287847" y="5390325"/>
              <a:ext cx="274944" cy="274943"/>
              <a:chOff x="3819812" y="3843928"/>
              <a:chExt cx="379651" cy="379651"/>
            </a:xfrm>
          </p:grpSpPr>
          <p:sp>
            <p:nvSpPr>
              <p:cNvPr id="191" name="Elipse 190">
                <a:extLst>
                  <a:ext uri="{FF2B5EF4-FFF2-40B4-BE49-F238E27FC236}">
                    <a16:creationId xmlns:a16="http://schemas.microsoft.com/office/drawing/2014/main" id="{B4D1F5E1-8F91-8D72-CB56-DE08A5D4F77A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94" name="Gráfico 193">
                <a:extLst>
                  <a:ext uri="{FF2B5EF4-FFF2-40B4-BE49-F238E27FC236}">
                    <a16:creationId xmlns:a16="http://schemas.microsoft.com/office/drawing/2014/main" id="{50BF9FA4-41E2-896E-648A-B35A1A35207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74" name="Rectángulo: esquinas superiores redondeadas 5">
              <a:extLst>
                <a:ext uri="{FF2B5EF4-FFF2-40B4-BE49-F238E27FC236}">
                  <a16:creationId xmlns:a16="http://schemas.microsoft.com/office/drawing/2014/main" id="{5391A3DF-051A-3A8A-7A14-171DB819A410}"/>
                </a:ext>
              </a:extLst>
            </p:cNvPr>
            <p:cNvSpPr/>
            <p:nvPr/>
          </p:nvSpPr>
          <p:spPr>
            <a:xfrm>
              <a:off x="1163597" y="2541076"/>
              <a:ext cx="4788000" cy="6636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pic>
          <p:nvPicPr>
            <p:cNvPr id="175" name="Imagen 174">
              <a:extLst>
                <a:ext uri="{FF2B5EF4-FFF2-40B4-BE49-F238E27FC236}">
                  <a16:creationId xmlns:a16="http://schemas.microsoft.com/office/drawing/2014/main" id="{DA09B65E-E3D6-DE46-81CC-6F6FAF2951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7695" y="2754672"/>
              <a:ext cx="241685" cy="241685"/>
            </a:xfrm>
            <a:prstGeom prst="rect">
              <a:avLst/>
            </a:prstGeom>
          </p:spPr>
        </p:pic>
        <p:sp>
          <p:nvSpPr>
            <p:cNvPr id="181" name="CuadroTexto 180">
              <a:extLst>
                <a:ext uri="{FF2B5EF4-FFF2-40B4-BE49-F238E27FC236}">
                  <a16:creationId xmlns:a16="http://schemas.microsoft.com/office/drawing/2014/main" id="{6CCE2B99-7EAC-AD75-B739-E829D48655CC}"/>
                </a:ext>
              </a:extLst>
            </p:cNvPr>
            <p:cNvSpPr txBox="1"/>
            <p:nvPr/>
          </p:nvSpPr>
          <p:spPr>
            <a:xfrm>
              <a:off x="1800240" y="2684136"/>
              <a:ext cx="1901879" cy="383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Abonos Human</a:t>
              </a:r>
            </a:p>
          </p:txBody>
        </p:sp>
        <p:cxnSp>
          <p:nvCxnSpPr>
            <p:cNvPr id="186" name="Conector recto 185">
              <a:extLst>
                <a:ext uri="{FF2B5EF4-FFF2-40B4-BE49-F238E27FC236}">
                  <a16:creationId xmlns:a16="http://schemas.microsoft.com/office/drawing/2014/main" id="{0CF09E69-F5C8-F7BD-C01C-7020756C44B7}"/>
                </a:ext>
              </a:extLst>
            </p:cNvPr>
            <p:cNvCxnSpPr>
              <a:cxnSpLocks/>
            </p:cNvCxnSpPr>
            <p:nvPr/>
          </p:nvCxnSpPr>
          <p:spPr>
            <a:xfrm>
              <a:off x="1386357" y="4081151"/>
              <a:ext cx="4342481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ector recto 186">
              <a:extLst>
                <a:ext uri="{FF2B5EF4-FFF2-40B4-BE49-F238E27FC236}">
                  <a16:creationId xmlns:a16="http://schemas.microsoft.com/office/drawing/2014/main" id="{02A460AF-FC48-08EA-E68D-DE6721FEFFC1}"/>
                </a:ext>
              </a:extLst>
            </p:cNvPr>
            <p:cNvCxnSpPr>
              <a:cxnSpLocks/>
            </p:cNvCxnSpPr>
            <p:nvPr/>
          </p:nvCxnSpPr>
          <p:spPr>
            <a:xfrm>
              <a:off x="1386357" y="4929183"/>
              <a:ext cx="4342481" cy="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8" name="Elipse 187">
              <a:extLst>
                <a:ext uri="{FF2B5EF4-FFF2-40B4-BE49-F238E27FC236}">
                  <a16:creationId xmlns:a16="http://schemas.microsoft.com/office/drawing/2014/main" id="{4AF73698-6357-2B74-1821-3704A4411CDA}"/>
                </a:ext>
              </a:extLst>
            </p:cNvPr>
            <p:cNvSpPr/>
            <p:nvPr/>
          </p:nvSpPr>
          <p:spPr>
            <a:xfrm>
              <a:off x="1340467" y="2688042"/>
              <a:ext cx="376143" cy="376143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graphicFrame>
          <p:nvGraphicFramePr>
            <p:cNvPr id="189" name="Gráfico 188">
              <a:extLst>
                <a:ext uri="{FF2B5EF4-FFF2-40B4-BE49-F238E27FC236}">
                  <a16:creationId xmlns:a16="http://schemas.microsoft.com/office/drawing/2014/main" id="{4B61A08E-D5CE-529D-5609-B25171475BC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8736943"/>
                </p:ext>
              </p:extLst>
            </p:nvPr>
          </p:nvGraphicFramePr>
          <p:xfrm>
            <a:off x="4757628" y="2508929"/>
            <a:ext cx="1584000" cy="756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1"/>
            </a:graphicData>
          </a:graphic>
        </p:graphicFrame>
        <p:sp>
          <p:nvSpPr>
            <p:cNvPr id="190" name="Diagrama de flujo: conector 26">
              <a:extLst>
                <a:ext uri="{FF2B5EF4-FFF2-40B4-BE49-F238E27FC236}">
                  <a16:creationId xmlns:a16="http://schemas.microsoft.com/office/drawing/2014/main" id="{4807C5C9-7D7C-7D7E-9CDA-4C27C03E107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01228" y="2638529"/>
              <a:ext cx="496800" cy="496800"/>
            </a:xfrm>
            <a:prstGeom prst="flowChartConnector">
              <a:avLst/>
            </a:prstGeom>
            <a:noFill/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486376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43 -0.00093 L -0.18724 -0.0578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97" y="-28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3.33333E-6 L -0.16302 -0.0562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51" y="-282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</p:cBhvr>
                                      <p:by x="140000" y="14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4" grpId="0"/>
      <p:bldP spid="14" grpId="1"/>
      <p:bldP spid="14" grpId="2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F4AB75-CF14-066F-30E3-51FC70B2B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B02F2A0F-2088-DE1C-E6FC-F686EB4FB433}"/>
              </a:ext>
            </a:extLst>
          </p:cNvPr>
          <p:cNvSpPr/>
          <p:nvPr/>
        </p:nvSpPr>
        <p:spPr>
          <a:xfrm>
            <a:off x="720874" y="1600009"/>
            <a:ext cx="10918800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s-AR" sz="2000" b="1" dirty="0">
                <a:solidFill>
                  <a:schemeClr val="accent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26" name="Rectángulo: una sola esquina redondeada 25" hidden="1">
            <a:extLst>
              <a:ext uri="{FF2B5EF4-FFF2-40B4-BE49-F238E27FC236}">
                <a16:creationId xmlns:a16="http://schemas.microsoft.com/office/drawing/2014/main" id="{4DA8408D-BFFF-DED8-9315-D61620C75A26}"/>
              </a:ext>
            </a:extLst>
          </p:cNvPr>
          <p:cNvSpPr/>
          <p:nvPr/>
        </p:nvSpPr>
        <p:spPr>
          <a:xfrm>
            <a:off x="10466583" y="1794111"/>
            <a:ext cx="1353371" cy="390862"/>
          </a:xfrm>
          <a:prstGeom prst="round1Rect">
            <a:avLst/>
          </a:prstGeom>
          <a:solidFill>
            <a:srgbClr val="02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6" name="Rectángulo: una sola esquina redondeada 5" hidden="1">
            <a:extLst>
              <a:ext uri="{FF2B5EF4-FFF2-40B4-BE49-F238E27FC236}">
                <a16:creationId xmlns:a16="http://schemas.microsoft.com/office/drawing/2014/main" id="{98E49785-D983-5D73-741D-A8B45A482A15}"/>
              </a:ext>
            </a:extLst>
          </p:cNvPr>
          <p:cNvSpPr/>
          <p:nvPr/>
        </p:nvSpPr>
        <p:spPr>
          <a:xfrm>
            <a:off x="8502113" y="1796710"/>
            <a:ext cx="1323073" cy="400983"/>
          </a:xfrm>
          <a:prstGeom prst="round1Rect">
            <a:avLst/>
          </a:prstGeom>
          <a:solidFill>
            <a:srgbClr val="00B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34BFECE7-598C-8100-C7C7-DD4C4C105D16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905971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accent2"/>
                </a:solidFill>
              </a:rPr>
              <a:t>Ingresos</a:t>
            </a: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E355644B-F7D2-05A8-62A6-73CD211ADF13}"/>
              </a:ext>
            </a:extLst>
          </p:cNvPr>
          <p:cNvSpPr txBox="1"/>
          <p:nvPr/>
        </p:nvSpPr>
        <p:spPr>
          <a:xfrm>
            <a:off x="4717540" y="1720377"/>
            <a:ext cx="6604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accent2"/>
                </a:solidFill>
                <a:latin typeface="Pulso" pitchFamily="2" charset="0"/>
              </a:rPr>
              <a:t>9.714</a:t>
            </a:r>
          </a:p>
        </p:txBody>
      </p:sp>
      <p:sp>
        <p:nvSpPr>
          <p:cNvPr id="147" name="Rectángulo: esquinas redondeadas 76">
            <a:extLst>
              <a:ext uri="{FF2B5EF4-FFF2-40B4-BE49-F238E27FC236}">
                <a16:creationId xmlns:a16="http://schemas.microsoft.com/office/drawing/2014/main" id="{25A7CF35-5A12-36E1-5971-654A5EE0F8FA}"/>
              </a:ext>
            </a:extLst>
          </p:cNvPr>
          <p:cNvSpPr/>
          <p:nvPr/>
        </p:nvSpPr>
        <p:spPr>
          <a:xfrm>
            <a:off x="6542265" y="1748265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  <a:latin typeface="Pulso" pitchFamily="2" charset="0"/>
              </a:rPr>
              <a:t>% IPC</a:t>
            </a:r>
          </a:p>
        </p:txBody>
      </p:sp>
      <p:pic>
        <p:nvPicPr>
          <p:cNvPr id="156" name="Imagen 155" descr="Icono&#10;&#10;El contenido generado por IA puede ser incorrecto.">
            <a:extLst>
              <a:ext uri="{FF2B5EF4-FFF2-40B4-BE49-F238E27FC236}">
                <a16:creationId xmlns:a16="http://schemas.microsoft.com/office/drawing/2014/main" id="{2BFDC29D-3EF0-F211-702D-19F3FA0A34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87" y="1713655"/>
            <a:ext cx="333686" cy="333686"/>
          </a:xfrm>
          <a:prstGeom prst="rect">
            <a:avLst/>
          </a:prstGeom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60EB885B-4D50-B83F-380F-C3F49B0D5C61}"/>
              </a:ext>
            </a:extLst>
          </p:cNvPr>
          <p:cNvSpPr txBox="1"/>
          <p:nvPr/>
        </p:nvSpPr>
        <p:spPr>
          <a:xfrm>
            <a:off x="5815620" y="1789627"/>
            <a:ext cx="2741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100" dirty="0">
                <a:solidFill>
                  <a:schemeClr val="accent2"/>
                </a:solidFill>
                <a:latin typeface="Pulso" pitchFamily="2" charset="0"/>
              </a:rPr>
              <a:t>YoY</a:t>
            </a:r>
          </a:p>
        </p:txBody>
      </p:sp>
      <p:sp>
        <p:nvSpPr>
          <p:cNvPr id="184" name="Redondear rectángulo de esquina del mismo lado 183">
            <a:extLst>
              <a:ext uri="{FF2B5EF4-FFF2-40B4-BE49-F238E27FC236}">
                <a16:creationId xmlns:a16="http://schemas.microsoft.com/office/drawing/2014/main" id="{574459A5-1D89-CBBB-AF30-F7E35418E0CC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5" name="CuadroTexto 184">
            <a:extLst>
              <a:ext uri="{FF2B5EF4-FFF2-40B4-BE49-F238E27FC236}">
                <a16:creationId xmlns:a16="http://schemas.microsoft.com/office/drawing/2014/main" id="{82C3ED6D-4FD6-5FF3-2C1B-58CD6B64407D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86" name="CuadroTexto 185">
            <a:extLst>
              <a:ext uri="{FF2B5EF4-FFF2-40B4-BE49-F238E27FC236}">
                <a16:creationId xmlns:a16="http://schemas.microsoft.com/office/drawing/2014/main" id="{065EB8A7-269D-161D-C2D2-801E146A366C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567B99E4-5757-BE2E-8F1B-4973A15482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5745" y="1743105"/>
            <a:ext cx="1170937" cy="228370"/>
          </a:xfrm>
          <a:prstGeom prst="rect">
            <a:avLst/>
          </a:prstGeom>
        </p:spPr>
      </p:pic>
      <p:grpSp>
        <p:nvGrpSpPr>
          <p:cNvPr id="5" name="Gráfico 3">
            <a:extLst>
              <a:ext uri="{FF2B5EF4-FFF2-40B4-BE49-F238E27FC236}">
                <a16:creationId xmlns:a16="http://schemas.microsoft.com/office/drawing/2014/main" id="{FF36A9B5-3995-6691-8980-8DBE78C7E671}"/>
              </a:ext>
            </a:extLst>
          </p:cNvPr>
          <p:cNvGrpSpPr/>
          <p:nvPr/>
        </p:nvGrpSpPr>
        <p:grpSpPr>
          <a:xfrm>
            <a:off x="7740754" y="1756560"/>
            <a:ext cx="951052" cy="218179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5D8545EA-C33C-544D-1860-36BEF2AD769F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DA9FB55B-9DFB-F782-DCF1-35BC48FDC069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0FF3288-7257-4060-B6A9-9227862D426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D50DA7E-F2BF-F58F-3B97-65984122AB72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A4AC7603-0920-3ECB-39E8-7B838A3FE87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9BE2BB10-98FF-EA97-2EE2-6CD726BAFD8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60800FA1-81A6-9B1C-3B73-369D32A6A81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C9F67044-DCAE-5BFB-14C9-BAE206AB370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C273AF96-D4E2-1526-415F-9F114494039D}"/>
              </a:ext>
            </a:extLst>
          </p:cNvPr>
          <p:cNvSpPr txBox="1"/>
          <p:nvPr/>
        </p:nvSpPr>
        <p:spPr>
          <a:xfrm>
            <a:off x="7617322" y="2379528"/>
            <a:ext cx="38311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2.633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2B82C3BF-8845-0BBC-BCA7-FAE69855B760}"/>
              </a:ext>
            </a:extLst>
          </p:cNvPr>
          <p:cNvSpPr txBox="1"/>
          <p:nvPr/>
        </p:nvSpPr>
        <p:spPr>
          <a:xfrm>
            <a:off x="9813152" y="2379528"/>
            <a:ext cx="3654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2.126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B39B3BE-C55A-713A-BAF0-70AEFBB87DD7}"/>
              </a:ext>
            </a:extLst>
          </p:cNvPr>
          <p:cNvSpPr txBox="1"/>
          <p:nvPr/>
        </p:nvSpPr>
        <p:spPr>
          <a:xfrm>
            <a:off x="1459813" y="2333362"/>
            <a:ext cx="5802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Móvil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FC45E65E-ED68-BB50-8BE9-49C483E80E73}"/>
              </a:ext>
            </a:extLst>
          </p:cNvPr>
          <p:cNvSpPr txBox="1"/>
          <p:nvPr/>
        </p:nvSpPr>
        <p:spPr>
          <a:xfrm>
            <a:off x="4786469" y="2333362"/>
            <a:ext cx="6235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4.759</a:t>
            </a:r>
          </a:p>
        </p:txBody>
      </p:sp>
      <p:sp>
        <p:nvSpPr>
          <p:cNvPr id="51" name="Rectángulo: esquinas redondeadas 17">
            <a:extLst>
              <a:ext uri="{FF2B5EF4-FFF2-40B4-BE49-F238E27FC236}">
                <a16:creationId xmlns:a16="http://schemas.microsoft.com/office/drawing/2014/main" id="{24219F6C-805B-22BB-83E1-429C3065FE01}"/>
              </a:ext>
            </a:extLst>
          </p:cNvPr>
          <p:cNvSpPr/>
          <p:nvPr/>
        </p:nvSpPr>
        <p:spPr>
          <a:xfrm>
            <a:off x="6542265" y="2345861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127%</a:t>
            </a:r>
          </a:p>
        </p:txBody>
      </p:sp>
      <p:sp>
        <p:nvSpPr>
          <p:cNvPr id="121" name="Rectángulo: una sola esquina redondeada 64">
            <a:extLst>
              <a:ext uri="{FF2B5EF4-FFF2-40B4-BE49-F238E27FC236}">
                <a16:creationId xmlns:a16="http://schemas.microsoft.com/office/drawing/2014/main" id="{80E719EF-7DCA-16D4-5B81-0C22B00185E2}"/>
              </a:ext>
            </a:extLst>
          </p:cNvPr>
          <p:cNvSpPr/>
          <p:nvPr/>
        </p:nvSpPr>
        <p:spPr>
          <a:xfrm>
            <a:off x="8113367" y="2345861"/>
            <a:ext cx="98298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22" name="Rectángulo: una sola esquina redondeada 65">
            <a:extLst>
              <a:ext uri="{FF2B5EF4-FFF2-40B4-BE49-F238E27FC236}">
                <a16:creationId xmlns:a16="http://schemas.microsoft.com/office/drawing/2014/main" id="{AA207027-4D08-F35A-6B9A-2B2B6FFA2FC8}"/>
              </a:ext>
            </a:extLst>
          </p:cNvPr>
          <p:cNvSpPr/>
          <p:nvPr/>
        </p:nvSpPr>
        <p:spPr>
          <a:xfrm>
            <a:off x="10397841" y="2345861"/>
            <a:ext cx="79248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08D04258-7956-99FE-5EBC-C36FCF3F08D0}"/>
              </a:ext>
            </a:extLst>
          </p:cNvPr>
          <p:cNvSpPr txBox="1"/>
          <p:nvPr/>
        </p:nvSpPr>
        <p:spPr>
          <a:xfrm>
            <a:off x="3843439" y="2317973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49%</a:t>
            </a:r>
          </a:p>
        </p:txBody>
      </p:sp>
      <p:sp>
        <p:nvSpPr>
          <p:cNvPr id="160" name="Rectángulo: esquinas redondeadas 53">
            <a:extLst>
              <a:ext uri="{FF2B5EF4-FFF2-40B4-BE49-F238E27FC236}">
                <a16:creationId xmlns:a16="http://schemas.microsoft.com/office/drawing/2014/main" id="{EBBBFAF2-4DE6-6342-16B1-9E2488A7E692}"/>
              </a:ext>
            </a:extLst>
          </p:cNvPr>
          <p:cNvSpPr/>
          <p:nvPr/>
        </p:nvSpPr>
        <p:spPr>
          <a:xfrm>
            <a:off x="5773701" y="2378219"/>
            <a:ext cx="357951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+31%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8E98CBF0-0039-D2D8-FF10-C274A5A0FC01}"/>
              </a:ext>
            </a:extLst>
          </p:cNvPr>
          <p:cNvSpPr txBox="1"/>
          <p:nvPr/>
        </p:nvSpPr>
        <p:spPr>
          <a:xfrm>
            <a:off x="8231995" y="2387223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55%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13CFC575-46B0-AB78-0788-EEF8EA459A66}"/>
              </a:ext>
            </a:extLst>
          </p:cNvPr>
          <p:cNvSpPr txBox="1"/>
          <p:nvPr/>
        </p:nvSpPr>
        <p:spPr>
          <a:xfrm>
            <a:off x="10511242" y="2379528"/>
            <a:ext cx="2997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45%</a:t>
            </a:r>
          </a:p>
        </p:txBody>
      </p: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AF513044-7CCE-4EC9-8CCC-F807D9989127}"/>
              </a:ext>
            </a:extLst>
          </p:cNvPr>
          <p:cNvCxnSpPr>
            <a:cxnSpLocks/>
          </p:cNvCxnSpPr>
          <p:nvPr/>
        </p:nvCxnSpPr>
        <p:spPr>
          <a:xfrm>
            <a:off x="949487" y="2793842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orma libre 47">
            <a:extLst>
              <a:ext uri="{FF2B5EF4-FFF2-40B4-BE49-F238E27FC236}">
                <a16:creationId xmlns:a16="http://schemas.microsoft.com/office/drawing/2014/main" id="{9FBC96B7-272B-318A-2A68-83F3159D5227}"/>
              </a:ext>
            </a:extLst>
          </p:cNvPr>
          <p:cNvSpPr>
            <a:spLocks noChangeAspect="1"/>
          </p:cNvSpPr>
          <p:nvPr/>
        </p:nvSpPr>
        <p:spPr>
          <a:xfrm>
            <a:off x="949487" y="2284331"/>
            <a:ext cx="360000" cy="360000"/>
          </a:xfrm>
          <a:custGeom>
            <a:avLst/>
            <a:gdLst>
              <a:gd name="connsiteX0" fmla="*/ 59245 w 190500"/>
              <a:gd name="connsiteY0" fmla="*/ 90487 h 190500"/>
              <a:gd name="connsiteX1" fmla="*/ 76580 w 190500"/>
              <a:gd name="connsiteY1" fmla="*/ 90487 h 190500"/>
              <a:gd name="connsiteX2" fmla="*/ 76580 w 190500"/>
              <a:gd name="connsiteY2" fmla="*/ 114395 h 190500"/>
              <a:gd name="connsiteX3" fmla="*/ 59245 w 190500"/>
              <a:gd name="connsiteY3" fmla="*/ 114395 h 190500"/>
              <a:gd name="connsiteX4" fmla="*/ 86868 w 190500"/>
              <a:gd name="connsiteY4" fmla="*/ 77914 h 190500"/>
              <a:gd name="connsiteX5" fmla="*/ 104204 w 190500"/>
              <a:gd name="connsiteY5" fmla="*/ 77914 h 190500"/>
              <a:gd name="connsiteX6" fmla="*/ 104204 w 190500"/>
              <a:gd name="connsiteY6" fmla="*/ 114395 h 190500"/>
              <a:gd name="connsiteX7" fmla="*/ 86868 w 190500"/>
              <a:gd name="connsiteY7" fmla="*/ 114395 h 190500"/>
              <a:gd name="connsiteX8" fmla="*/ 113919 w 190500"/>
              <a:gd name="connsiteY8" fmla="*/ 66579 h 190500"/>
              <a:gd name="connsiteX9" fmla="*/ 131254 w 190500"/>
              <a:gd name="connsiteY9" fmla="*/ 66579 h 190500"/>
              <a:gd name="connsiteX10" fmla="*/ 131254 w 190500"/>
              <a:gd name="connsiteY10" fmla="*/ 114490 h 190500"/>
              <a:gd name="connsiteX11" fmla="*/ 113919 w 190500"/>
              <a:gd name="connsiteY11" fmla="*/ 114490 h 190500"/>
              <a:gd name="connsiteX12" fmla="*/ 95250 w 190500"/>
              <a:gd name="connsiteY12" fmla="*/ 37719 h 190500"/>
              <a:gd name="connsiteX13" fmla="*/ 37719 w 190500"/>
              <a:gd name="connsiteY13" fmla="*/ 95250 h 190500"/>
              <a:gd name="connsiteX14" fmla="*/ 95250 w 190500"/>
              <a:gd name="connsiteY14" fmla="*/ 152781 h 190500"/>
              <a:gd name="connsiteX15" fmla="*/ 152781 w 190500"/>
              <a:gd name="connsiteY15" fmla="*/ 95250 h 190500"/>
              <a:gd name="connsiteX16" fmla="*/ 95250 w 190500"/>
              <a:gd name="connsiteY16" fmla="*/ 37719 h 190500"/>
              <a:gd name="connsiteX17" fmla="*/ 95250 w 190500"/>
              <a:gd name="connsiteY17" fmla="*/ 0 h 190500"/>
              <a:gd name="connsiteX18" fmla="*/ 190500 w 190500"/>
              <a:gd name="connsiteY18" fmla="*/ 95250 h 190500"/>
              <a:gd name="connsiteX19" fmla="*/ 95250 w 190500"/>
              <a:gd name="connsiteY19" fmla="*/ 190500 h 190500"/>
              <a:gd name="connsiteX20" fmla="*/ 0 w 190500"/>
              <a:gd name="connsiteY20" fmla="*/ 95250 h 190500"/>
              <a:gd name="connsiteX21" fmla="*/ 95250 w 190500"/>
              <a:gd name="connsiteY21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0500" h="190500">
                <a:moveTo>
                  <a:pt x="59245" y="90487"/>
                </a:moveTo>
                <a:lnTo>
                  <a:pt x="76580" y="90487"/>
                </a:lnTo>
                <a:lnTo>
                  <a:pt x="76580" y="114395"/>
                </a:lnTo>
                <a:lnTo>
                  <a:pt x="59245" y="114395"/>
                </a:lnTo>
                <a:close/>
                <a:moveTo>
                  <a:pt x="86868" y="77914"/>
                </a:moveTo>
                <a:lnTo>
                  <a:pt x="104204" y="77914"/>
                </a:lnTo>
                <a:lnTo>
                  <a:pt x="104204" y="114395"/>
                </a:lnTo>
                <a:lnTo>
                  <a:pt x="86868" y="114395"/>
                </a:lnTo>
                <a:close/>
                <a:moveTo>
                  <a:pt x="113919" y="66579"/>
                </a:moveTo>
                <a:lnTo>
                  <a:pt x="131254" y="66579"/>
                </a:lnTo>
                <a:lnTo>
                  <a:pt x="131254" y="114490"/>
                </a:lnTo>
                <a:lnTo>
                  <a:pt x="113919" y="114490"/>
                </a:lnTo>
                <a:close/>
                <a:moveTo>
                  <a:pt x="95250" y="37719"/>
                </a:moveTo>
                <a:cubicBezTo>
                  <a:pt x="63437" y="37719"/>
                  <a:pt x="37719" y="63437"/>
                  <a:pt x="37719" y="95250"/>
                </a:cubicBezTo>
                <a:cubicBezTo>
                  <a:pt x="37719" y="127064"/>
                  <a:pt x="63532" y="152781"/>
                  <a:pt x="95250" y="152781"/>
                </a:cubicBezTo>
                <a:cubicBezTo>
                  <a:pt x="127064" y="152781"/>
                  <a:pt x="152781" y="127064"/>
                  <a:pt x="152781" y="95250"/>
                </a:cubicBezTo>
                <a:cubicBezTo>
                  <a:pt x="152781" y="63437"/>
                  <a:pt x="127064" y="37719"/>
                  <a:pt x="95250" y="37719"/>
                </a:cubicBezTo>
                <a:close/>
                <a:moveTo>
                  <a:pt x="95250" y="0"/>
                </a:moveTo>
                <a:cubicBezTo>
                  <a:pt x="147923" y="0"/>
                  <a:pt x="190500" y="42863"/>
                  <a:pt x="190500" y="95250"/>
                </a:cubicBezTo>
                <a:cubicBezTo>
                  <a:pt x="190500" y="147638"/>
                  <a:pt x="147638" y="190500"/>
                  <a:pt x="95250" y="190500"/>
                </a:cubicBezTo>
                <a:cubicBezTo>
                  <a:pt x="42863" y="190500"/>
                  <a:pt x="0" y="147638"/>
                  <a:pt x="0" y="95250"/>
                </a:cubicBezTo>
                <a:cubicBezTo>
                  <a:pt x="0" y="42863"/>
                  <a:pt x="42577" y="0"/>
                  <a:pt x="95250" y="0"/>
                </a:cubicBezTo>
                <a:close/>
              </a:path>
            </a:pathLst>
          </a:custGeom>
          <a:solidFill>
            <a:srgbClr val="00B7EB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3CA87D05-8994-6C11-13A9-671377062149}"/>
              </a:ext>
            </a:extLst>
          </p:cNvPr>
          <p:cNvSpPr txBox="1"/>
          <p:nvPr/>
        </p:nvSpPr>
        <p:spPr>
          <a:xfrm>
            <a:off x="7755180" y="5607028"/>
            <a:ext cx="2452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algn="r">
              <a:defRPr sz="1100">
                <a:solidFill>
                  <a:srgbClr val="00B7EB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rgbClr val="00B7EB">
                    <a:alpha val="30000"/>
                  </a:srgbClr>
                </a:solidFill>
              </a:rPr>
              <a:t>201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053B98B0-22FC-C19E-822E-A0276EA5F42C}"/>
              </a:ext>
            </a:extLst>
          </p:cNvPr>
          <p:cNvSpPr txBox="1"/>
          <p:nvPr/>
        </p:nvSpPr>
        <p:spPr>
          <a:xfrm>
            <a:off x="9915745" y="5607028"/>
            <a:ext cx="26289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238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4AAB8110-A334-F50C-2C48-6D83403DEC5C}"/>
              </a:ext>
            </a:extLst>
          </p:cNvPr>
          <p:cNvSpPr txBox="1"/>
          <p:nvPr/>
        </p:nvSpPr>
        <p:spPr>
          <a:xfrm>
            <a:off x="1459813" y="5553167"/>
            <a:ext cx="11637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Voz y otros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D4341149-7A2E-7702-6816-6031D9BEE260}"/>
              </a:ext>
            </a:extLst>
          </p:cNvPr>
          <p:cNvSpPr txBox="1"/>
          <p:nvPr/>
        </p:nvSpPr>
        <p:spPr>
          <a:xfrm>
            <a:off x="4959594" y="5553167"/>
            <a:ext cx="4504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439</a:t>
            </a:r>
          </a:p>
        </p:txBody>
      </p:sp>
      <p:sp>
        <p:nvSpPr>
          <p:cNvPr id="115" name="Rectángulo: esquinas redondeadas 46">
            <a:extLst>
              <a:ext uri="{FF2B5EF4-FFF2-40B4-BE49-F238E27FC236}">
                <a16:creationId xmlns:a16="http://schemas.microsoft.com/office/drawing/2014/main" id="{F01E6207-03FA-6E5F-6C56-96881F11022F}"/>
              </a:ext>
            </a:extLst>
          </p:cNvPr>
          <p:cNvSpPr/>
          <p:nvPr/>
        </p:nvSpPr>
        <p:spPr>
          <a:xfrm>
            <a:off x="6542265" y="5565666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42%</a:t>
            </a:r>
          </a:p>
        </p:txBody>
      </p:sp>
      <p:sp>
        <p:nvSpPr>
          <p:cNvPr id="131" name="Rectángulo: una sola esquina redondeada 74">
            <a:extLst>
              <a:ext uri="{FF2B5EF4-FFF2-40B4-BE49-F238E27FC236}">
                <a16:creationId xmlns:a16="http://schemas.microsoft.com/office/drawing/2014/main" id="{287F0A1F-4F89-7299-9ACC-2F161FFEC342}"/>
              </a:ext>
            </a:extLst>
          </p:cNvPr>
          <p:cNvSpPr/>
          <p:nvPr/>
        </p:nvSpPr>
        <p:spPr>
          <a:xfrm>
            <a:off x="8109543" y="5565666"/>
            <a:ext cx="80010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32" name="Rectángulo: una sola esquina redondeada 75">
            <a:extLst>
              <a:ext uri="{FF2B5EF4-FFF2-40B4-BE49-F238E27FC236}">
                <a16:creationId xmlns:a16="http://schemas.microsoft.com/office/drawing/2014/main" id="{2610F651-7BB8-4A32-F2FD-D64C3733DEC0}"/>
              </a:ext>
            </a:extLst>
          </p:cNvPr>
          <p:cNvSpPr/>
          <p:nvPr/>
        </p:nvSpPr>
        <p:spPr>
          <a:xfrm>
            <a:off x="10394017" y="5565666"/>
            <a:ext cx="96012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E05471A0-7A52-E53E-146F-665001756336}"/>
              </a:ext>
            </a:extLst>
          </p:cNvPr>
          <p:cNvSpPr txBox="1"/>
          <p:nvPr/>
        </p:nvSpPr>
        <p:spPr>
          <a:xfrm>
            <a:off x="3843439" y="5537778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162" name="Rectángulo: esquinas redondeadas 90">
            <a:extLst>
              <a:ext uri="{FF2B5EF4-FFF2-40B4-BE49-F238E27FC236}">
                <a16:creationId xmlns:a16="http://schemas.microsoft.com/office/drawing/2014/main" id="{224FFA27-081D-92A7-D0F8-0BB2F0865A21}"/>
              </a:ext>
            </a:extLst>
          </p:cNvPr>
          <p:cNvSpPr/>
          <p:nvPr/>
        </p:nvSpPr>
        <p:spPr>
          <a:xfrm>
            <a:off x="5762777" y="5598024"/>
            <a:ext cx="37979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+28%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557C7472-3732-C44A-E042-66207D00A114}"/>
              </a:ext>
            </a:extLst>
          </p:cNvPr>
          <p:cNvSpPr txBox="1"/>
          <p:nvPr/>
        </p:nvSpPr>
        <p:spPr>
          <a:xfrm>
            <a:off x="8231995" y="5607028"/>
            <a:ext cx="3061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46%</a:t>
            </a:r>
          </a:p>
        </p:txBody>
      </p:sp>
      <p:sp>
        <p:nvSpPr>
          <p:cNvPr id="176" name="CuadroTexto 175">
            <a:extLst>
              <a:ext uri="{FF2B5EF4-FFF2-40B4-BE49-F238E27FC236}">
                <a16:creationId xmlns:a16="http://schemas.microsoft.com/office/drawing/2014/main" id="{908527CD-9F9E-CCC4-19B4-25262B9D4BF9}"/>
              </a:ext>
            </a:extLst>
          </p:cNvPr>
          <p:cNvSpPr txBox="1"/>
          <p:nvPr/>
        </p:nvSpPr>
        <p:spPr>
          <a:xfrm>
            <a:off x="10511242" y="5607028"/>
            <a:ext cx="2997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54%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0A733F93-5A2F-7538-C40D-DF41C159F2A3}"/>
              </a:ext>
            </a:extLst>
          </p:cNvPr>
          <p:cNvCxnSpPr>
            <a:cxnSpLocks/>
          </p:cNvCxnSpPr>
          <p:nvPr/>
        </p:nvCxnSpPr>
        <p:spPr>
          <a:xfrm>
            <a:off x="949487" y="3444843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026AD9F-C5A7-0BF3-A750-FF308F1E0934}"/>
              </a:ext>
            </a:extLst>
          </p:cNvPr>
          <p:cNvCxnSpPr>
            <a:cxnSpLocks/>
          </p:cNvCxnSpPr>
          <p:nvPr/>
        </p:nvCxnSpPr>
        <p:spPr>
          <a:xfrm>
            <a:off x="949487" y="4089181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5EE2D0B-6B3C-384C-D5FF-D75B81B7E6F6}"/>
              </a:ext>
            </a:extLst>
          </p:cNvPr>
          <p:cNvCxnSpPr>
            <a:cxnSpLocks/>
          </p:cNvCxnSpPr>
          <p:nvPr/>
        </p:nvCxnSpPr>
        <p:spPr>
          <a:xfrm>
            <a:off x="949487" y="4726537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60E3C2C0-1FC7-E30E-A66E-EAE2E394CBBC}"/>
              </a:ext>
            </a:extLst>
          </p:cNvPr>
          <p:cNvCxnSpPr>
            <a:cxnSpLocks/>
          </p:cNvCxnSpPr>
          <p:nvPr/>
        </p:nvCxnSpPr>
        <p:spPr>
          <a:xfrm>
            <a:off x="949487" y="5369686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5D168D08-8B7F-AF9C-D558-D648F5554135}"/>
              </a:ext>
            </a:extLst>
          </p:cNvPr>
          <p:cNvCxnSpPr>
            <a:cxnSpLocks/>
          </p:cNvCxnSpPr>
          <p:nvPr/>
        </p:nvCxnSpPr>
        <p:spPr>
          <a:xfrm>
            <a:off x="949487" y="6013643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DB7B0527-45C6-7742-E319-02868979B5AF}"/>
              </a:ext>
            </a:extLst>
          </p:cNvPr>
          <p:cNvSpPr txBox="1"/>
          <p:nvPr/>
        </p:nvSpPr>
        <p:spPr>
          <a:xfrm>
            <a:off x="7731136" y="3670581"/>
            <a:ext cx="26930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856</a:t>
            </a: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8080DF1C-7F95-65AB-6466-6AEDA6592C4F}"/>
              </a:ext>
            </a:extLst>
          </p:cNvPr>
          <p:cNvSpPr txBox="1"/>
          <p:nvPr/>
        </p:nvSpPr>
        <p:spPr>
          <a:xfrm>
            <a:off x="9954217" y="3670581"/>
            <a:ext cx="22442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121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93D3ABA7-4EDE-F040-F1F5-827C1D4A3624}"/>
              </a:ext>
            </a:extLst>
          </p:cNvPr>
          <p:cNvSpPr txBox="1"/>
          <p:nvPr/>
        </p:nvSpPr>
        <p:spPr>
          <a:xfrm>
            <a:off x="1459813" y="3621284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Entretenimiento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F0330A6C-AC61-114F-88F5-664CE1EFD3AB}"/>
              </a:ext>
            </a:extLst>
          </p:cNvPr>
          <p:cNvSpPr txBox="1"/>
          <p:nvPr/>
        </p:nvSpPr>
        <p:spPr>
          <a:xfrm>
            <a:off x="5009286" y="3621284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977</a:t>
            </a:r>
          </a:p>
        </p:txBody>
      </p:sp>
      <p:sp>
        <p:nvSpPr>
          <p:cNvPr id="112" name="Rectángulo: esquinas redondeadas 35">
            <a:extLst>
              <a:ext uri="{FF2B5EF4-FFF2-40B4-BE49-F238E27FC236}">
                <a16:creationId xmlns:a16="http://schemas.microsoft.com/office/drawing/2014/main" id="{AEE1E06B-9007-C723-0316-547B3A4A44B2}"/>
              </a:ext>
            </a:extLst>
          </p:cNvPr>
          <p:cNvSpPr/>
          <p:nvPr/>
        </p:nvSpPr>
        <p:spPr>
          <a:xfrm>
            <a:off x="6542265" y="3633783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121%</a:t>
            </a:r>
          </a:p>
        </p:txBody>
      </p:sp>
      <p:sp>
        <p:nvSpPr>
          <p:cNvPr id="125" name="Rectángulo: una sola esquina redondeada 68">
            <a:extLst>
              <a:ext uri="{FF2B5EF4-FFF2-40B4-BE49-F238E27FC236}">
                <a16:creationId xmlns:a16="http://schemas.microsoft.com/office/drawing/2014/main" id="{57E19F3F-13F1-E9EB-D31D-F702907D64D5}"/>
              </a:ext>
            </a:extLst>
          </p:cNvPr>
          <p:cNvSpPr/>
          <p:nvPr/>
        </p:nvSpPr>
        <p:spPr>
          <a:xfrm>
            <a:off x="8109543" y="3633783"/>
            <a:ext cx="156210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26" name="Rectángulo: una sola esquina redondeada 69">
            <a:extLst>
              <a:ext uri="{FF2B5EF4-FFF2-40B4-BE49-F238E27FC236}">
                <a16:creationId xmlns:a16="http://schemas.microsoft.com/office/drawing/2014/main" id="{D1AE822B-161B-2752-8AB4-2D9B26EC3B95}"/>
              </a:ext>
            </a:extLst>
          </p:cNvPr>
          <p:cNvSpPr/>
          <p:nvPr/>
        </p:nvSpPr>
        <p:spPr>
          <a:xfrm>
            <a:off x="10397818" y="3633783"/>
            <a:ext cx="22860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4AC76FAF-37FE-5775-7E45-85AFBB52C738}"/>
              </a:ext>
            </a:extLst>
          </p:cNvPr>
          <p:cNvSpPr txBox="1"/>
          <p:nvPr/>
        </p:nvSpPr>
        <p:spPr>
          <a:xfrm>
            <a:off x="3843439" y="3605895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10%</a:t>
            </a:r>
          </a:p>
        </p:txBody>
      </p:sp>
      <p:sp>
        <p:nvSpPr>
          <p:cNvPr id="164" name="Rectángulo: esquinas redondeadas 94">
            <a:extLst>
              <a:ext uri="{FF2B5EF4-FFF2-40B4-BE49-F238E27FC236}">
                <a16:creationId xmlns:a16="http://schemas.microsoft.com/office/drawing/2014/main" id="{02352A3D-0DF6-06F0-9C46-9D93E213A28B}"/>
              </a:ext>
            </a:extLst>
          </p:cNvPr>
          <p:cNvSpPr/>
          <p:nvPr/>
        </p:nvSpPr>
        <p:spPr>
          <a:xfrm>
            <a:off x="5761938" y="3666141"/>
            <a:ext cx="38147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+29%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DC601447-6222-3AF2-0813-6D0095BD2420}"/>
              </a:ext>
            </a:extLst>
          </p:cNvPr>
          <p:cNvSpPr txBox="1"/>
          <p:nvPr/>
        </p:nvSpPr>
        <p:spPr>
          <a:xfrm>
            <a:off x="8231995" y="3675145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88%</a:t>
            </a: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88B4C30E-CD89-5060-39A4-F0706CEC2E3C}"/>
              </a:ext>
            </a:extLst>
          </p:cNvPr>
          <p:cNvSpPr txBox="1"/>
          <p:nvPr/>
        </p:nvSpPr>
        <p:spPr>
          <a:xfrm>
            <a:off x="10703523" y="3675145"/>
            <a:ext cx="27251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chemeClr val="accent4">
                    <a:alpha val="30000"/>
                  </a:schemeClr>
                </a:solidFill>
                <a:latin typeface="Pulso" pitchFamily="2" charset="0"/>
              </a:rPr>
              <a:t>12%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71265FC5-1D56-8CFA-E1F9-8A974F2F360B}"/>
              </a:ext>
            </a:extLst>
          </p:cNvPr>
          <p:cNvSpPr txBox="1"/>
          <p:nvPr/>
        </p:nvSpPr>
        <p:spPr>
          <a:xfrm>
            <a:off x="7740754" y="4954561"/>
            <a:ext cx="25968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325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11B87598-1CE5-8F8F-17E1-4DE4C0CCCF8B}"/>
              </a:ext>
            </a:extLst>
          </p:cNvPr>
          <p:cNvSpPr txBox="1"/>
          <p:nvPr/>
        </p:nvSpPr>
        <p:spPr>
          <a:xfrm>
            <a:off x="9926965" y="4954561"/>
            <a:ext cx="2516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199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5713896D-BC38-C5B0-17A8-D0DA3E8A9C3E}"/>
              </a:ext>
            </a:extLst>
          </p:cNvPr>
          <p:cNvSpPr txBox="1"/>
          <p:nvPr/>
        </p:nvSpPr>
        <p:spPr>
          <a:xfrm>
            <a:off x="1459813" y="4909206"/>
            <a:ext cx="21640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Tienda · </a:t>
            </a:r>
            <a:r>
              <a:rPr lang="es-AR" dirty="0" err="1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Smarthome</a:t>
            </a:r>
            <a:endParaRPr lang="es-AR" dirty="0">
              <a:solidFill>
                <a:schemeClr val="tx1">
                  <a:alpha val="30000"/>
                </a:schemeClr>
              </a:solidFill>
              <a:latin typeface="Pulso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5885F87-6D06-A228-F12B-6BB7F8934238}"/>
              </a:ext>
            </a:extLst>
          </p:cNvPr>
          <p:cNvSpPr txBox="1"/>
          <p:nvPr/>
        </p:nvSpPr>
        <p:spPr>
          <a:xfrm>
            <a:off x="4969212" y="4909206"/>
            <a:ext cx="4408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524</a:t>
            </a:r>
          </a:p>
        </p:txBody>
      </p:sp>
      <p:sp>
        <p:nvSpPr>
          <p:cNvPr id="114" name="Rectángulo: esquinas redondeadas 45">
            <a:extLst>
              <a:ext uri="{FF2B5EF4-FFF2-40B4-BE49-F238E27FC236}">
                <a16:creationId xmlns:a16="http://schemas.microsoft.com/office/drawing/2014/main" id="{00A74903-5810-5E40-CE0F-CD788F5C854A}"/>
              </a:ext>
            </a:extLst>
          </p:cNvPr>
          <p:cNvSpPr/>
          <p:nvPr/>
        </p:nvSpPr>
        <p:spPr>
          <a:xfrm>
            <a:off x="6542265" y="4921705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75%</a:t>
            </a:r>
          </a:p>
        </p:txBody>
      </p:sp>
      <p:sp>
        <p:nvSpPr>
          <p:cNvPr id="129" name="Rectángulo: una sola esquina redondeada 72">
            <a:extLst>
              <a:ext uri="{FF2B5EF4-FFF2-40B4-BE49-F238E27FC236}">
                <a16:creationId xmlns:a16="http://schemas.microsoft.com/office/drawing/2014/main" id="{E2DCCE32-0AC4-06C4-2E23-4EB6DB4BB5ED}"/>
              </a:ext>
            </a:extLst>
          </p:cNvPr>
          <p:cNvSpPr/>
          <p:nvPr/>
        </p:nvSpPr>
        <p:spPr>
          <a:xfrm>
            <a:off x="8109543" y="4921705"/>
            <a:ext cx="108966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30" name="Rectángulo: una sola esquina redondeada 73">
            <a:extLst>
              <a:ext uri="{FF2B5EF4-FFF2-40B4-BE49-F238E27FC236}">
                <a16:creationId xmlns:a16="http://schemas.microsoft.com/office/drawing/2014/main" id="{489C6AD8-085B-312C-A8CB-E5B086202D9D}"/>
              </a:ext>
            </a:extLst>
          </p:cNvPr>
          <p:cNvSpPr/>
          <p:nvPr/>
        </p:nvSpPr>
        <p:spPr>
          <a:xfrm>
            <a:off x="10394017" y="4921705"/>
            <a:ext cx="68580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046AF699-23EE-5F1B-D686-BA1DCF2F2D78}"/>
              </a:ext>
            </a:extLst>
          </p:cNvPr>
          <p:cNvSpPr txBox="1"/>
          <p:nvPr/>
        </p:nvSpPr>
        <p:spPr>
          <a:xfrm>
            <a:off x="3843439" y="4893817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163" name="Rectángulo: esquinas redondeadas 92">
            <a:extLst>
              <a:ext uri="{FF2B5EF4-FFF2-40B4-BE49-F238E27FC236}">
                <a16:creationId xmlns:a16="http://schemas.microsoft.com/office/drawing/2014/main" id="{B4B7457F-B418-FE17-F533-F06197CA8D31}"/>
              </a:ext>
            </a:extLst>
          </p:cNvPr>
          <p:cNvSpPr/>
          <p:nvPr/>
        </p:nvSpPr>
        <p:spPr>
          <a:xfrm>
            <a:off x="5772020" y="4954063"/>
            <a:ext cx="361312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+18%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FA12D240-8636-87D9-F74C-0299A45C7D01}"/>
              </a:ext>
            </a:extLst>
          </p:cNvPr>
          <p:cNvSpPr txBox="1"/>
          <p:nvPr/>
        </p:nvSpPr>
        <p:spPr>
          <a:xfrm>
            <a:off x="8231995" y="4963067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 sz="1100">
                <a:solidFill>
                  <a:srgbClr val="FFFFFF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rgbClr val="FFFFFF">
                    <a:alpha val="60000"/>
                  </a:srgbClr>
                </a:solidFill>
              </a:rPr>
              <a:t>62%</a:t>
            </a:r>
          </a:p>
        </p:txBody>
      </p: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95265958-FA87-FA1F-15FF-011D3F6ED282}"/>
              </a:ext>
            </a:extLst>
          </p:cNvPr>
          <p:cNvSpPr txBox="1"/>
          <p:nvPr/>
        </p:nvSpPr>
        <p:spPr>
          <a:xfrm>
            <a:off x="10511242" y="4963067"/>
            <a:ext cx="2933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38%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EE040BDC-B43C-9761-1FE6-8D442D80021A}"/>
              </a:ext>
            </a:extLst>
          </p:cNvPr>
          <p:cNvSpPr txBox="1"/>
          <p:nvPr/>
        </p:nvSpPr>
        <p:spPr>
          <a:xfrm>
            <a:off x="7751974" y="4312460"/>
            <a:ext cx="2484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561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AE6923B1-45D6-5A00-6728-FC6878164E5F}"/>
              </a:ext>
            </a:extLst>
          </p:cNvPr>
          <p:cNvSpPr txBox="1"/>
          <p:nvPr/>
        </p:nvSpPr>
        <p:spPr>
          <a:xfrm>
            <a:off x="9923759" y="4312460"/>
            <a:ext cx="25487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418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E9763CB-BB90-09B5-7A9A-D63589A16EEC}"/>
              </a:ext>
            </a:extLst>
          </p:cNvPr>
          <p:cNvSpPr txBox="1"/>
          <p:nvPr/>
        </p:nvSpPr>
        <p:spPr>
          <a:xfrm>
            <a:off x="1459813" y="4265245"/>
            <a:ext cx="634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Datos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415F9296-03BF-D4D1-9754-E69DF1263D2C}"/>
              </a:ext>
            </a:extLst>
          </p:cNvPr>
          <p:cNvSpPr txBox="1"/>
          <p:nvPr/>
        </p:nvSpPr>
        <p:spPr>
          <a:xfrm>
            <a:off x="4983638" y="4265245"/>
            <a:ext cx="4263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979</a:t>
            </a:r>
          </a:p>
        </p:txBody>
      </p:sp>
      <p:sp>
        <p:nvSpPr>
          <p:cNvPr id="113" name="Rectángulo: esquinas redondeadas 44">
            <a:extLst>
              <a:ext uri="{FF2B5EF4-FFF2-40B4-BE49-F238E27FC236}">
                <a16:creationId xmlns:a16="http://schemas.microsoft.com/office/drawing/2014/main" id="{18C7EA5D-AFC8-8CCE-1643-16343725239E}"/>
              </a:ext>
            </a:extLst>
          </p:cNvPr>
          <p:cNvSpPr/>
          <p:nvPr/>
        </p:nvSpPr>
        <p:spPr>
          <a:xfrm>
            <a:off x="6542265" y="4277744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/>
              </a:rPr>
              <a:t>164%</a:t>
            </a:r>
          </a:p>
        </p:txBody>
      </p:sp>
      <p:sp>
        <p:nvSpPr>
          <p:cNvPr id="127" name="Rectángulo: una sola esquina redondeada 70">
            <a:extLst>
              <a:ext uri="{FF2B5EF4-FFF2-40B4-BE49-F238E27FC236}">
                <a16:creationId xmlns:a16="http://schemas.microsoft.com/office/drawing/2014/main" id="{E8175426-2112-6F3E-C082-9CE5AD95A1D9}"/>
              </a:ext>
            </a:extLst>
          </p:cNvPr>
          <p:cNvSpPr/>
          <p:nvPr/>
        </p:nvSpPr>
        <p:spPr>
          <a:xfrm>
            <a:off x="8109543" y="4277744"/>
            <a:ext cx="100584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28" name="Rectángulo: una sola esquina redondeada 71">
            <a:extLst>
              <a:ext uri="{FF2B5EF4-FFF2-40B4-BE49-F238E27FC236}">
                <a16:creationId xmlns:a16="http://schemas.microsoft.com/office/drawing/2014/main" id="{B1D34A76-26F8-896C-E821-188186297ABC}"/>
              </a:ext>
            </a:extLst>
          </p:cNvPr>
          <p:cNvSpPr/>
          <p:nvPr/>
        </p:nvSpPr>
        <p:spPr>
          <a:xfrm>
            <a:off x="10397718" y="4277744"/>
            <a:ext cx="75438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DA7CB24F-6A26-713D-D164-4245D4EDF9BA}"/>
              </a:ext>
            </a:extLst>
          </p:cNvPr>
          <p:cNvSpPr txBox="1"/>
          <p:nvPr/>
        </p:nvSpPr>
        <p:spPr>
          <a:xfrm>
            <a:off x="3843439" y="4249856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10%</a:t>
            </a:r>
          </a:p>
        </p:txBody>
      </p:sp>
      <p:sp>
        <p:nvSpPr>
          <p:cNvPr id="165" name="Rectángulo: esquinas redondeadas 95">
            <a:extLst>
              <a:ext uri="{FF2B5EF4-FFF2-40B4-BE49-F238E27FC236}">
                <a16:creationId xmlns:a16="http://schemas.microsoft.com/office/drawing/2014/main" id="{2EC40076-1A50-3E30-395F-65E216214F45}"/>
              </a:ext>
            </a:extLst>
          </p:cNvPr>
          <p:cNvSpPr/>
          <p:nvPr/>
        </p:nvSpPr>
        <p:spPr>
          <a:xfrm>
            <a:off x="5757736" y="4310102"/>
            <a:ext cx="389880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+40%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2C753481-9D7B-7861-E029-95CB59E930A7}"/>
              </a:ext>
            </a:extLst>
          </p:cNvPr>
          <p:cNvSpPr txBox="1"/>
          <p:nvPr/>
        </p:nvSpPr>
        <p:spPr>
          <a:xfrm>
            <a:off x="8231995" y="4319106"/>
            <a:ext cx="2805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57%</a:t>
            </a:r>
          </a:p>
        </p:txBody>
      </p: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54AF7FD3-0E38-2765-3E04-4C01658A20B3}"/>
              </a:ext>
            </a:extLst>
          </p:cNvPr>
          <p:cNvSpPr txBox="1"/>
          <p:nvPr/>
        </p:nvSpPr>
        <p:spPr>
          <a:xfrm>
            <a:off x="10511242" y="4319106"/>
            <a:ext cx="2997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43%</a:t>
            </a:r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904EA179-4BB4-DA17-EEA1-218C8FC081E3}"/>
              </a:ext>
            </a:extLst>
          </p:cNvPr>
          <p:cNvSpPr txBox="1"/>
          <p:nvPr/>
        </p:nvSpPr>
        <p:spPr>
          <a:xfrm>
            <a:off x="7638161" y="3024648"/>
            <a:ext cx="36227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0B7EB"/>
                </a:solidFill>
                <a:latin typeface="Pulso" pitchFamily="2" charset="0"/>
              </a:rPr>
              <a:t>1.520</a:t>
            </a:r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CB6A3E41-4C84-CFE8-DD53-0FC9689B1FEE}"/>
              </a:ext>
            </a:extLst>
          </p:cNvPr>
          <p:cNvSpPr txBox="1"/>
          <p:nvPr/>
        </p:nvSpPr>
        <p:spPr>
          <a:xfrm>
            <a:off x="9936583" y="3024648"/>
            <a:ext cx="24205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266FF"/>
                </a:solidFill>
                <a:latin typeface="Pulso" pitchFamily="2" charset="0"/>
              </a:rPr>
              <a:t>515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E5EC3BF9-0D7B-9BE8-1385-3856147A91D0}"/>
              </a:ext>
            </a:extLst>
          </p:cNvPr>
          <p:cNvSpPr txBox="1"/>
          <p:nvPr/>
        </p:nvSpPr>
        <p:spPr>
          <a:xfrm>
            <a:off x="1459813" y="2977323"/>
            <a:ext cx="8383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latin typeface="Pulso" pitchFamily="2" charset="0"/>
              </a:rPr>
              <a:t>Internet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35655B7F-1FC6-9408-08A1-62B5679E6441}"/>
              </a:ext>
            </a:extLst>
          </p:cNvPr>
          <p:cNvSpPr txBox="1"/>
          <p:nvPr/>
        </p:nvSpPr>
        <p:spPr>
          <a:xfrm>
            <a:off x="4788072" y="297732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latin typeface="Pulso" pitchFamily="2" charset="0"/>
              </a:rPr>
              <a:t>2.035</a:t>
            </a:r>
          </a:p>
        </p:txBody>
      </p:sp>
      <p:sp>
        <p:nvSpPr>
          <p:cNvPr id="98" name="Rectángulo: esquinas redondeadas 34">
            <a:extLst>
              <a:ext uri="{FF2B5EF4-FFF2-40B4-BE49-F238E27FC236}">
                <a16:creationId xmlns:a16="http://schemas.microsoft.com/office/drawing/2014/main" id="{E2E7EE17-E37C-B2FB-6964-B4F4B9BD6045}"/>
              </a:ext>
            </a:extLst>
          </p:cNvPr>
          <p:cNvSpPr/>
          <p:nvPr/>
        </p:nvSpPr>
        <p:spPr>
          <a:xfrm>
            <a:off x="6542265" y="2989822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  <a:latin typeface="Pulso" pitchFamily="2" charset="0"/>
              </a:rPr>
              <a:t>114%</a:t>
            </a:r>
          </a:p>
        </p:txBody>
      </p:sp>
      <p:sp>
        <p:nvSpPr>
          <p:cNvPr id="123" name="Rectángulo: una sola esquina redondeada 66">
            <a:extLst>
              <a:ext uri="{FF2B5EF4-FFF2-40B4-BE49-F238E27FC236}">
                <a16:creationId xmlns:a16="http://schemas.microsoft.com/office/drawing/2014/main" id="{FEFAB98B-BDBD-091B-F623-A1B2310B8C51}"/>
              </a:ext>
            </a:extLst>
          </p:cNvPr>
          <p:cNvSpPr/>
          <p:nvPr/>
        </p:nvSpPr>
        <p:spPr>
          <a:xfrm>
            <a:off x="8113344" y="2989822"/>
            <a:ext cx="1318260" cy="252000"/>
          </a:xfrm>
          <a:prstGeom prst="round2SameRect">
            <a:avLst/>
          </a:prstGeom>
          <a:solidFill>
            <a:srgbClr val="00B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24" name="Rectángulo: una sola esquina redondeada 67">
            <a:extLst>
              <a:ext uri="{FF2B5EF4-FFF2-40B4-BE49-F238E27FC236}">
                <a16:creationId xmlns:a16="http://schemas.microsoft.com/office/drawing/2014/main" id="{2014798D-3ECD-193B-5CBD-FC6C4128424D}"/>
              </a:ext>
            </a:extLst>
          </p:cNvPr>
          <p:cNvSpPr/>
          <p:nvPr/>
        </p:nvSpPr>
        <p:spPr>
          <a:xfrm>
            <a:off x="10397818" y="2989822"/>
            <a:ext cx="441960" cy="252000"/>
          </a:xfrm>
          <a:prstGeom prst="round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3F42AE63-D889-BF58-458A-A386ADC7E32E}"/>
              </a:ext>
            </a:extLst>
          </p:cNvPr>
          <p:cNvSpPr txBox="1"/>
          <p:nvPr/>
        </p:nvSpPr>
        <p:spPr>
          <a:xfrm>
            <a:off x="3843439" y="2961934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</a:schemeClr>
                </a:solidFill>
                <a:latin typeface="Pulso" pitchFamily="2" charset="0"/>
              </a:rPr>
              <a:t>21%</a:t>
            </a:r>
          </a:p>
        </p:txBody>
      </p:sp>
      <p:sp>
        <p:nvSpPr>
          <p:cNvPr id="161" name="Rectángulo: esquinas redondeadas 78">
            <a:extLst>
              <a:ext uri="{FF2B5EF4-FFF2-40B4-BE49-F238E27FC236}">
                <a16:creationId xmlns:a16="http://schemas.microsoft.com/office/drawing/2014/main" id="{6E69F6A2-28F4-3515-4629-C41CEA0FEA9C}"/>
              </a:ext>
            </a:extLst>
          </p:cNvPr>
          <p:cNvSpPr/>
          <p:nvPr/>
        </p:nvSpPr>
        <p:spPr>
          <a:xfrm>
            <a:off x="5762777" y="3022180"/>
            <a:ext cx="37979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/>
                </a:solidFill>
                <a:latin typeface="Pulso" pitchFamily="2" charset="0"/>
              </a:rPr>
              <a:t>+28%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69F26DDA-3D71-BEC6-F379-098972775459}"/>
              </a:ext>
            </a:extLst>
          </p:cNvPr>
          <p:cNvSpPr txBox="1"/>
          <p:nvPr/>
        </p:nvSpPr>
        <p:spPr>
          <a:xfrm>
            <a:off x="8231995" y="3031184"/>
            <a:ext cx="2805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75%</a:t>
            </a:r>
          </a:p>
        </p:txBody>
      </p: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B33D5C95-3ECA-D90E-509B-95D474A6A46F}"/>
              </a:ext>
            </a:extLst>
          </p:cNvPr>
          <p:cNvSpPr txBox="1"/>
          <p:nvPr/>
        </p:nvSpPr>
        <p:spPr>
          <a:xfrm>
            <a:off x="10511242" y="3024648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/>
                </a:solidFill>
                <a:latin typeface="Pulso" pitchFamily="2" charset="0"/>
              </a:rPr>
              <a:t>25%</a:t>
            </a:r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id="{567DE4B9-1A2E-65D9-971B-8EAD7E0CE5FF}"/>
              </a:ext>
            </a:extLst>
          </p:cNvPr>
          <p:cNvSpPr>
            <a:spLocks noChangeAspect="1"/>
          </p:cNvSpPr>
          <p:nvPr/>
        </p:nvSpPr>
        <p:spPr>
          <a:xfrm>
            <a:off x="949487" y="2939364"/>
            <a:ext cx="360000" cy="359956"/>
          </a:xfrm>
          <a:custGeom>
            <a:avLst/>
            <a:gdLst>
              <a:gd name="connsiteX0" fmla="*/ 359918 w 720090"/>
              <a:gd name="connsiteY0" fmla="*/ 321565 h 720090"/>
              <a:gd name="connsiteX1" fmla="*/ 398399 w 720090"/>
              <a:gd name="connsiteY1" fmla="*/ 360046 h 720090"/>
              <a:gd name="connsiteX2" fmla="*/ 359918 w 720090"/>
              <a:gd name="connsiteY2" fmla="*/ 398527 h 720090"/>
              <a:gd name="connsiteX3" fmla="*/ 321437 w 720090"/>
              <a:gd name="connsiteY3" fmla="*/ 360046 h 720090"/>
              <a:gd name="connsiteX4" fmla="*/ 359918 w 720090"/>
              <a:gd name="connsiteY4" fmla="*/ 321565 h 720090"/>
              <a:gd name="connsiteX5" fmla="*/ 679196 w 720090"/>
              <a:gd name="connsiteY5" fmla="*/ 193802 h 720090"/>
              <a:gd name="connsiteX6" fmla="*/ 679450 w 720090"/>
              <a:gd name="connsiteY6" fmla="*/ 193802 h 720090"/>
              <a:gd name="connsiteX7" fmla="*/ 720090 w 720090"/>
              <a:gd name="connsiteY7" fmla="*/ 360045 h 720090"/>
              <a:gd name="connsiteX8" fmla="*/ 360045 w 720090"/>
              <a:gd name="connsiteY8" fmla="*/ 720090 h 720090"/>
              <a:gd name="connsiteX9" fmla="*/ 0 w 720090"/>
              <a:gd name="connsiteY9" fmla="*/ 360045 h 720090"/>
              <a:gd name="connsiteX10" fmla="*/ 40767 w 720090"/>
              <a:gd name="connsiteY10" fmla="*/ 193929 h 720090"/>
              <a:gd name="connsiteX11" fmla="*/ 148717 w 720090"/>
              <a:gd name="connsiteY11" fmla="*/ 309118 h 720090"/>
              <a:gd name="connsiteX12" fmla="*/ 142621 w 720090"/>
              <a:gd name="connsiteY12" fmla="*/ 360045 h 720090"/>
              <a:gd name="connsiteX13" fmla="*/ 359918 w 720090"/>
              <a:gd name="connsiteY13" fmla="*/ 577342 h 720090"/>
              <a:gd name="connsiteX14" fmla="*/ 577215 w 720090"/>
              <a:gd name="connsiteY14" fmla="*/ 360045 h 720090"/>
              <a:gd name="connsiteX15" fmla="*/ 571119 w 720090"/>
              <a:gd name="connsiteY15" fmla="*/ 309118 h 720090"/>
              <a:gd name="connsiteX16" fmla="*/ 359790 w 720090"/>
              <a:gd name="connsiteY16" fmla="*/ 189230 h 720090"/>
              <a:gd name="connsiteX17" fmla="*/ 483742 w 720090"/>
              <a:gd name="connsiteY17" fmla="*/ 242697 h 720090"/>
              <a:gd name="connsiteX18" fmla="*/ 437387 w 720090"/>
              <a:gd name="connsiteY18" fmla="*/ 292227 h 720090"/>
              <a:gd name="connsiteX19" fmla="*/ 437260 w 720090"/>
              <a:gd name="connsiteY19" fmla="*/ 292227 h 720090"/>
              <a:gd name="connsiteX20" fmla="*/ 359790 w 720090"/>
              <a:gd name="connsiteY20" fmla="*/ 256921 h 720090"/>
              <a:gd name="connsiteX21" fmla="*/ 282320 w 720090"/>
              <a:gd name="connsiteY21" fmla="*/ 292227 h 720090"/>
              <a:gd name="connsiteX22" fmla="*/ 235965 w 720090"/>
              <a:gd name="connsiteY22" fmla="*/ 242824 h 720090"/>
              <a:gd name="connsiteX23" fmla="*/ 359790 w 720090"/>
              <a:gd name="connsiteY23" fmla="*/ 189230 h 720090"/>
              <a:gd name="connsiteX24" fmla="*/ 359791 w 720090"/>
              <a:gd name="connsiteY24" fmla="*/ 0 h 720090"/>
              <a:gd name="connsiteX25" fmla="*/ 613410 w 720090"/>
              <a:gd name="connsiteY25" fmla="*/ 104394 h 720090"/>
              <a:gd name="connsiteX26" fmla="*/ 515747 w 720090"/>
              <a:gd name="connsiteY26" fmla="*/ 208661 h 720090"/>
              <a:gd name="connsiteX27" fmla="*/ 359918 w 720090"/>
              <a:gd name="connsiteY27" fmla="*/ 142748 h 720090"/>
              <a:gd name="connsiteX28" fmla="*/ 359791 w 720090"/>
              <a:gd name="connsiteY28" fmla="*/ 142748 h 720090"/>
              <a:gd name="connsiteX29" fmla="*/ 203962 w 720090"/>
              <a:gd name="connsiteY29" fmla="*/ 208661 h 720090"/>
              <a:gd name="connsiteX30" fmla="*/ 106426 w 720090"/>
              <a:gd name="connsiteY30" fmla="*/ 104648 h 720090"/>
              <a:gd name="connsiteX31" fmla="*/ 359791 w 720090"/>
              <a:gd name="connsiteY31" fmla="*/ 0 h 7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20090" h="720090">
                <a:moveTo>
                  <a:pt x="359918" y="321565"/>
                </a:moveTo>
                <a:cubicBezTo>
                  <a:pt x="381254" y="321565"/>
                  <a:pt x="398399" y="338837"/>
                  <a:pt x="398399" y="360046"/>
                </a:cubicBezTo>
                <a:cubicBezTo>
                  <a:pt x="398399" y="381255"/>
                  <a:pt x="381127" y="398527"/>
                  <a:pt x="359918" y="398527"/>
                </a:cubicBezTo>
                <a:cubicBezTo>
                  <a:pt x="338709" y="398527"/>
                  <a:pt x="321437" y="381255"/>
                  <a:pt x="321437" y="360046"/>
                </a:cubicBezTo>
                <a:cubicBezTo>
                  <a:pt x="321437" y="338837"/>
                  <a:pt x="338582" y="321565"/>
                  <a:pt x="359918" y="321565"/>
                </a:cubicBezTo>
                <a:close/>
                <a:moveTo>
                  <a:pt x="679196" y="193802"/>
                </a:moveTo>
                <a:lnTo>
                  <a:pt x="679450" y="193802"/>
                </a:lnTo>
                <a:cubicBezTo>
                  <a:pt x="705358" y="243586"/>
                  <a:pt x="720090" y="300101"/>
                  <a:pt x="720090" y="360045"/>
                </a:cubicBezTo>
                <a:cubicBezTo>
                  <a:pt x="720090" y="557911"/>
                  <a:pt x="557911" y="720090"/>
                  <a:pt x="360045" y="720090"/>
                </a:cubicBezTo>
                <a:cubicBezTo>
                  <a:pt x="162179" y="720090"/>
                  <a:pt x="0" y="558927"/>
                  <a:pt x="0" y="360045"/>
                </a:cubicBezTo>
                <a:cubicBezTo>
                  <a:pt x="0" y="300228"/>
                  <a:pt x="14732" y="243713"/>
                  <a:pt x="40767" y="193929"/>
                </a:cubicBezTo>
                <a:lnTo>
                  <a:pt x="148717" y="309118"/>
                </a:lnTo>
                <a:cubicBezTo>
                  <a:pt x="144780" y="325501"/>
                  <a:pt x="142621" y="342519"/>
                  <a:pt x="142621" y="360045"/>
                </a:cubicBezTo>
                <a:cubicBezTo>
                  <a:pt x="142621" y="480060"/>
                  <a:pt x="239903" y="577342"/>
                  <a:pt x="359918" y="577342"/>
                </a:cubicBezTo>
                <a:cubicBezTo>
                  <a:pt x="479933" y="577342"/>
                  <a:pt x="577215" y="480060"/>
                  <a:pt x="577215" y="360045"/>
                </a:cubicBezTo>
                <a:cubicBezTo>
                  <a:pt x="577215" y="342519"/>
                  <a:pt x="575056" y="325501"/>
                  <a:pt x="571119" y="309118"/>
                </a:cubicBezTo>
                <a:close/>
                <a:moveTo>
                  <a:pt x="359790" y="189230"/>
                </a:moveTo>
                <a:cubicBezTo>
                  <a:pt x="408685" y="189230"/>
                  <a:pt x="452627" y="209804"/>
                  <a:pt x="483742" y="242697"/>
                </a:cubicBezTo>
                <a:lnTo>
                  <a:pt x="437387" y="292227"/>
                </a:lnTo>
                <a:lnTo>
                  <a:pt x="437260" y="292227"/>
                </a:lnTo>
                <a:cubicBezTo>
                  <a:pt x="418337" y="270637"/>
                  <a:pt x="390651" y="256921"/>
                  <a:pt x="359790" y="256921"/>
                </a:cubicBezTo>
                <a:cubicBezTo>
                  <a:pt x="328929" y="256921"/>
                  <a:pt x="301243" y="270637"/>
                  <a:pt x="282320" y="292227"/>
                </a:cubicBezTo>
                <a:lnTo>
                  <a:pt x="235965" y="242824"/>
                </a:lnTo>
                <a:cubicBezTo>
                  <a:pt x="267080" y="209931"/>
                  <a:pt x="310895" y="189230"/>
                  <a:pt x="359790" y="189230"/>
                </a:cubicBezTo>
                <a:close/>
                <a:moveTo>
                  <a:pt x="359791" y="0"/>
                </a:moveTo>
                <a:cubicBezTo>
                  <a:pt x="458851" y="0"/>
                  <a:pt x="548386" y="39878"/>
                  <a:pt x="613410" y="104394"/>
                </a:cubicBezTo>
                <a:lnTo>
                  <a:pt x="515747" y="208661"/>
                </a:lnTo>
                <a:cubicBezTo>
                  <a:pt x="476250" y="168021"/>
                  <a:pt x="421005" y="142748"/>
                  <a:pt x="359918" y="142748"/>
                </a:cubicBezTo>
                <a:lnTo>
                  <a:pt x="359791" y="142748"/>
                </a:lnTo>
                <a:cubicBezTo>
                  <a:pt x="298704" y="142748"/>
                  <a:pt x="243459" y="168021"/>
                  <a:pt x="203962" y="208661"/>
                </a:cubicBezTo>
                <a:lnTo>
                  <a:pt x="106426" y="104648"/>
                </a:lnTo>
                <a:cubicBezTo>
                  <a:pt x="171450" y="40005"/>
                  <a:pt x="260731" y="0"/>
                  <a:pt x="359791" y="0"/>
                </a:cubicBezTo>
                <a:close/>
              </a:path>
            </a:pathLst>
          </a:custGeom>
          <a:solidFill>
            <a:srgbClr val="0004B2"/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56" name="Forma libre 55">
            <a:extLst>
              <a:ext uri="{FF2B5EF4-FFF2-40B4-BE49-F238E27FC236}">
                <a16:creationId xmlns:a16="http://schemas.microsoft.com/office/drawing/2014/main" id="{F4B57CF7-9654-DF05-D38A-279CFD37F70E}"/>
              </a:ext>
            </a:extLst>
          </p:cNvPr>
          <p:cNvSpPr>
            <a:spLocks noChangeAspect="1"/>
          </p:cNvSpPr>
          <p:nvPr/>
        </p:nvSpPr>
        <p:spPr>
          <a:xfrm>
            <a:off x="949487" y="3587012"/>
            <a:ext cx="360000" cy="360000"/>
          </a:xfrm>
          <a:custGeom>
            <a:avLst/>
            <a:gdLst>
              <a:gd name="connsiteX0" fmla="*/ 78771 w 190500"/>
              <a:gd name="connsiteY0" fmla="*/ 67151 h 190500"/>
              <a:gd name="connsiteX1" fmla="*/ 128968 w 190500"/>
              <a:gd name="connsiteY1" fmla="*/ 94488 h 190500"/>
              <a:gd name="connsiteX2" fmla="*/ 78771 w 190500"/>
              <a:gd name="connsiteY2" fmla="*/ 122491 h 190500"/>
              <a:gd name="connsiteX3" fmla="*/ 95250 w 190500"/>
              <a:gd name="connsiteY3" fmla="*/ 37719 h 190500"/>
              <a:gd name="connsiteX4" fmla="*/ 37719 w 190500"/>
              <a:gd name="connsiteY4" fmla="*/ 95250 h 190500"/>
              <a:gd name="connsiteX5" fmla="*/ 95250 w 190500"/>
              <a:gd name="connsiteY5" fmla="*/ 152781 h 190500"/>
              <a:gd name="connsiteX6" fmla="*/ 152781 w 190500"/>
              <a:gd name="connsiteY6" fmla="*/ 95250 h 190500"/>
              <a:gd name="connsiteX7" fmla="*/ 95250 w 190500"/>
              <a:gd name="connsiteY7" fmla="*/ 37719 h 190500"/>
              <a:gd name="connsiteX8" fmla="*/ 95250 w 190500"/>
              <a:gd name="connsiteY8" fmla="*/ 0 h 190500"/>
              <a:gd name="connsiteX9" fmla="*/ 190500 w 190500"/>
              <a:gd name="connsiteY9" fmla="*/ 95250 h 190500"/>
              <a:gd name="connsiteX10" fmla="*/ 95250 w 190500"/>
              <a:gd name="connsiteY10" fmla="*/ 190500 h 190500"/>
              <a:gd name="connsiteX11" fmla="*/ 0 w 190500"/>
              <a:gd name="connsiteY11" fmla="*/ 95250 h 190500"/>
              <a:gd name="connsiteX12" fmla="*/ 95250 w 190500"/>
              <a:gd name="connsiteY1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00" h="190500">
                <a:moveTo>
                  <a:pt x="78771" y="67151"/>
                </a:moveTo>
                <a:lnTo>
                  <a:pt x="128968" y="94488"/>
                </a:lnTo>
                <a:lnTo>
                  <a:pt x="78771" y="122491"/>
                </a:lnTo>
                <a:close/>
                <a:moveTo>
                  <a:pt x="95250" y="37719"/>
                </a:moveTo>
                <a:cubicBezTo>
                  <a:pt x="63437" y="37719"/>
                  <a:pt x="37719" y="63437"/>
                  <a:pt x="37719" y="95250"/>
                </a:cubicBezTo>
                <a:cubicBezTo>
                  <a:pt x="37719" y="127064"/>
                  <a:pt x="63532" y="152781"/>
                  <a:pt x="95250" y="152781"/>
                </a:cubicBezTo>
                <a:cubicBezTo>
                  <a:pt x="127064" y="152781"/>
                  <a:pt x="152781" y="127064"/>
                  <a:pt x="152781" y="95250"/>
                </a:cubicBezTo>
                <a:cubicBezTo>
                  <a:pt x="152781" y="63437"/>
                  <a:pt x="127064" y="37719"/>
                  <a:pt x="95250" y="37719"/>
                </a:cubicBezTo>
                <a:close/>
                <a:moveTo>
                  <a:pt x="95250" y="0"/>
                </a:moveTo>
                <a:cubicBezTo>
                  <a:pt x="147923" y="0"/>
                  <a:pt x="190500" y="42863"/>
                  <a:pt x="190500" y="95250"/>
                </a:cubicBezTo>
                <a:cubicBezTo>
                  <a:pt x="190500" y="147638"/>
                  <a:pt x="147638" y="190500"/>
                  <a:pt x="95250" y="190500"/>
                </a:cubicBezTo>
                <a:cubicBezTo>
                  <a:pt x="42863" y="190500"/>
                  <a:pt x="0" y="147638"/>
                  <a:pt x="0" y="95250"/>
                </a:cubicBezTo>
                <a:cubicBezTo>
                  <a:pt x="0" y="42863"/>
                  <a:pt x="42577" y="0"/>
                  <a:pt x="95250" y="0"/>
                </a:cubicBezTo>
                <a:close/>
              </a:path>
            </a:pathLst>
          </a:custGeom>
          <a:solidFill>
            <a:srgbClr val="00E6C2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6" name="Forma libre 85">
            <a:extLst>
              <a:ext uri="{FF2B5EF4-FFF2-40B4-BE49-F238E27FC236}">
                <a16:creationId xmlns:a16="http://schemas.microsoft.com/office/drawing/2014/main" id="{D792A094-1226-B9BF-B6B1-22D6959A5176}"/>
              </a:ext>
            </a:extLst>
          </p:cNvPr>
          <p:cNvSpPr>
            <a:spLocks noChangeAspect="1"/>
          </p:cNvSpPr>
          <p:nvPr/>
        </p:nvSpPr>
        <p:spPr>
          <a:xfrm>
            <a:off x="949487" y="4230812"/>
            <a:ext cx="360000" cy="354094"/>
          </a:xfrm>
          <a:custGeom>
            <a:avLst/>
            <a:gdLst>
              <a:gd name="connsiteX0" fmla="*/ 295148 w 720091"/>
              <a:gd name="connsiteY0" fmla="*/ 253 h 708278"/>
              <a:gd name="connsiteX1" fmla="*/ 295148 w 720091"/>
              <a:gd name="connsiteY1" fmla="*/ 146811 h 708278"/>
              <a:gd name="connsiteX2" fmla="*/ 142748 w 720091"/>
              <a:gd name="connsiteY2" fmla="*/ 354202 h 708278"/>
              <a:gd name="connsiteX3" fmla="*/ 295148 w 720091"/>
              <a:gd name="connsiteY3" fmla="*/ 561593 h 708278"/>
              <a:gd name="connsiteX4" fmla="*/ 295148 w 720091"/>
              <a:gd name="connsiteY4" fmla="*/ 561720 h 708278"/>
              <a:gd name="connsiteX5" fmla="*/ 295148 w 720091"/>
              <a:gd name="connsiteY5" fmla="*/ 708278 h 708278"/>
              <a:gd name="connsiteX6" fmla="*/ 0 w 720091"/>
              <a:gd name="connsiteY6" fmla="*/ 354329 h 708278"/>
              <a:gd name="connsiteX7" fmla="*/ 295148 w 720091"/>
              <a:gd name="connsiteY7" fmla="*/ 253 h 708278"/>
              <a:gd name="connsiteX8" fmla="*/ 424943 w 720091"/>
              <a:gd name="connsiteY8" fmla="*/ 0 h 708278"/>
              <a:gd name="connsiteX9" fmla="*/ 720091 w 720091"/>
              <a:gd name="connsiteY9" fmla="*/ 354076 h 708278"/>
              <a:gd name="connsiteX10" fmla="*/ 424943 w 720091"/>
              <a:gd name="connsiteY10" fmla="*/ 708152 h 708278"/>
              <a:gd name="connsiteX11" fmla="*/ 424943 w 720091"/>
              <a:gd name="connsiteY11" fmla="*/ 561594 h 708278"/>
              <a:gd name="connsiteX12" fmla="*/ 577343 w 720091"/>
              <a:gd name="connsiteY12" fmla="*/ 354203 h 708278"/>
              <a:gd name="connsiteX13" fmla="*/ 424943 w 720091"/>
              <a:gd name="connsiteY13" fmla="*/ 146812 h 708278"/>
              <a:gd name="connsiteX14" fmla="*/ 424943 w 720091"/>
              <a:gd name="connsiteY14" fmla="*/ 127 h 70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0091" h="708278">
                <a:moveTo>
                  <a:pt x="295148" y="253"/>
                </a:moveTo>
                <a:lnTo>
                  <a:pt x="295148" y="146811"/>
                </a:lnTo>
                <a:cubicBezTo>
                  <a:pt x="206883" y="174370"/>
                  <a:pt x="142748" y="256793"/>
                  <a:pt x="142748" y="354202"/>
                </a:cubicBezTo>
                <a:cubicBezTo>
                  <a:pt x="142748" y="451611"/>
                  <a:pt x="206883" y="534034"/>
                  <a:pt x="295148" y="561593"/>
                </a:cubicBezTo>
                <a:lnTo>
                  <a:pt x="295148" y="561720"/>
                </a:lnTo>
                <a:lnTo>
                  <a:pt x="295148" y="708278"/>
                </a:lnTo>
                <a:cubicBezTo>
                  <a:pt x="127889" y="677671"/>
                  <a:pt x="0" y="530224"/>
                  <a:pt x="0" y="354329"/>
                </a:cubicBezTo>
                <a:cubicBezTo>
                  <a:pt x="0" y="178434"/>
                  <a:pt x="127254" y="30987"/>
                  <a:pt x="295148" y="253"/>
                </a:cubicBezTo>
                <a:close/>
                <a:moveTo>
                  <a:pt x="424943" y="0"/>
                </a:moveTo>
                <a:cubicBezTo>
                  <a:pt x="592837" y="30607"/>
                  <a:pt x="720091" y="178181"/>
                  <a:pt x="720091" y="354076"/>
                </a:cubicBezTo>
                <a:cubicBezTo>
                  <a:pt x="720091" y="529971"/>
                  <a:pt x="592837" y="677418"/>
                  <a:pt x="424943" y="708152"/>
                </a:cubicBezTo>
                <a:lnTo>
                  <a:pt x="424943" y="561594"/>
                </a:lnTo>
                <a:cubicBezTo>
                  <a:pt x="513208" y="534035"/>
                  <a:pt x="577343" y="451612"/>
                  <a:pt x="577343" y="354203"/>
                </a:cubicBezTo>
                <a:cubicBezTo>
                  <a:pt x="577343" y="256794"/>
                  <a:pt x="513208" y="174371"/>
                  <a:pt x="424943" y="146812"/>
                </a:cubicBezTo>
                <a:lnTo>
                  <a:pt x="424943" y="127"/>
                </a:lnTo>
                <a:close/>
              </a:path>
            </a:pathLst>
          </a:custGeom>
          <a:solidFill>
            <a:srgbClr val="3D00E5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4" name="Forma libre 93">
            <a:extLst>
              <a:ext uri="{FF2B5EF4-FFF2-40B4-BE49-F238E27FC236}">
                <a16:creationId xmlns:a16="http://schemas.microsoft.com/office/drawing/2014/main" id="{E050BC96-3AB9-89E4-0F96-9151180AFB40}"/>
              </a:ext>
            </a:extLst>
          </p:cNvPr>
          <p:cNvSpPr>
            <a:spLocks noChangeAspect="1"/>
          </p:cNvSpPr>
          <p:nvPr/>
        </p:nvSpPr>
        <p:spPr>
          <a:xfrm>
            <a:off x="949487" y="4868111"/>
            <a:ext cx="360000" cy="360000"/>
          </a:xfrm>
          <a:custGeom>
            <a:avLst/>
            <a:gdLst>
              <a:gd name="connsiteX0" fmla="*/ 360045 w 720090"/>
              <a:gd name="connsiteY0" fmla="*/ 248666 h 720090"/>
              <a:gd name="connsiteX1" fmla="*/ 490855 w 720090"/>
              <a:gd name="connsiteY1" fmla="*/ 379476 h 720090"/>
              <a:gd name="connsiteX2" fmla="*/ 429260 w 720090"/>
              <a:gd name="connsiteY2" fmla="*/ 441198 h 720090"/>
              <a:gd name="connsiteX3" fmla="*/ 360045 w 720090"/>
              <a:gd name="connsiteY3" fmla="*/ 371856 h 720090"/>
              <a:gd name="connsiteX4" fmla="*/ 290830 w 720090"/>
              <a:gd name="connsiteY4" fmla="*/ 441198 h 720090"/>
              <a:gd name="connsiteX5" fmla="*/ 229235 w 720090"/>
              <a:gd name="connsiteY5" fmla="*/ 379476 h 720090"/>
              <a:gd name="connsiteX6" fmla="*/ 360045 w 720090"/>
              <a:gd name="connsiteY6" fmla="*/ 142748 h 720090"/>
              <a:gd name="connsiteX7" fmla="*/ 142748 w 720090"/>
              <a:gd name="connsiteY7" fmla="*/ 360045 h 720090"/>
              <a:gd name="connsiteX8" fmla="*/ 360045 w 720090"/>
              <a:gd name="connsiteY8" fmla="*/ 577342 h 720090"/>
              <a:gd name="connsiteX9" fmla="*/ 577342 w 720090"/>
              <a:gd name="connsiteY9" fmla="*/ 360045 h 720090"/>
              <a:gd name="connsiteX10" fmla="*/ 360045 w 720090"/>
              <a:gd name="connsiteY10" fmla="*/ 142748 h 720090"/>
              <a:gd name="connsiteX11" fmla="*/ 360045 w 720090"/>
              <a:gd name="connsiteY11" fmla="*/ 0 h 720090"/>
              <a:gd name="connsiteX12" fmla="*/ 720090 w 720090"/>
              <a:gd name="connsiteY12" fmla="*/ 360045 h 720090"/>
              <a:gd name="connsiteX13" fmla="*/ 360045 w 720090"/>
              <a:gd name="connsiteY13" fmla="*/ 720090 h 720090"/>
              <a:gd name="connsiteX14" fmla="*/ 0 w 720090"/>
              <a:gd name="connsiteY14" fmla="*/ 360045 h 720090"/>
              <a:gd name="connsiteX15" fmla="*/ 360045 w 720090"/>
              <a:gd name="connsiteY15" fmla="*/ 0 h 7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0090" h="720090">
                <a:moveTo>
                  <a:pt x="360045" y="248666"/>
                </a:moveTo>
                <a:lnTo>
                  <a:pt x="490855" y="379476"/>
                </a:lnTo>
                <a:lnTo>
                  <a:pt x="429260" y="441198"/>
                </a:lnTo>
                <a:lnTo>
                  <a:pt x="360045" y="371856"/>
                </a:lnTo>
                <a:lnTo>
                  <a:pt x="290830" y="441198"/>
                </a:lnTo>
                <a:lnTo>
                  <a:pt x="229235" y="379476"/>
                </a:lnTo>
                <a:close/>
                <a:moveTo>
                  <a:pt x="360045" y="142748"/>
                </a:moveTo>
                <a:cubicBezTo>
                  <a:pt x="240030" y="142748"/>
                  <a:pt x="142748" y="240030"/>
                  <a:pt x="142748" y="360045"/>
                </a:cubicBezTo>
                <a:cubicBezTo>
                  <a:pt x="142748" y="480060"/>
                  <a:pt x="240030" y="577342"/>
                  <a:pt x="360045" y="577342"/>
                </a:cubicBezTo>
                <a:cubicBezTo>
                  <a:pt x="480060" y="577342"/>
                  <a:pt x="577342" y="480060"/>
                  <a:pt x="577342" y="360045"/>
                </a:cubicBezTo>
                <a:cubicBezTo>
                  <a:pt x="577342" y="240030"/>
                  <a:pt x="480060" y="142748"/>
                  <a:pt x="360045" y="142748"/>
                </a:cubicBezTo>
                <a:close/>
                <a:moveTo>
                  <a:pt x="360045" y="0"/>
                </a:moveTo>
                <a:cubicBezTo>
                  <a:pt x="559054" y="0"/>
                  <a:pt x="720090" y="162179"/>
                  <a:pt x="720090" y="360045"/>
                </a:cubicBezTo>
                <a:cubicBezTo>
                  <a:pt x="720090" y="557911"/>
                  <a:pt x="557911" y="720090"/>
                  <a:pt x="360045" y="720090"/>
                </a:cubicBezTo>
                <a:cubicBezTo>
                  <a:pt x="162179" y="720090"/>
                  <a:pt x="0" y="557911"/>
                  <a:pt x="0" y="360045"/>
                </a:cubicBezTo>
                <a:cubicBezTo>
                  <a:pt x="0" y="162179"/>
                  <a:pt x="161163" y="0"/>
                  <a:pt x="360045" y="0"/>
                </a:cubicBezTo>
                <a:close/>
              </a:path>
            </a:pathLst>
          </a:custGeom>
          <a:solidFill>
            <a:srgbClr val="102D4F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4" name="Forma libre 103">
            <a:extLst>
              <a:ext uri="{FF2B5EF4-FFF2-40B4-BE49-F238E27FC236}">
                <a16:creationId xmlns:a16="http://schemas.microsoft.com/office/drawing/2014/main" id="{67C61D8A-CCB1-EEC3-2405-B016AB1641FB}"/>
              </a:ext>
            </a:extLst>
          </p:cNvPr>
          <p:cNvSpPr>
            <a:spLocks noChangeAspect="1"/>
          </p:cNvSpPr>
          <p:nvPr/>
        </p:nvSpPr>
        <p:spPr>
          <a:xfrm>
            <a:off x="534936" y="5012547"/>
            <a:ext cx="360000" cy="218667"/>
          </a:xfrm>
          <a:custGeom>
            <a:avLst/>
            <a:gdLst>
              <a:gd name="connsiteX0" fmla="*/ 0 w 720090"/>
              <a:gd name="connsiteY0" fmla="*/ 77343 h 437388"/>
              <a:gd name="connsiteX1" fmla="*/ 142748 w 720090"/>
              <a:gd name="connsiteY1" fmla="*/ 77343 h 437388"/>
              <a:gd name="connsiteX2" fmla="*/ 360045 w 720090"/>
              <a:gd name="connsiteY2" fmla="*/ 294640 h 437388"/>
              <a:gd name="connsiteX3" fmla="*/ 577342 w 720090"/>
              <a:gd name="connsiteY3" fmla="*/ 77343 h 437388"/>
              <a:gd name="connsiteX4" fmla="*/ 720090 w 720090"/>
              <a:gd name="connsiteY4" fmla="*/ 77343 h 437388"/>
              <a:gd name="connsiteX5" fmla="*/ 360045 w 720090"/>
              <a:gd name="connsiteY5" fmla="*/ 437388 h 437388"/>
              <a:gd name="connsiteX6" fmla="*/ 0 w 720090"/>
              <a:gd name="connsiteY6" fmla="*/ 77343 h 437388"/>
              <a:gd name="connsiteX7" fmla="*/ 282703 w 720090"/>
              <a:gd name="connsiteY7" fmla="*/ 0 h 437388"/>
              <a:gd name="connsiteX8" fmla="*/ 437262 w 720090"/>
              <a:gd name="connsiteY8" fmla="*/ 0 h 437388"/>
              <a:gd name="connsiteX9" fmla="*/ 437262 w 720090"/>
              <a:gd name="connsiteY9" fmla="*/ 154559 h 437388"/>
              <a:gd name="connsiteX10" fmla="*/ 282703 w 720090"/>
              <a:gd name="connsiteY10" fmla="*/ 154559 h 43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090" h="437388">
                <a:moveTo>
                  <a:pt x="0" y="77343"/>
                </a:moveTo>
                <a:lnTo>
                  <a:pt x="142748" y="77343"/>
                </a:lnTo>
                <a:cubicBezTo>
                  <a:pt x="142748" y="197358"/>
                  <a:pt x="240030" y="294640"/>
                  <a:pt x="360045" y="294640"/>
                </a:cubicBezTo>
                <a:cubicBezTo>
                  <a:pt x="480060" y="294640"/>
                  <a:pt x="577342" y="197358"/>
                  <a:pt x="577342" y="77343"/>
                </a:cubicBezTo>
                <a:lnTo>
                  <a:pt x="720090" y="77343"/>
                </a:lnTo>
                <a:cubicBezTo>
                  <a:pt x="720090" y="275209"/>
                  <a:pt x="557911" y="437388"/>
                  <a:pt x="360045" y="437388"/>
                </a:cubicBezTo>
                <a:cubicBezTo>
                  <a:pt x="162179" y="437388"/>
                  <a:pt x="0" y="276225"/>
                  <a:pt x="0" y="77343"/>
                </a:cubicBezTo>
                <a:close/>
                <a:moveTo>
                  <a:pt x="282703" y="0"/>
                </a:moveTo>
                <a:lnTo>
                  <a:pt x="437262" y="0"/>
                </a:lnTo>
                <a:lnTo>
                  <a:pt x="437262" y="154559"/>
                </a:lnTo>
                <a:lnTo>
                  <a:pt x="282703" y="154559"/>
                </a:lnTo>
                <a:close/>
              </a:path>
            </a:pathLst>
          </a:custGeom>
          <a:solidFill>
            <a:srgbClr val="00B9C0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97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o 8">
            <a:extLst>
              <a:ext uri="{FF2B5EF4-FFF2-40B4-BE49-F238E27FC236}">
                <a16:creationId xmlns:a16="http://schemas.microsoft.com/office/drawing/2014/main" id="{D2F7FD3C-1C04-353D-F2E6-D1850C82FA3A}"/>
              </a:ext>
            </a:extLst>
          </p:cNvPr>
          <p:cNvGrpSpPr/>
          <p:nvPr/>
        </p:nvGrpSpPr>
        <p:grpSpPr>
          <a:xfrm>
            <a:off x="637732" y="717833"/>
            <a:ext cx="10916536" cy="2162240"/>
            <a:chOff x="637732" y="717833"/>
            <a:chExt cx="10916536" cy="2162240"/>
          </a:xfrm>
        </p:grpSpPr>
        <p:sp>
          <p:nvSpPr>
            <p:cNvPr id="181" name="Rectángulo redondeado 14">
              <a:extLst>
                <a:ext uri="{FF2B5EF4-FFF2-40B4-BE49-F238E27FC236}">
                  <a16:creationId xmlns:a16="http://schemas.microsoft.com/office/drawing/2014/main" id="{AB856F70-9F01-66E6-830E-CE3E80FB0A3A}"/>
                </a:ext>
              </a:extLst>
            </p:cNvPr>
            <p:cNvSpPr/>
            <p:nvPr/>
          </p:nvSpPr>
          <p:spPr>
            <a:xfrm rot="10800000">
              <a:off x="637732" y="1580671"/>
              <a:ext cx="10916536" cy="1299402"/>
            </a:xfrm>
            <a:prstGeom prst="roundRect">
              <a:avLst>
                <a:gd name="adj" fmla="val 25954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40EB10F6-0507-26E7-559D-2B0AF8D4AA9B}"/>
                </a:ext>
              </a:extLst>
            </p:cNvPr>
            <p:cNvGrpSpPr/>
            <p:nvPr/>
          </p:nvGrpSpPr>
          <p:grpSpPr>
            <a:xfrm rot="16200000">
              <a:off x="3657218" y="-97081"/>
              <a:ext cx="537486" cy="2167313"/>
              <a:chOff x="10774837" y="-1512795"/>
              <a:chExt cx="720000" cy="2903270"/>
            </a:xfrm>
          </p:grpSpPr>
          <p:sp>
            <p:nvSpPr>
              <p:cNvPr id="3" name="Redondear rectángulo de esquina del mismo lado 2">
                <a:extLst>
                  <a:ext uri="{FF2B5EF4-FFF2-40B4-BE49-F238E27FC236}">
                    <a16:creationId xmlns:a16="http://schemas.microsoft.com/office/drawing/2014/main" id="{F919506A-2F0A-F034-97D6-DD0160897BD4}"/>
                  </a:ext>
                </a:extLst>
              </p:cNvPr>
              <p:cNvSpPr/>
              <p:nvPr/>
            </p:nvSpPr>
            <p:spPr>
              <a:xfrm>
                <a:off x="10774837" y="-1512795"/>
                <a:ext cx="720000" cy="2903270"/>
              </a:xfrm>
              <a:prstGeom prst="round2SameRect">
                <a:avLst>
                  <a:gd name="adj1" fmla="val 0"/>
                  <a:gd name="adj2" fmla="val 50000"/>
                </a:avLst>
              </a:pr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/>
                  </a:gs>
                </a:gsLst>
                <a:lin ang="5400000" scaled="1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0CFD82BB-0457-16B2-ADD5-7B09AEB1E0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 rot="5400000">
                <a:off x="10810833" y="705693"/>
                <a:ext cx="648002" cy="647999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BFBCEDFA-3A11-CD36-E44B-2829CFECF03F}"/>
                </a:ext>
              </a:extLst>
            </p:cNvPr>
            <p:cNvSpPr txBox="1">
              <a:spLocks/>
            </p:cNvSpPr>
            <p:nvPr/>
          </p:nvSpPr>
          <p:spPr>
            <a:xfrm>
              <a:off x="720876" y="779657"/>
              <a:ext cx="3566682" cy="487313"/>
            </a:xfrm>
            <a:prstGeom prst="rect">
              <a:avLst/>
            </a:prstGeom>
            <a:effectLst/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642909" eaLnBrk="1" fontAlgn="auto" latinLnBrk="0" hangingPunct="1">
                <a:lnSpc>
                  <a:spcPct val="85000"/>
                </a:lnSpc>
                <a:spcAft>
                  <a:spcPts val="0"/>
                </a:spcAft>
                <a:buNone/>
                <a:defRPr sz="2531" b="1" i="0" spc="-70" baseline="0">
                  <a:solidFill>
                    <a:schemeClr val="tx1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ts val="3800"/>
                </a:lnSpc>
              </a:pPr>
              <a:r>
                <a:rPr lang="es-ES_tradnl" sz="3600" b="0" spc="0" dirty="0">
                  <a:solidFill>
                    <a:schemeClr val="tx2"/>
                  </a:solidFill>
                  <a:latin typeface="Pulso Light" pitchFamily="2" charset="0"/>
                </a:rPr>
                <a:t>Negocio </a:t>
              </a:r>
              <a:r>
                <a:rPr lang="es-ES_tradnl" sz="3600" spc="0" dirty="0">
                  <a:solidFill>
                    <a:srgbClr val="0004B2"/>
                  </a:solidFill>
                </a:rPr>
                <a:t>Internet</a:t>
              </a:r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AAED1F72-6004-9F0B-ADC8-52CE68BA34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499" y="1695176"/>
              <a:ext cx="457200" cy="457143"/>
            </a:xfrm>
            <a:custGeom>
              <a:avLst/>
              <a:gdLst>
                <a:gd name="connsiteX0" fmla="*/ 359918 w 720090"/>
                <a:gd name="connsiteY0" fmla="*/ 321565 h 720090"/>
                <a:gd name="connsiteX1" fmla="*/ 398399 w 720090"/>
                <a:gd name="connsiteY1" fmla="*/ 360046 h 720090"/>
                <a:gd name="connsiteX2" fmla="*/ 359918 w 720090"/>
                <a:gd name="connsiteY2" fmla="*/ 398527 h 720090"/>
                <a:gd name="connsiteX3" fmla="*/ 321437 w 720090"/>
                <a:gd name="connsiteY3" fmla="*/ 360046 h 720090"/>
                <a:gd name="connsiteX4" fmla="*/ 359918 w 720090"/>
                <a:gd name="connsiteY4" fmla="*/ 321565 h 720090"/>
                <a:gd name="connsiteX5" fmla="*/ 679196 w 720090"/>
                <a:gd name="connsiteY5" fmla="*/ 193802 h 720090"/>
                <a:gd name="connsiteX6" fmla="*/ 679450 w 720090"/>
                <a:gd name="connsiteY6" fmla="*/ 193802 h 720090"/>
                <a:gd name="connsiteX7" fmla="*/ 720090 w 720090"/>
                <a:gd name="connsiteY7" fmla="*/ 360045 h 720090"/>
                <a:gd name="connsiteX8" fmla="*/ 360045 w 720090"/>
                <a:gd name="connsiteY8" fmla="*/ 720090 h 720090"/>
                <a:gd name="connsiteX9" fmla="*/ 0 w 720090"/>
                <a:gd name="connsiteY9" fmla="*/ 360045 h 720090"/>
                <a:gd name="connsiteX10" fmla="*/ 40767 w 720090"/>
                <a:gd name="connsiteY10" fmla="*/ 193929 h 720090"/>
                <a:gd name="connsiteX11" fmla="*/ 148717 w 720090"/>
                <a:gd name="connsiteY11" fmla="*/ 309118 h 720090"/>
                <a:gd name="connsiteX12" fmla="*/ 142621 w 720090"/>
                <a:gd name="connsiteY12" fmla="*/ 360045 h 720090"/>
                <a:gd name="connsiteX13" fmla="*/ 359918 w 720090"/>
                <a:gd name="connsiteY13" fmla="*/ 577342 h 720090"/>
                <a:gd name="connsiteX14" fmla="*/ 577215 w 720090"/>
                <a:gd name="connsiteY14" fmla="*/ 360045 h 720090"/>
                <a:gd name="connsiteX15" fmla="*/ 571119 w 720090"/>
                <a:gd name="connsiteY15" fmla="*/ 309118 h 720090"/>
                <a:gd name="connsiteX16" fmla="*/ 359790 w 720090"/>
                <a:gd name="connsiteY16" fmla="*/ 189230 h 720090"/>
                <a:gd name="connsiteX17" fmla="*/ 483742 w 720090"/>
                <a:gd name="connsiteY17" fmla="*/ 242697 h 720090"/>
                <a:gd name="connsiteX18" fmla="*/ 437387 w 720090"/>
                <a:gd name="connsiteY18" fmla="*/ 292227 h 720090"/>
                <a:gd name="connsiteX19" fmla="*/ 437260 w 720090"/>
                <a:gd name="connsiteY19" fmla="*/ 292227 h 720090"/>
                <a:gd name="connsiteX20" fmla="*/ 359790 w 720090"/>
                <a:gd name="connsiteY20" fmla="*/ 256921 h 720090"/>
                <a:gd name="connsiteX21" fmla="*/ 282320 w 720090"/>
                <a:gd name="connsiteY21" fmla="*/ 292227 h 720090"/>
                <a:gd name="connsiteX22" fmla="*/ 235965 w 720090"/>
                <a:gd name="connsiteY22" fmla="*/ 242824 h 720090"/>
                <a:gd name="connsiteX23" fmla="*/ 359790 w 720090"/>
                <a:gd name="connsiteY23" fmla="*/ 189230 h 720090"/>
                <a:gd name="connsiteX24" fmla="*/ 359791 w 720090"/>
                <a:gd name="connsiteY24" fmla="*/ 0 h 720090"/>
                <a:gd name="connsiteX25" fmla="*/ 613410 w 720090"/>
                <a:gd name="connsiteY25" fmla="*/ 104394 h 720090"/>
                <a:gd name="connsiteX26" fmla="*/ 515747 w 720090"/>
                <a:gd name="connsiteY26" fmla="*/ 208661 h 720090"/>
                <a:gd name="connsiteX27" fmla="*/ 359918 w 720090"/>
                <a:gd name="connsiteY27" fmla="*/ 142748 h 720090"/>
                <a:gd name="connsiteX28" fmla="*/ 359791 w 720090"/>
                <a:gd name="connsiteY28" fmla="*/ 142748 h 720090"/>
                <a:gd name="connsiteX29" fmla="*/ 203962 w 720090"/>
                <a:gd name="connsiteY29" fmla="*/ 208661 h 720090"/>
                <a:gd name="connsiteX30" fmla="*/ 106426 w 720090"/>
                <a:gd name="connsiteY30" fmla="*/ 104648 h 720090"/>
                <a:gd name="connsiteX31" fmla="*/ 359791 w 720090"/>
                <a:gd name="connsiteY31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20090" h="720090">
                  <a:moveTo>
                    <a:pt x="359918" y="321565"/>
                  </a:moveTo>
                  <a:cubicBezTo>
                    <a:pt x="381254" y="321565"/>
                    <a:pt x="398399" y="338837"/>
                    <a:pt x="398399" y="360046"/>
                  </a:cubicBezTo>
                  <a:cubicBezTo>
                    <a:pt x="398399" y="381255"/>
                    <a:pt x="381127" y="398527"/>
                    <a:pt x="359918" y="398527"/>
                  </a:cubicBezTo>
                  <a:cubicBezTo>
                    <a:pt x="338709" y="398527"/>
                    <a:pt x="321437" y="381255"/>
                    <a:pt x="321437" y="360046"/>
                  </a:cubicBezTo>
                  <a:cubicBezTo>
                    <a:pt x="321437" y="338837"/>
                    <a:pt x="338582" y="321565"/>
                    <a:pt x="359918" y="321565"/>
                  </a:cubicBezTo>
                  <a:close/>
                  <a:moveTo>
                    <a:pt x="679196" y="193802"/>
                  </a:moveTo>
                  <a:lnTo>
                    <a:pt x="679450" y="193802"/>
                  </a:lnTo>
                  <a:cubicBezTo>
                    <a:pt x="705358" y="243586"/>
                    <a:pt x="720090" y="300101"/>
                    <a:pt x="720090" y="360045"/>
                  </a:cubicBezTo>
                  <a:cubicBezTo>
                    <a:pt x="720090" y="557911"/>
                    <a:pt x="557911" y="720090"/>
                    <a:pt x="360045" y="720090"/>
                  </a:cubicBezTo>
                  <a:cubicBezTo>
                    <a:pt x="162179" y="720090"/>
                    <a:pt x="0" y="558927"/>
                    <a:pt x="0" y="360045"/>
                  </a:cubicBezTo>
                  <a:cubicBezTo>
                    <a:pt x="0" y="300228"/>
                    <a:pt x="14732" y="243713"/>
                    <a:pt x="40767" y="193929"/>
                  </a:cubicBezTo>
                  <a:lnTo>
                    <a:pt x="148717" y="309118"/>
                  </a:lnTo>
                  <a:cubicBezTo>
                    <a:pt x="144780" y="325501"/>
                    <a:pt x="142621" y="342519"/>
                    <a:pt x="142621" y="360045"/>
                  </a:cubicBezTo>
                  <a:cubicBezTo>
                    <a:pt x="142621" y="480060"/>
                    <a:pt x="239903" y="577342"/>
                    <a:pt x="359918" y="577342"/>
                  </a:cubicBezTo>
                  <a:cubicBezTo>
                    <a:pt x="479933" y="577342"/>
                    <a:pt x="577215" y="480060"/>
                    <a:pt x="577215" y="360045"/>
                  </a:cubicBezTo>
                  <a:cubicBezTo>
                    <a:pt x="577215" y="342519"/>
                    <a:pt x="575056" y="325501"/>
                    <a:pt x="571119" y="309118"/>
                  </a:cubicBezTo>
                  <a:close/>
                  <a:moveTo>
                    <a:pt x="359790" y="189230"/>
                  </a:moveTo>
                  <a:cubicBezTo>
                    <a:pt x="408685" y="189230"/>
                    <a:pt x="452627" y="209804"/>
                    <a:pt x="483742" y="242697"/>
                  </a:cubicBezTo>
                  <a:lnTo>
                    <a:pt x="437387" y="292227"/>
                  </a:lnTo>
                  <a:lnTo>
                    <a:pt x="437260" y="292227"/>
                  </a:lnTo>
                  <a:cubicBezTo>
                    <a:pt x="418337" y="270637"/>
                    <a:pt x="390651" y="256921"/>
                    <a:pt x="359790" y="256921"/>
                  </a:cubicBezTo>
                  <a:cubicBezTo>
                    <a:pt x="328929" y="256921"/>
                    <a:pt x="301243" y="270637"/>
                    <a:pt x="282320" y="292227"/>
                  </a:cubicBezTo>
                  <a:lnTo>
                    <a:pt x="235965" y="242824"/>
                  </a:lnTo>
                  <a:cubicBezTo>
                    <a:pt x="267080" y="209931"/>
                    <a:pt x="310895" y="189230"/>
                    <a:pt x="359790" y="189230"/>
                  </a:cubicBezTo>
                  <a:close/>
                  <a:moveTo>
                    <a:pt x="359791" y="0"/>
                  </a:moveTo>
                  <a:cubicBezTo>
                    <a:pt x="458851" y="0"/>
                    <a:pt x="548386" y="39878"/>
                    <a:pt x="613410" y="104394"/>
                  </a:cubicBezTo>
                  <a:lnTo>
                    <a:pt x="515747" y="208661"/>
                  </a:lnTo>
                  <a:cubicBezTo>
                    <a:pt x="476250" y="168021"/>
                    <a:pt x="421005" y="142748"/>
                    <a:pt x="359918" y="142748"/>
                  </a:cubicBezTo>
                  <a:lnTo>
                    <a:pt x="359791" y="142748"/>
                  </a:lnTo>
                  <a:cubicBezTo>
                    <a:pt x="298704" y="142748"/>
                    <a:pt x="243459" y="168021"/>
                    <a:pt x="203962" y="208661"/>
                  </a:cubicBezTo>
                  <a:lnTo>
                    <a:pt x="106426" y="104648"/>
                  </a:lnTo>
                  <a:cubicBezTo>
                    <a:pt x="171450" y="40005"/>
                    <a:pt x="260731" y="0"/>
                    <a:pt x="359791" y="0"/>
                  </a:cubicBezTo>
                  <a:close/>
                </a:path>
              </a:pathLst>
            </a:custGeom>
            <a:solidFill>
              <a:srgbClr val="0004B2"/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grpSp>
          <p:nvGrpSpPr>
            <p:cNvPr id="195" name="Grupo 194">
              <a:extLst>
                <a:ext uri="{FF2B5EF4-FFF2-40B4-BE49-F238E27FC236}">
                  <a16:creationId xmlns:a16="http://schemas.microsoft.com/office/drawing/2014/main" id="{D69713B8-CBB7-0297-CBB3-A1A1B0C92362}"/>
                </a:ext>
              </a:extLst>
            </p:cNvPr>
            <p:cNvGrpSpPr/>
            <p:nvPr/>
          </p:nvGrpSpPr>
          <p:grpSpPr>
            <a:xfrm>
              <a:off x="1460289" y="1663535"/>
              <a:ext cx="2974599" cy="929297"/>
              <a:chOff x="1460289" y="1663535"/>
              <a:chExt cx="2974599" cy="929297"/>
            </a:xfrm>
          </p:grpSpPr>
          <p:sp>
            <p:nvSpPr>
              <p:cNvPr id="99" name="Rectángulo: esquinas redondeadas 70">
                <a:extLst>
                  <a:ext uri="{FF2B5EF4-FFF2-40B4-BE49-F238E27FC236}">
                    <a16:creationId xmlns:a16="http://schemas.microsoft.com/office/drawing/2014/main" id="{7A91C1B5-E562-8157-871B-2540932BDF98}"/>
                  </a:ext>
                </a:extLst>
              </p:cNvPr>
              <p:cNvSpPr/>
              <p:nvPr/>
            </p:nvSpPr>
            <p:spPr>
              <a:xfrm>
                <a:off x="3812822" y="1874484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112%</a:t>
                </a:r>
              </a:p>
            </p:txBody>
          </p:sp>
          <p:sp>
            <p:nvSpPr>
              <p:cNvPr id="100" name="Rectángulo: esquinas redondeadas 71">
                <a:extLst>
                  <a:ext uri="{FF2B5EF4-FFF2-40B4-BE49-F238E27FC236}">
                    <a16:creationId xmlns:a16="http://schemas.microsoft.com/office/drawing/2014/main" id="{ABCD317B-384C-5653-3FE0-3086C0CCA424}"/>
                  </a:ext>
                </a:extLst>
              </p:cNvPr>
              <p:cNvSpPr/>
              <p:nvPr/>
            </p:nvSpPr>
            <p:spPr>
              <a:xfrm>
                <a:off x="3822888" y="2292105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118%</a:t>
                </a:r>
              </a:p>
            </p:txBody>
          </p:sp>
          <p:sp>
            <p:nvSpPr>
              <p:cNvPr id="104" name="CuadroTexto 103">
                <a:extLst>
                  <a:ext uri="{FF2B5EF4-FFF2-40B4-BE49-F238E27FC236}">
                    <a16:creationId xmlns:a16="http://schemas.microsoft.com/office/drawing/2014/main" id="{559F2ACE-57D8-2BA6-F918-682FB03FD871}"/>
                  </a:ext>
                </a:extLst>
              </p:cNvPr>
              <p:cNvSpPr txBox="1"/>
              <p:nvPr/>
            </p:nvSpPr>
            <p:spPr>
              <a:xfrm>
                <a:off x="3249369" y="1892762"/>
                <a:ext cx="46006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rgbClr val="00B7EB"/>
                    </a:solidFill>
                    <a:latin typeface="Pulso" pitchFamily="2" charset="0"/>
                  </a:rPr>
                  <a:t>1.520</a:t>
                </a:r>
              </a:p>
            </p:txBody>
          </p:sp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7B39F170-A128-6408-0651-877F66E307D9}"/>
                  </a:ext>
                </a:extLst>
              </p:cNvPr>
              <p:cNvSpPr txBox="1"/>
              <p:nvPr/>
            </p:nvSpPr>
            <p:spPr>
              <a:xfrm>
                <a:off x="3401653" y="2310383"/>
                <a:ext cx="30777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rgbClr val="0266FF"/>
                    </a:solidFill>
                    <a:latin typeface="Pulso" pitchFamily="2" charset="0"/>
                  </a:rPr>
                  <a:t>515</a:t>
                </a:r>
              </a:p>
            </p:txBody>
          </p:sp>
          <p:grpSp>
            <p:nvGrpSpPr>
              <p:cNvPr id="109" name="Grupo 108">
                <a:extLst>
                  <a:ext uri="{FF2B5EF4-FFF2-40B4-BE49-F238E27FC236}">
                    <a16:creationId xmlns:a16="http://schemas.microsoft.com/office/drawing/2014/main" id="{61903CFF-B2FD-1595-F4BA-CEE840AC3B90}"/>
                  </a:ext>
                </a:extLst>
              </p:cNvPr>
              <p:cNvGrpSpPr/>
              <p:nvPr/>
            </p:nvGrpSpPr>
            <p:grpSpPr>
              <a:xfrm>
                <a:off x="2720160" y="1825758"/>
                <a:ext cx="349455" cy="349453"/>
                <a:chOff x="2610975" y="5677300"/>
                <a:chExt cx="379651" cy="379651"/>
              </a:xfrm>
            </p:grpSpPr>
            <p:sp>
              <p:nvSpPr>
                <p:cNvPr id="110" name="Elipse 109">
                  <a:extLst>
                    <a:ext uri="{FF2B5EF4-FFF2-40B4-BE49-F238E27FC236}">
                      <a16:creationId xmlns:a16="http://schemas.microsoft.com/office/drawing/2014/main" id="{872E9F96-6C3D-88E6-5A9E-9BF03A99F318}"/>
                    </a:ext>
                  </a:extLst>
                </p:cNvPr>
                <p:cNvSpPr/>
                <p:nvPr/>
              </p:nvSpPr>
              <p:spPr>
                <a:xfrm>
                  <a:off x="2610975" y="5677300"/>
                  <a:ext cx="379651" cy="37965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sz="1600"/>
                </a:p>
              </p:txBody>
            </p:sp>
            <p:sp>
              <p:nvSpPr>
                <p:cNvPr id="111" name="Forma libre 110">
                  <a:extLst>
                    <a:ext uri="{FF2B5EF4-FFF2-40B4-BE49-F238E27FC236}">
                      <a16:creationId xmlns:a16="http://schemas.microsoft.com/office/drawing/2014/main" id="{ECAFF58A-F711-3D66-0106-DDD556B2E15B}"/>
                    </a:ext>
                  </a:extLst>
                </p:cNvPr>
                <p:cNvSpPr/>
                <p:nvPr/>
              </p:nvSpPr>
              <p:spPr>
                <a:xfrm>
                  <a:off x="2685082" y="5751407"/>
                  <a:ext cx="231437" cy="231437"/>
                </a:xfrm>
                <a:custGeom>
                  <a:avLst/>
                  <a:gdLst>
                    <a:gd name="connsiteX0" fmla="*/ 317182 w 634364"/>
                    <a:gd name="connsiteY0" fmla="*/ 0 h 634365"/>
                    <a:gd name="connsiteX1" fmla="*/ 0 w 634364"/>
                    <a:gd name="connsiteY1" fmla="*/ 317183 h 634365"/>
                    <a:gd name="connsiteX2" fmla="*/ 317182 w 634364"/>
                    <a:gd name="connsiteY2" fmla="*/ 634365 h 634365"/>
                    <a:gd name="connsiteX3" fmla="*/ 634365 w 634364"/>
                    <a:gd name="connsiteY3" fmla="*/ 317183 h 634365"/>
                    <a:gd name="connsiteX4" fmla="*/ 317182 w 634364"/>
                    <a:gd name="connsiteY4" fmla="*/ 0 h 634365"/>
                    <a:gd name="connsiteX5" fmla="*/ 317182 w 634364"/>
                    <a:gd name="connsiteY5" fmla="*/ 508635 h 634365"/>
                    <a:gd name="connsiteX6" fmla="*/ 125730 w 634364"/>
                    <a:gd name="connsiteY6" fmla="*/ 317183 h 634365"/>
                    <a:gd name="connsiteX7" fmla="*/ 317182 w 634364"/>
                    <a:gd name="connsiteY7" fmla="*/ 125730 h 634365"/>
                    <a:gd name="connsiteX8" fmla="*/ 508635 w 634364"/>
                    <a:gd name="connsiteY8" fmla="*/ 317183 h 634365"/>
                    <a:gd name="connsiteX9" fmla="*/ 317182 w 634364"/>
                    <a:gd name="connsiteY9" fmla="*/ 508635 h 634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4364" h="634365">
                      <a:moveTo>
                        <a:pt x="317182" y="0"/>
                      </a:moveTo>
                      <a:cubicBezTo>
                        <a:pt x="141922" y="0"/>
                        <a:pt x="0" y="142875"/>
                        <a:pt x="0" y="317183"/>
                      </a:cubicBezTo>
                      <a:cubicBezTo>
                        <a:pt x="0" y="492443"/>
                        <a:pt x="142875" y="634365"/>
                        <a:pt x="317182" y="634365"/>
                      </a:cubicBezTo>
                      <a:cubicBezTo>
                        <a:pt x="492442" y="634365"/>
                        <a:pt x="634365" y="491490"/>
                        <a:pt x="634365" y="317183"/>
                      </a:cubicBezTo>
                      <a:cubicBezTo>
                        <a:pt x="634365" y="141923"/>
                        <a:pt x="492442" y="0"/>
                        <a:pt x="317182" y="0"/>
                      </a:cubicBezTo>
                      <a:close/>
                      <a:moveTo>
                        <a:pt x="317182" y="508635"/>
                      </a:moveTo>
                      <a:cubicBezTo>
                        <a:pt x="211455" y="508635"/>
                        <a:pt x="125730" y="422910"/>
                        <a:pt x="125730" y="317183"/>
                      </a:cubicBezTo>
                      <a:cubicBezTo>
                        <a:pt x="125730" y="211455"/>
                        <a:pt x="211455" y="125730"/>
                        <a:pt x="317182" y="125730"/>
                      </a:cubicBezTo>
                      <a:cubicBezTo>
                        <a:pt x="422910" y="125730"/>
                        <a:pt x="508635" y="211455"/>
                        <a:pt x="508635" y="317183"/>
                      </a:cubicBezTo>
                      <a:cubicBezTo>
                        <a:pt x="508635" y="422910"/>
                        <a:pt x="422910" y="508635"/>
                        <a:pt x="317182" y="508635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sz="20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12" name="Grupo 111">
                <a:extLst>
                  <a:ext uri="{FF2B5EF4-FFF2-40B4-BE49-F238E27FC236}">
                    <a16:creationId xmlns:a16="http://schemas.microsoft.com/office/drawing/2014/main" id="{70539BA7-3F25-37AA-7A30-580D6B6D1833}"/>
                  </a:ext>
                </a:extLst>
              </p:cNvPr>
              <p:cNvGrpSpPr/>
              <p:nvPr/>
            </p:nvGrpSpPr>
            <p:grpSpPr>
              <a:xfrm>
                <a:off x="2720160" y="2243379"/>
                <a:ext cx="349455" cy="349453"/>
                <a:chOff x="3819812" y="3843928"/>
                <a:chExt cx="379651" cy="379651"/>
              </a:xfrm>
            </p:grpSpPr>
            <p:sp>
              <p:nvSpPr>
                <p:cNvPr id="113" name="Elipse 112">
                  <a:extLst>
                    <a:ext uri="{FF2B5EF4-FFF2-40B4-BE49-F238E27FC236}">
                      <a16:creationId xmlns:a16="http://schemas.microsoft.com/office/drawing/2014/main" id="{2F5D0D2C-3D84-47A5-64CD-DCE4ADA67B37}"/>
                    </a:ext>
                  </a:extLst>
                </p:cNvPr>
                <p:cNvSpPr/>
                <p:nvPr/>
              </p:nvSpPr>
              <p:spPr>
                <a:xfrm>
                  <a:off x="3819812" y="3843928"/>
                  <a:ext cx="379651" cy="37965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sz="1600"/>
                </a:p>
              </p:txBody>
            </p:sp>
            <p:pic>
              <p:nvPicPr>
                <p:cNvPr id="114" name="Gráfico 113">
                  <a:extLst>
                    <a:ext uri="{FF2B5EF4-FFF2-40B4-BE49-F238E27FC236}">
                      <a16:creationId xmlns:a16="http://schemas.microsoft.com/office/drawing/2014/main" id="{6BFDDFD6-D850-1746-0AC4-477AEE6C4D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3918" y="3950673"/>
                  <a:ext cx="231438" cy="166160"/>
                </a:xfrm>
                <a:prstGeom prst="rect">
                  <a:avLst/>
                </a:prstGeom>
              </p:spPr>
            </p:pic>
          </p:grpSp>
          <p:sp>
            <p:nvSpPr>
              <p:cNvPr id="94" name="CuadroTexto 93">
                <a:extLst>
                  <a:ext uri="{FF2B5EF4-FFF2-40B4-BE49-F238E27FC236}">
                    <a16:creationId xmlns:a16="http://schemas.microsoft.com/office/drawing/2014/main" id="{C3FED340-0238-5768-492A-BE00CC4F42EE}"/>
                  </a:ext>
                </a:extLst>
              </p:cNvPr>
              <p:cNvSpPr txBox="1"/>
              <p:nvPr/>
            </p:nvSpPr>
            <p:spPr>
              <a:xfrm>
                <a:off x="1571906" y="1663535"/>
                <a:ext cx="7521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600" dirty="0"/>
                  <a:t>Ingresos</a:t>
                </a:r>
              </a:p>
            </p:txBody>
          </p:sp>
          <p:grpSp>
            <p:nvGrpSpPr>
              <p:cNvPr id="130" name="Grupo 129">
                <a:extLst>
                  <a:ext uri="{FF2B5EF4-FFF2-40B4-BE49-F238E27FC236}">
                    <a16:creationId xmlns:a16="http://schemas.microsoft.com/office/drawing/2014/main" id="{86A7AB4D-0203-E544-67CB-F8B9AABC9C0F}"/>
                  </a:ext>
                </a:extLst>
              </p:cNvPr>
              <p:cNvGrpSpPr/>
              <p:nvPr/>
            </p:nvGrpSpPr>
            <p:grpSpPr>
              <a:xfrm>
                <a:off x="1460289" y="2249397"/>
                <a:ext cx="958952" cy="220832"/>
                <a:chOff x="1687705" y="2295347"/>
                <a:chExt cx="958952" cy="220832"/>
              </a:xfrm>
            </p:grpSpPr>
            <p:sp>
              <p:nvSpPr>
                <p:cNvPr id="92" name="CuadroTexto 91">
                  <a:extLst>
                    <a:ext uri="{FF2B5EF4-FFF2-40B4-BE49-F238E27FC236}">
                      <a16:creationId xmlns:a16="http://schemas.microsoft.com/office/drawing/2014/main" id="{3C062533-8C78-14DF-C6D0-86D9569B1E52}"/>
                    </a:ext>
                  </a:extLst>
                </p:cNvPr>
                <p:cNvSpPr txBox="1"/>
                <p:nvPr/>
              </p:nvSpPr>
              <p:spPr>
                <a:xfrm>
                  <a:off x="1687705" y="2346902"/>
                  <a:ext cx="27411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YoY</a:t>
                  </a:r>
                </a:p>
              </p:txBody>
            </p:sp>
            <p:sp>
              <p:nvSpPr>
                <p:cNvPr id="116" name="CuadroTexto 115">
                  <a:extLst>
                    <a:ext uri="{FF2B5EF4-FFF2-40B4-BE49-F238E27FC236}">
                      <a16:creationId xmlns:a16="http://schemas.microsoft.com/office/drawing/2014/main" id="{5D528AFC-31D7-5909-FB48-967186B8CB90}"/>
                    </a:ext>
                  </a:extLst>
                </p:cNvPr>
                <p:cNvSpPr txBox="1"/>
                <p:nvPr/>
              </p:nvSpPr>
              <p:spPr>
                <a:xfrm>
                  <a:off x="2276364" y="2295347"/>
                  <a:ext cx="37029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% IPC</a:t>
                  </a:r>
                </a:p>
              </p:txBody>
            </p:sp>
          </p:grpSp>
        </p:grpSp>
        <p:grpSp>
          <p:nvGrpSpPr>
            <p:cNvPr id="194" name="Grupo 193">
              <a:extLst>
                <a:ext uri="{FF2B5EF4-FFF2-40B4-BE49-F238E27FC236}">
                  <a16:creationId xmlns:a16="http://schemas.microsoft.com/office/drawing/2014/main" id="{C5A6F95E-236D-134C-F1F8-05FDCB0CC13A}"/>
                </a:ext>
              </a:extLst>
            </p:cNvPr>
            <p:cNvGrpSpPr/>
            <p:nvPr/>
          </p:nvGrpSpPr>
          <p:grpSpPr>
            <a:xfrm>
              <a:off x="4893900" y="1663535"/>
              <a:ext cx="3031506" cy="1077735"/>
              <a:chOff x="4870925" y="1663535"/>
              <a:chExt cx="3031506" cy="1077735"/>
            </a:xfrm>
          </p:grpSpPr>
          <p:sp>
            <p:nvSpPr>
              <p:cNvPr id="147" name="Rectángulo: esquinas redondeadas 70">
                <a:extLst>
                  <a:ext uri="{FF2B5EF4-FFF2-40B4-BE49-F238E27FC236}">
                    <a16:creationId xmlns:a16="http://schemas.microsoft.com/office/drawing/2014/main" id="{E0C378E7-1D7D-8503-9198-887918B07300}"/>
                  </a:ext>
                </a:extLst>
              </p:cNvPr>
              <p:cNvSpPr/>
              <p:nvPr/>
            </p:nvSpPr>
            <p:spPr>
              <a:xfrm>
                <a:off x="7280365" y="1874484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95%</a:t>
                </a:r>
              </a:p>
            </p:txBody>
          </p:sp>
          <p:sp>
            <p:nvSpPr>
              <p:cNvPr id="148" name="Rectángulo: esquinas redondeadas 71">
                <a:extLst>
                  <a:ext uri="{FF2B5EF4-FFF2-40B4-BE49-F238E27FC236}">
                    <a16:creationId xmlns:a16="http://schemas.microsoft.com/office/drawing/2014/main" id="{90A601C8-FA9C-288E-6926-DDFCBBCC4FBD}"/>
                  </a:ext>
                </a:extLst>
              </p:cNvPr>
              <p:cNvSpPr/>
              <p:nvPr/>
            </p:nvSpPr>
            <p:spPr>
              <a:xfrm>
                <a:off x="7290431" y="2292105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86%</a:t>
                </a:r>
              </a:p>
            </p:txBody>
          </p:sp>
          <p:sp>
            <p:nvSpPr>
              <p:cNvPr id="149" name="CuadroTexto 148">
                <a:extLst>
                  <a:ext uri="{FF2B5EF4-FFF2-40B4-BE49-F238E27FC236}">
                    <a16:creationId xmlns:a16="http://schemas.microsoft.com/office/drawing/2014/main" id="{F0876C5A-391E-5096-381E-FBA63D36BAA9}"/>
                  </a:ext>
                </a:extLst>
              </p:cNvPr>
              <p:cNvSpPr txBox="1"/>
              <p:nvPr/>
            </p:nvSpPr>
            <p:spPr>
              <a:xfrm>
                <a:off x="6792252" y="1892762"/>
                <a:ext cx="3847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rgbClr val="00B7EB"/>
                    </a:solidFill>
                    <a:latin typeface="Pulso" pitchFamily="2" charset="0"/>
                  </a:rPr>
                  <a:t>29,9</a:t>
                </a:r>
              </a:p>
            </p:txBody>
          </p:sp>
          <p:sp>
            <p:nvSpPr>
              <p:cNvPr id="150" name="CuadroTexto 149">
                <a:extLst>
                  <a:ext uri="{FF2B5EF4-FFF2-40B4-BE49-F238E27FC236}">
                    <a16:creationId xmlns:a16="http://schemas.microsoft.com/office/drawing/2014/main" id="{95DED808-FB56-3BE4-FA54-66253288788F}"/>
                  </a:ext>
                </a:extLst>
              </p:cNvPr>
              <p:cNvSpPr txBox="1"/>
              <p:nvPr/>
            </p:nvSpPr>
            <p:spPr>
              <a:xfrm>
                <a:off x="6792252" y="2310383"/>
                <a:ext cx="38472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rgbClr val="0266FF"/>
                    </a:solidFill>
                    <a:latin typeface="Pulso" pitchFamily="2" charset="0"/>
                  </a:rPr>
                  <a:t>25,4</a:t>
                </a:r>
              </a:p>
            </p:txBody>
          </p:sp>
          <p:grpSp>
            <p:nvGrpSpPr>
              <p:cNvPr id="151" name="Grupo 150">
                <a:extLst>
                  <a:ext uri="{FF2B5EF4-FFF2-40B4-BE49-F238E27FC236}">
                    <a16:creationId xmlns:a16="http://schemas.microsoft.com/office/drawing/2014/main" id="{72797FB2-CEDB-D0F7-5DC1-EE05298A0CEB}"/>
                  </a:ext>
                </a:extLst>
              </p:cNvPr>
              <p:cNvGrpSpPr/>
              <p:nvPr/>
            </p:nvGrpSpPr>
            <p:grpSpPr>
              <a:xfrm>
                <a:off x="6187703" y="1825758"/>
                <a:ext cx="349455" cy="349453"/>
                <a:chOff x="2610975" y="5677300"/>
                <a:chExt cx="379651" cy="379651"/>
              </a:xfrm>
            </p:grpSpPr>
            <p:sp>
              <p:nvSpPr>
                <p:cNvPr id="155" name="Elipse 154">
                  <a:extLst>
                    <a:ext uri="{FF2B5EF4-FFF2-40B4-BE49-F238E27FC236}">
                      <a16:creationId xmlns:a16="http://schemas.microsoft.com/office/drawing/2014/main" id="{53D0350E-E6D1-2CD1-699A-9649310B8641}"/>
                    </a:ext>
                  </a:extLst>
                </p:cNvPr>
                <p:cNvSpPr/>
                <p:nvPr/>
              </p:nvSpPr>
              <p:spPr>
                <a:xfrm>
                  <a:off x="2610975" y="5677300"/>
                  <a:ext cx="379651" cy="37965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sz="1600"/>
                </a:p>
              </p:txBody>
            </p:sp>
            <p:sp>
              <p:nvSpPr>
                <p:cNvPr id="156" name="Forma libre 155">
                  <a:extLst>
                    <a:ext uri="{FF2B5EF4-FFF2-40B4-BE49-F238E27FC236}">
                      <a16:creationId xmlns:a16="http://schemas.microsoft.com/office/drawing/2014/main" id="{DE3290D6-152D-52BB-B2DB-E5F81D4DDEEC}"/>
                    </a:ext>
                  </a:extLst>
                </p:cNvPr>
                <p:cNvSpPr/>
                <p:nvPr/>
              </p:nvSpPr>
              <p:spPr>
                <a:xfrm>
                  <a:off x="2685082" y="5751407"/>
                  <a:ext cx="231437" cy="231437"/>
                </a:xfrm>
                <a:custGeom>
                  <a:avLst/>
                  <a:gdLst>
                    <a:gd name="connsiteX0" fmla="*/ 317182 w 634364"/>
                    <a:gd name="connsiteY0" fmla="*/ 0 h 634365"/>
                    <a:gd name="connsiteX1" fmla="*/ 0 w 634364"/>
                    <a:gd name="connsiteY1" fmla="*/ 317183 h 634365"/>
                    <a:gd name="connsiteX2" fmla="*/ 317182 w 634364"/>
                    <a:gd name="connsiteY2" fmla="*/ 634365 h 634365"/>
                    <a:gd name="connsiteX3" fmla="*/ 634365 w 634364"/>
                    <a:gd name="connsiteY3" fmla="*/ 317183 h 634365"/>
                    <a:gd name="connsiteX4" fmla="*/ 317182 w 634364"/>
                    <a:gd name="connsiteY4" fmla="*/ 0 h 634365"/>
                    <a:gd name="connsiteX5" fmla="*/ 317182 w 634364"/>
                    <a:gd name="connsiteY5" fmla="*/ 508635 h 634365"/>
                    <a:gd name="connsiteX6" fmla="*/ 125730 w 634364"/>
                    <a:gd name="connsiteY6" fmla="*/ 317183 h 634365"/>
                    <a:gd name="connsiteX7" fmla="*/ 317182 w 634364"/>
                    <a:gd name="connsiteY7" fmla="*/ 125730 h 634365"/>
                    <a:gd name="connsiteX8" fmla="*/ 508635 w 634364"/>
                    <a:gd name="connsiteY8" fmla="*/ 317183 h 634365"/>
                    <a:gd name="connsiteX9" fmla="*/ 317182 w 634364"/>
                    <a:gd name="connsiteY9" fmla="*/ 508635 h 634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4364" h="634365">
                      <a:moveTo>
                        <a:pt x="317182" y="0"/>
                      </a:moveTo>
                      <a:cubicBezTo>
                        <a:pt x="141922" y="0"/>
                        <a:pt x="0" y="142875"/>
                        <a:pt x="0" y="317183"/>
                      </a:cubicBezTo>
                      <a:cubicBezTo>
                        <a:pt x="0" y="492443"/>
                        <a:pt x="142875" y="634365"/>
                        <a:pt x="317182" y="634365"/>
                      </a:cubicBezTo>
                      <a:cubicBezTo>
                        <a:pt x="492442" y="634365"/>
                        <a:pt x="634365" y="491490"/>
                        <a:pt x="634365" y="317183"/>
                      </a:cubicBezTo>
                      <a:cubicBezTo>
                        <a:pt x="634365" y="141923"/>
                        <a:pt x="492442" y="0"/>
                        <a:pt x="317182" y="0"/>
                      </a:cubicBezTo>
                      <a:close/>
                      <a:moveTo>
                        <a:pt x="317182" y="508635"/>
                      </a:moveTo>
                      <a:cubicBezTo>
                        <a:pt x="211455" y="508635"/>
                        <a:pt x="125730" y="422910"/>
                        <a:pt x="125730" y="317183"/>
                      </a:cubicBezTo>
                      <a:cubicBezTo>
                        <a:pt x="125730" y="211455"/>
                        <a:pt x="211455" y="125730"/>
                        <a:pt x="317182" y="125730"/>
                      </a:cubicBezTo>
                      <a:cubicBezTo>
                        <a:pt x="422910" y="125730"/>
                        <a:pt x="508635" y="211455"/>
                        <a:pt x="508635" y="317183"/>
                      </a:cubicBezTo>
                      <a:cubicBezTo>
                        <a:pt x="508635" y="422910"/>
                        <a:pt x="422910" y="508635"/>
                        <a:pt x="317182" y="508635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sz="20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52" name="Grupo 151">
                <a:extLst>
                  <a:ext uri="{FF2B5EF4-FFF2-40B4-BE49-F238E27FC236}">
                    <a16:creationId xmlns:a16="http://schemas.microsoft.com/office/drawing/2014/main" id="{6A231F09-BED6-99F6-E536-D0A810F0E20E}"/>
                  </a:ext>
                </a:extLst>
              </p:cNvPr>
              <p:cNvGrpSpPr/>
              <p:nvPr/>
            </p:nvGrpSpPr>
            <p:grpSpPr>
              <a:xfrm>
                <a:off x="6187703" y="2243379"/>
                <a:ext cx="349455" cy="349453"/>
                <a:chOff x="3819812" y="3843928"/>
                <a:chExt cx="379651" cy="379651"/>
              </a:xfrm>
            </p:grpSpPr>
            <p:sp>
              <p:nvSpPr>
                <p:cNvPr id="153" name="Elipse 152">
                  <a:extLst>
                    <a:ext uri="{FF2B5EF4-FFF2-40B4-BE49-F238E27FC236}">
                      <a16:creationId xmlns:a16="http://schemas.microsoft.com/office/drawing/2014/main" id="{CC6CE5C9-CEC5-148B-84FC-C52E77813AE8}"/>
                    </a:ext>
                  </a:extLst>
                </p:cNvPr>
                <p:cNvSpPr/>
                <p:nvPr/>
              </p:nvSpPr>
              <p:spPr>
                <a:xfrm>
                  <a:off x="3819812" y="3843928"/>
                  <a:ext cx="379651" cy="37965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sz="1600"/>
                </a:p>
              </p:txBody>
            </p:sp>
            <p:pic>
              <p:nvPicPr>
                <p:cNvPr id="154" name="Gráfico 153">
                  <a:extLst>
                    <a:ext uri="{FF2B5EF4-FFF2-40B4-BE49-F238E27FC236}">
                      <a16:creationId xmlns:a16="http://schemas.microsoft.com/office/drawing/2014/main" id="{BA0A9055-84D8-C59F-CDA1-8B5155589C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3918" y="3950673"/>
                  <a:ext cx="231438" cy="166160"/>
                </a:xfrm>
                <a:prstGeom prst="rect">
                  <a:avLst/>
                </a:prstGeom>
              </p:spPr>
            </p:pic>
          </p:grpSp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F4DA6E4C-9883-9860-5D04-D87E33FE3864}"/>
                  </a:ext>
                </a:extLst>
              </p:cNvPr>
              <p:cNvSpPr txBox="1"/>
              <p:nvPr/>
            </p:nvSpPr>
            <p:spPr>
              <a:xfrm>
                <a:off x="5168683" y="1909420"/>
                <a:ext cx="4937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dirty="0">
                    <a:solidFill>
                      <a:srgbClr val="0004B2"/>
                    </a:solidFill>
                    <a:latin typeface="Pulso" pitchFamily="2" charset="0"/>
                  </a:rPr>
                  <a:t>28,6</a:t>
                </a:r>
              </a:p>
            </p:txBody>
          </p:sp>
          <p:sp>
            <p:nvSpPr>
              <p:cNvPr id="146" name="CuadroTexto 145">
                <a:extLst>
                  <a:ext uri="{FF2B5EF4-FFF2-40B4-BE49-F238E27FC236}">
                    <a16:creationId xmlns:a16="http://schemas.microsoft.com/office/drawing/2014/main" id="{17BFC82E-C06A-2442-27B5-764DA469FCEB}"/>
                  </a:ext>
                </a:extLst>
              </p:cNvPr>
              <p:cNvSpPr txBox="1"/>
              <p:nvPr/>
            </p:nvSpPr>
            <p:spPr>
              <a:xfrm>
                <a:off x="5163876" y="1663535"/>
                <a:ext cx="50334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600" dirty="0"/>
                  <a:t>ARPU</a:t>
                </a:r>
              </a:p>
            </p:txBody>
          </p:sp>
          <p:grpSp>
            <p:nvGrpSpPr>
              <p:cNvPr id="138" name="Grupo 137">
                <a:extLst>
                  <a:ext uri="{FF2B5EF4-FFF2-40B4-BE49-F238E27FC236}">
                    <a16:creationId xmlns:a16="http://schemas.microsoft.com/office/drawing/2014/main" id="{17E4A835-25FE-3CCA-ADE1-78B7CD598130}"/>
                  </a:ext>
                </a:extLst>
              </p:cNvPr>
              <p:cNvGrpSpPr/>
              <p:nvPr/>
            </p:nvGrpSpPr>
            <p:grpSpPr>
              <a:xfrm>
                <a:off x="4870925" y="2249397"/>
                <a:ext cx="1136712" cy="491873"/>
                <a:chOff x="1630798" y="2295347"/>
                <a:chExt cx="1136712" cy="491873"/>
              </a:xfrm>
            </p:grpSpPr>
            <p:grpSp>
              <p:nvGrpSpPr>
                <p:cNvPr id="139" name="Grupo 138">
                  <a:extLst>
                    <a:ext uri="{FF2B5EF4-FFF2-40B4-BE49-F238E27FC236}">
                      <a16:creationId xmlns:a16="http://schemas.microsoft.com/office/drawing/2014/main" id="{270829DC-9C5A-7891-3257-2D1623848540}"/>
                    </a:ext>
                  </a:extLst>
                </p:cNvPr>
                <p:cNvGrpSpPr/>
                <p:nvPr/>
              </p:nvGrpSpPr>
              <p:grpSpPr>
                <a:xfrm>
                  <a:off x="1630798" y="2346902"/>
                  <a:ext cx="387927" cy="373373"/>
                  <a:chOff x="1694880" y="2316628"/>
                  <a:chExt cx="387927" cy="373373"/>
                </a:xfrm>
              </p:grpSpPr>
              <p:sp>
                <p:nvSpPr>
                  <p:cNvPr id="143" name="CuadroTexto 142">
                    <a:extLst>
                      <a:ext uri="{FF2B5EF4-FFF2-40B4-BE49-F238E27FC236}">
                        <a16:creationId xmlns:a16="http://schemas.microsoft.com/office/drawing/2014/main" id="{69DF1317-1379-CBAA-7382-023A7C232E7B}"/>
                      </a:ext>
                    </a:extLst>
                  </p:cNvPr>
                  <p:cNvSpPr txBox="1"/>
                  <p:nvPr/>
                </p:nvSpPr>
                <p:spPr>
                  <a:xfrm>
                    <a:off x="1694880" y="2520724"/>
                    <a:ext cx="387927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s-AR" sz="1100" dirty="0">
                        <a:latin typeface="Pulso" pitchFamily="2" charset="0"/>
                      </a:rPr>
                      <a:t>+22% </a:t>
                    </a:r>
                  </a:p>
                </p:txBody>
              </p:sp>
              <p:sp>
                <p:nvSpPr>
                  <p:cNvPr id="144" name="CuadroTexto 143">
                    <a:extLst>
                      <a:ext uri="{FF2B5EF4-FFF2-40B4-BE49-F238E27FC236}">
                        <a16:creationId xmlns:a16="http://schemas.microsoft.com/office/drawing/2014/main" id="{47000B96-76DB-DBDC-AD44-F62D528AEF94}"/>
                      </a:ext>
                    </a:extLst>
                  </p:cNvPr>
                  <p:cNvSpPr txBox="1"/>
                  <p:nvPr/>
                </p:nvSpPr>
                <p:spPr>
                  <a:xfrm>
                    <a:off x="1751787" y="2316628"/>
                    <a:ext cx="274113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s-AR" sz="1100" dirty="0">
                        <a:latin typeface="Pulso" pitchFamily="2" charset="0"/>
                      </a:rPr>
                      <a:t>YoY</a:t>
                    </a:r>
                  </a:p>
                </p:txBody>
              </p:sp>
            </p:grpSp>
            <p:grpSp>
              <p:nvGrpSpPr>
                <p:cNvPr id="140" name="Grupo 139">
                  <a:extLst>
                    <a:ext uri="{FF2B5EF4-FFF2-40B4-BE49-F238E27FC236}">
                      <a16:creationId xmlns:a16="http://schemas.microsoft.com/office/drawing/2014/main" id="{3E1151C9-B389-CEFC-32C9-3DD99EDEA87D}"/>
                    </a:ext>
                  </a:extLst>
                </p:cNvPr>
                <p:cNvGrpSpPr/>
                <p:nvPr/>
              </p:nvGrpSpPr>
              <p:grpSpPr>
                <a:xfrm>
                  <a:off x="2155510" y="2295347"/>
                  <a:ext cx="612000" cy="491873"/>
                  <a:chOff x="2155510" y="2295347"/>
                  <a:chExt cx="612000" cy="491873"/>
                </a:xfrm>
              </p:grpSpPr>
              <p:sp>
                <p:nvSpPr>
                  <p:cNvPr id="141" name="Rectángulo: esquinas redondeadas 70">
                    <a:extLst>
                      <a:ext uri="{FF2B5EF4-FFF2-40B4-BE49-F238E27FC236}">
                        <a16:creationId xmlns:a16="http://schemas.microsoft.com/office/drawing/2014/main" id="{3022C37A-7B38-21A9-6D74-320A68779813}"/>
                      </a:ext>
                    </a:extLst>
                  </p:cNvPr>
                  <p:cNvSpPr/>
                  <p:nvPr/>
                </p:nvSpPr>
                <p:spPr>
                  <a:xfrm>
                    <a:off x="2155510" y="2535220"/>
                    <a:ext cx="612000" cy="252000"/>
                  </a:xfrm>
                  <a:prstGeom prst="roundRect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s-AR" sz="1000" dirty="0">
                        <a:solidFill>
                          <a:schemeClr val="tx1"/>
                        </a:solidFill>
                        <a:latin typeface="Pulso" pitchFamily="2" charset="0"/>
                      </a:rPr>
                      <a:t>93%</a:t>
                    </a:r>
                  </a:p>
                </p:txBody>
              </p:sp>
              <p:sp>
                <p:nvSpPr>
                  <p:cNvPr id="142" name="CuadroTexto 141">
                    <a:extLst>
                      <a:ext uri="{FF2B5EF4-FFF2-40B4-BE49-F238E27FC236}">
                        <a16:creationId xmlns:a16="http://schemas.microsoft.com/office/drawing/2014/main" id="{DEB77B6A-E484-76A4-3158-69FE75152834}"/>
                      </a:ext>
                    </a:extLst>
                  </p:cNvPr>
                  <p:cNvSpPr txBox="1"/>
                  <p:nvPr/>
                </p:nvSpPr>
                <p:spPr>
                  <a:xfrm>
                    <a:off x="2276364" y="2295347"/>
                    <a:ext cx="370293" cy="1692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algn="ctr"/>
                    <a:r>
                      <a:rPr lang="es-AR" sz="1100" dirty="0">
                        <a:latin typeface="Pulso" pitchFamily="2" charset="0"/>
                      </a:rPr>
                      <a:t>% IPC</a:t>
                    </a:r>
                  </a:p>
                </p:txBody>
              </p:sp>
            </p:grpSp>
          </p:grpSp>
        </p:grpSp>
        <p:grpSp>
          <p:nvGrpSpPr>
            <p:cNvPr id="196" name="Grupo 195">
              <a:extLst>
                <a:ext uri="{FF2B5EF4-FFF2-40B4-BE49-F238E27FC236}">
                  <a16:creationId xmlns:a16="http://schemas.microsoft.com/office/drawing/2014/main" id="{5AE14C56-992A-A46D-ECC2-7E2A53A274E0}"/>
                </a:ext>
              </a:extLst>
            </p:cNvPr>
            <p:cNvGrpSpPr/>
            <p:nvPr/>
          </p:nvGrpSpPr>
          <p:grpSpPr>
            <a:xfrm>
              <a:off x="8435547" y="1663535"/>
              <a:ext cx="2860001" cy="1077735"/>
              <a:chOff x="8486674" y="1663535"/>
              <a:chExt cx="2860001" cy="1077735"/>
            </a:xfrm>
          </p:grpSpPr>
          <p:sp>
            <p:nvSpPr>
              <p:cNvPr id="170" name="Rectángulo: esquinas redondeadas 70">
                <a:extLst>
                  <a:ext uri="{FF2B5EF4-FFF2-40B4-BE49-F238E27FC236}">
                    <a16:creationId xmlns:a16="http://schemas.microsoft.com/office/drawing/2014/main" id="{935CA03D-34BF-A326-7FD3-A040E8048552}"/>
                  </a:ext>
                </a:extLst>
              </p:cNvPr>
              <p:cNvSpPr/>
              <p:nvPr/>
            </p:nvSpPr>
            <p:spPr>
              <a:xfrm>
                <a:off x="10664015" y="1874484"/>
                <a:ext cx="672594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+143</a:t>
                </a:r>
              </a:p>
            </p:txBody>
          </p:sp>
          <p:sp>
            <p:nvSpPr>
              <p:cNvPr id="171" name="Rectángulo: esquinas redondeadas 71">
                <a:extLst>
                  <a:ext uri="{FF2B5EF4-FFF2-40B4-BE49-F238E27FC236}">
                    <a16:creationId xmlns:a16="http://schemas.microsoft.com/office/drawing/2014/main" id="{8F2F568E-B6F8-1172-F13A-65F512A3B77F}"/>
                  </a:ext>
                </a:extLst>
              </p:cNvPr>
              <p:cNvSpPr/>
              <p:nvPr/>
            </p:nvSpPr>
            <p:spPr>
              <a:xfrm>
                <a:off x="10674081" y="2292105"/>
                <a:ext cx="672594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+95</a:t>
                </a:r>
              </a:p>
            </p:txBody>
          </p:sp>
          <p:sp>
            <p:nvSpPr>
              <p:cNvPr id="172" name="CuadroTexto 171">
                <a:extLst>
                  <a:ext uri="{FF2B5EF4-FFF2-40B4-BE49-F238E27FC236}">
                    <a16:creationId xmlns:a16="http://schemas.microsoft.com/office/drawing/2014/main" id="{FF68710A-BF50-6ED2-CE15-3FCB3CE8BE7E}"/>
                  </a:ext>
                </a:extLst>
              </p:cNvPr>
              <p:cNvSpPr txBox="1"/>
              <p:nvPr/>
            </p:nvSpPr>
            <p:spPr>
              <a:xfrm>
                <a:off x="10090944" y="1892762"/>
                <a:ext cx="4696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rgbClr val="00B7EB"/>
                    </a:solidFill>
                    <a:latin typeface="Pulso" pitchFamily="2" charset="0"/>
                  </a:rPr>
                  <a:t>4.313</a:t>
                </a:r>
              </a:p>
            </p:txBody>
          </p:sp>
          <p:sp>
            <p:nvSpPr>
              <p:cNvPr id="173" name="CuadroTexto 172">
                <a:extLst>
                  <a:ext uri="{FF2B5EF4-FFF2-40B4-BE49-F238E27FC236}">
                    <a16:creationId xmlns:a16="http://schemas.microsoft.com/office/drawing/2014/main" id="{B4F1CB51-447F-F09F-B970-EB70BF7EF553}"/>
                  </a:ext>
                </a:extLst>
              </p:cNvPr>
              <p:cNvSpPr txBox="1"/>
              <p:nvPr/>
            </p:nvSpPr>
            <p:spPr>
              <a:xfrm>
                <a:off x="10111782" y="2310383"/>
                <a:ext cx="44884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rgbClr val="0266FF"/>
                    </a:solidFill>
                    <a:latin typeface="Pulso" pitchFamily="2" charset="0"/>
                  </a:rPr>
                  <a:t>1.738</a:t>
                </a:r>
              </a:p>
            </p:txBody>
          </p:sp>
          <p:grpSp>
            <p:nvGrpSpPr>
              <p:cNvPr id="174" name="Grupo 173">
                <a:extLst>
                  <a:ext uri="{FF2B5EF4-FFF2-40B4-BE49-F238E27FC236}">
                    <a16:creationId xmlns:a16="http://schemas.microsoft.com/office/drawing/2014/main" id="{B5D15E9E-AFF3-CCF5-3C72-78D8B25061BF}"/>
                  </a:ext>
                </a:extLst>
              </p:cNvPr>
              <p:cNvGrpSpPr/>
              <p:nvPr/>
            </p:nvGrpSpPr>
            <p:grpSpPr>
              <a:xfrm>
                <a:off x="9571353" y="1825758"/>
                <a:ext cx="349455" cy="349453"/>
                <a:chOff x="2610975" y="5677300"/>
                <a:chExt cx="379651" cy="379651"/>
              </a:xfrm>
            </p:grpSpPr>
            <p:sp>
              <p:nvSpPr>
                <p:cNvPr id="178" name="Elipse 177">
                  <a:extLst>
                    <a:ext uri="{FF2B5EF4-FFF2-40B4-BE49-F238E27FC236}">
                      <a16:creationId xmlns:a16="http://schemas.microsoft.com/office/drawing/2014/main" id="{AC4AA448-BE32-4433-6A78-367D87C9BC9B}"/>
                    </a:ext>
                  </a:extLst>
                </p:cNvPr>
                <p:cNvSpPr/>
                <p:nvPr/>
              </p:nvSpPr>
              <p:spPr>
                <a:xfrm>
                  <a:off x="2610975" y="5677300"/>
                  <a:ext cx="379651" cy="37965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sz="1600"/>
                </a:p>
              </p:txBody>
            </p:sp>
            <p:sp>
              <p:nvSpPr>
                <p:cNvPr id="179" name="Forma libre 178">
                  <a:extLst>
                    <a:ext uri="{FF2B5EF4-FFF2-40B4-BE49-F238E27FC236}">
                      <a16:creationId xmlns:a16="http://schemas.microsoft.com/office/drawing/2014/main" id="{AC0CF1E2-2866-0248-F313-99DCC1AF58A5}"/>
                    </a:ext>
                  </a:extLst>
                </p:cNvPr>
                <p:cNvSpPr/>
                <p:nvPr/>
              </p:nvSpPr>
              <p:spPr>
                <a:xfrm>
                  <a:off x="2685082" y="5751407"/>
                  <a:ext cx="231437" cy="231437"/>
                </a:xfrm>
                <a:custGeom>
                  <a:avLst/>
                  <a:gdLst>
                    <a:gd name="connsiteX0" fmla="*/ 317182 w 634364"/>
                    <a:gd name="connsiteY0" fmla="*/ 0 h 634365"/>
                    <a:gd name="connsiteX1" fmla="*/ 0 w 634364"/>
                    <a:gd name="connsiteY1" fmla="*/ 317183 h 634365"/>
                    <a:gd name="connsiteX2" fmla="*/ 317182 w 634364"/>
                    <a:gd name="connsiteY2" fmla="*/ 634365 h 634365"/>
                    <a:gd name="connsiteX3" fmla="*/ 634365 w 634364"/>
                    <a:gd name="connsiteY3" fmla="*/ 317183 h 634365"/>
                    <a:gd name="connsiteX4" fmla="*/ 317182 w 634364"/>
                    <a:gd name="connsiteY4" fmla="*/ 0 h 634365"/>
                    <a:gd name="connsiteX5" fmla="*/ 317182 w 634364"/>
                    <a:gd name="connsiteY5" fmla="*/ 508635 h 634365"/>
                    <a:gd name="connsiteX6" fmla="*/ 125730 w 634364"/>
                    <a:gd name="connsiteY6" fmla="*/ 317183 h 634365"/>
                    <a:gd name="connsiteX7" fmla="*/ 317182 w 634364"/>
                    <a:gd name="connsiteY7" fmla="*/ 125730 h 634365"/>
                    <a:gd name="connsiteX8" fmla="*/ 508635 w 634364"/>
                    <a:gd name="connsiteY8" fmla="*/ 317183 h 634365"/>
                    <a:gd name="connsiteX9" fmla="*/ 317182 w 634364"/>
                    <a:gd name="connsiteY9" fmla="*/ 508635 h 6343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634364" h="634365">
                      <a:moveTo>
                        <a:pt x="317182" y="0"/>
                      </a:moveTo>
                      <a:cubicBezTo>
                        <a:pt x="141922" y="0"/>
                        <a:pt x="0" y="142875"/>
                        <a:pt x="0" y="317183"/>
                      </a:cubicBezTo>
                      <a:cubicBezTo>
                        <a:pt x="0" y="492443"/>
                        <a:pt x="142875" y="634365"/>
                        <a:pt x="317182" y="634365"/>
                      </a:cubicBezTo>
                      <a:cubicBezTo>
                        <a:pt x="492442" y="634365"/>
                        <a:pt x="634365" y="491490"/>
                        <a:pt x="634365" y="317183"/>
                      </a:cubicBezTo>
                      <a:cubicBezTo>
                        <a:pt x="634365" y="141923"/>
                        <a:pt x="492442" y="0"/>
                        <a:pt x="317182" y="0"/>
                      </a:cubicBezTo>
                      <a:close/>
                      <a:moveTo>
                        <a:pt x="317182" y="508635"/>
                      </a:moveTo>
                      <a:cubicBezTo>
                        <a:pt x="211455" y="508635"/>
                        <a:pt x="125730" y="422910"/>
                        <a:pt x="125730" y="317183"/>
                      </a:cubicBezTo>
                      <a:cubicBezTo>
                        <a:pt x="125730" y="211455"/>
                        <a:pt x="211455" y="125730"/>
                        <a:pt x="317182" y="125730"/>
                      </a:cubicBezTo>
                      <a:cubicBezTo>
                        <a:pt x="422910" y="125730"/>
                        <a:pt x="508635" y="211455"/>
                        <a:pt x="508635" y="317183"/>
                      </a:cubicBezTo>
                      <a:cubicBezTo>
                        <a:pt x="508635" y="422910"/>
                        <a:pt x="422910" y="508635"/>
                        <a:pt x="317182" y="508635"/>
                      </a:cubicBezTo>
                      <a:close/>
                    </a:path>
                  </a:pathLst>
                </a:custGeom>
                <a:solidFill>
                  <a:schemeClr val="bg2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 sz="200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75" name="Grupo 174">
                <a:extLst>
                  <a:ext uri="{FF2B5EF4-FFF2-40B4-BE49-F238E27FC236}">
                    <a16:creationId xmlns:a16="http://schemas.microsoft.com/office/drawing/2014/main" id="{C2FD4365-AFDF-E816-B464-1520885460D3}"/>
                  </a:ext>
                </a:extLst>
              </p:cNvPr>
              <p:cNvGrpSpPr/>
              <p:nvPr/>
            </p:nvGrpSpPr>
            <p:grpSpPr>
              <a:xfrm>
                <a:off x="9571353" y="2243379"/>
                <a:ext cx="349455" cy="349453"/>
                <a:chOff x="3819812" y="3843928"/>
                <a:chExt cx="379651" cy="379651"/>
              </a:xfrm>
            </p:grpSpPr>
            <p:sp>
              <p:nvSpPr>
                <p:cNvPr id="176" name="Elipse 175">
                  <a:extLst>
                    <a:ext uri="{FF2B5EF4-FFF2-40B4-BE49-F238E27FC236}">
                      <a16:creationId xmlns:a16="http://schemas.microsoft.com/office/drawing/2014/main" id="{7D3C319F-F7D9-3A88-1D2D-8B2943E078A5}"/>
                    </a:ext>
                  </a:extLst>
                </p:cNvPr>
                <p:cNvSpPr/>
                <p:nvPr/>
              </p:nvSpPr>
              <p:spPr>
                <a:xfrm>
                  <a:off x="3819812" y="3843928"/>
                  <a:ext cx="379651" cy="379651"/>
                </a:xfrm>
                <a:prstGeom prst="ellipse">
                  <a:avLst/>
                </a:prstGeom>
                <a:gradFill>
                  <a:gsLst>
                    <a:gs pos="0">
                      <a:srgbClr val="FFFFFF"/>
                    </a:gs>
                    <a:gs pos="100000">
                      <a:schemeClr val="bg1"/>
                    </a:gs>
                  </a:gsLst>
                  <a:lin ang="5400000" scaled="1"/>
                </a:gradFill>
                <a:ln>
                  <a:noFill/>
                </a:ln>
                <a:effectLst>
                  <a:outerShdw blurRad="38100" dist="12700" dir="5400000" algn="t" rotWithShape="0">
                    <a:prstClr val="black">
                      <a:alpha val="2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_tradnl" sz="1600"/>
                </a:p>
              </p:txBody>
            </p:sp>
            <p:pic>
              <p:nvPicPr>
                <p:cNvPr id="177" name="Gráfico 176">
                  <a:extLst>
                    <a:ext uri="{FF2B5EF4-FFF2-40B4-BE49-F238E27FC236}">
                      <a16:creationId xmlns:a16="http://schemas.microsoft.com/office/drawing/2014/main" id="{45A0E2C8-A6AA-84CF-06BB-26B3715D9C1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93918" y="3950673"/>
                  <a:ext cx="231438" cy="166160"/>
                </a:xfrm>
                <a:prstGeom prst="rect">
                  <a:avLst/>
                </a:prstGeom>
              </p:spPr>
            </p:pic>
          </p:grpSp>
          <p:sp>
            <p:nvSpPr>
              <p:cNvPr id="168" name="CuadroTexto 167">
                <a:extLst>
                  <a:ext uri="{FF2B5EF4-FFF2-40B4-BE49-F238E27FC236}">
                    <a16:creationId xmlns:a16="http://schemas.microsoft.com/office/drawing/2014/main" id="{698B6A3E-87F5-DC7F-0661-DEADC1DD4311}"/>
                  </a:ext>
                </a:extLst>
              </p:cNvPr>
              <p:cNvSpPr txBox="1"/>
              <p:nvPr/>
            </p:nvSpPr>
            <p:spPr>
              <a:xfrm>
                <a:off x="8498632" y="1909420"/>
                <a:ext cx="60112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dirty="0">
                    <a:solidFill>
                      <a:srgbClr val="0004B2"/>
                    </a:solidFill>
                    <a:latin typeface="Pulso" pitchFamily="2" charset="0"/>
                  </a:rPr>
                  <a:t>6.051</a:t>
                </a:r>
              </a:p>
            </p:txBody>
          </p:sp>
          <p:sp>
            <p:nvSpPr>
              <p:cNvPr id="169" name="CuadroTexto 168">
                <a:extLst>
                  <a:ext uri="{FF2B5EF4-FFF2-40B4-BE49-F238E27FC236}">
                    <a16:creationId xmlns:a16="http://schemas.microsoft.com/office/drawing/2014/main" id="{732E5265-4E31-C0AA-4F51-A9A8C1A2A9FD}"/>
                  </a:ext>
                </a:extLst>
              </p:cNvPr>
              <p:cNvSpPr txBox="1"/>
              <p:nvPr/>
            </p:nvSpPr>
            <p:spPr>
              <a:xfrm>
                <a:off x="8486674" y="1663535"/>
                <a:ext cx="62504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600" dirty="0"/>
                  <a:t>Parque</a:t>
                </a:r>
              </a:p>
            </p:txBody>
          </p:sp>
          <p:grpSp>
            <p:nvGrpSpPr>
              <p:cNvPr id="189" name="Grupo 188">
                <a:extLst>
                  <a:ext uri="{FF2B5EF4-FFF2-40B4-BE49-F238E27FC236}">
                    <a16:creationId xmlns:a16="http://schemas.microsoft.com/office/drawing/2014/main" id="{18D31A51-1517-F5E2-3FEF-BEDCD4F8BE5B}"/>
                  </a:ext>
                </a:extLst>
              </p:cNvPr>
              <p:cNvGrpSpPr/>
              <p:nvPr/>
            </p:nvGrpSpPr>
            <p:grpSpPr>
              <a:xfrm>
                <a:off x="8499717" y="2249397"/>
                <a:ext cx="612000" cy="491873"/>
                <a:chOff x="2155510" y="2295347"/>
                <a:chExt cx="612000" cy="491873"/>
              </a:xfrm>
            </p:grpSpPr>
            <p:sp>
              <p:nvSpPr>
                <p:cNvPr id="190" name="Rectángulo: esquinas redondeadas 70">
                  <a:extLst>
                    <a:ext uri="{FF2B5EF4-FFF2-40B4-BE49-F238E27FC236}">
                      <a16:creationId xmlns:a16="http://schemas.microsoft.com/office/drawing/2014/main" id="{03D2CE74-434C-3A19-66DA-C2FD78C6599E}"/>
                    </a:ext>
                  </a:extLst>
                </p:cNvPr>
                <p:cNvSpPr/>
                <p:nvPr/>
              </p:nvSpPr>
              <p:spPr>
                <a:xfrm>
                  <a:off x="2155510" y="2535220"/>
                  <a:ext cx="612000" cy="252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AR" sz="1000" dirty="0">
                      <a:solidFill>
                        <a:schemeClr val="tx1"/>
                      </a:solidFill>
                      <a:latin typeface="Pulso" pitchFamily="2" charset="0"/>
                    </a:rPr>
                    <a:t>+238</a:t>
                  </a:r>
                </a:p>
              </p:txBody>
            </p:sp>
            <p:sp>
              <p:nvSpPr>
                <p:cNvPr id="191" name="CuadroTexto 190">
                  <a:extLst>
                    <a:ext uri="{FF2B5EF4-FFF2-40B4-BE49-F238E27FC236}">
                      <a16:creationId xmlns:a16="http://schemas.microsoft.com/office/drawing/2014/main" id="{3E81D4EE-C6F8-0DFF-8060-AB7864941D94}"/>
                    </a:ext>
                  </a:extLst>
                </p:cNvPr>
                <p:cNvSpPr txBox="1"/>
                <p:nvPr/>
              </p:nvSpPr>
              <p:spPr>
                <a:xfrm>
                  <a:off x="2193808" y="2295347"/>
                  <a:ext cx="53540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Captura</a:t>
                  </a:r>
                </a:p>
              </p:txBody>
            </p:sp>
          </p:grpSp>
        </p:grpSp>
        <p:cxnSp>
          <p:nvCxnSpPr>
            <p:cNvPr id="197" name="Conector recto 196">
              <a:extLst>
                <a:ext uri="{FF2B5EF4-FFF2-40B4-BE49-F238E27FC236}">
                  <a16:creationId xmlns:a16="http://schemas.microsoft.com/office/drawing/2014/main" id="{10F63045-EC6C-67E0-83B4-20307583BEEA}"/>
                </a:ext>
              </a:extLst>
            </p:cNvPr>
            <p:cNvCxnSpPr>
              <a:cxnSpLocks/>
            </p:cNvCxnSpPr>
            <p:nvPr/>
          </p:nvCxnSpPr>
          <p:spPr>
            <a:xfrm>
              <a:off x="4670684" y="1690372"/>
              <a:ext cx="0" cy="10800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ector recto 197">
              <a:extLst>
                <a:ext uri="{FF2B5EF4-FFF2-40B4-BE49-F238E27FC236}">
                  <a16:creationId xmlns:a16="http://schemas.microsoft.com/office/drawing/2014/main" id="{A0577357-FB72-63A1-0259-4DB0042DF8C2}"/>
                </a:ext>
              </a:extLst>
            </p:cNvPr>
            <p:cNvCxnSpPr>
              <a:cxnSpLocks/>
            </p:cNvCxnSpPr>
            <p:nvPr/>
          </p:nvCxnSpPr>
          <p:spPr>
            <a:xfrm>
              <a:off x="8176650" y="1690372"/>
              <a:ext cx="0" cy="1080000"/>
            </a:xfrm>
            <a:prstGeom prst="line">
              <a:avLst/>
            </a:prstGeom>
            <a:ln w="9525"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ángulo: esquinas redondeadas 70">
            <a:extLst>
              <a:ext uri="{FF2B5EF4-FFF2-40B4-BE49-F238E27FC236}">
                <a16:creationId xmlns:a16="http://schemas.microsoft.com/office/drawing/2014/main" id="{0A744468-EB6D-420F-426F-99CF2518F2B8}"/>
              </a:ext>
            </a:extLst>
          </p:cNvPr>
          <p:cNvSpPr/>
          <p:nvPr/>
        </p:nvSpPr>
        <p:spPr>
          <a:xfrm>
            <a:off x="1928094" y="2489270"/>
            <a:ext cx="612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00" dirty="0">
                <a:solidFill>
                  <a:schemeClr val="tx1"/>
                </a:solidFill>
                <a:latin typeface="Pulso" pitchFamily="2" charset="0"/>
              </a:rPr>
              <a:t> </a:t>
            </a:r>
          </a:p>
        </p:txBody>
      </p:sp>
      <p:sp>
        <p:nvSpPr>
          <p:cNvPr id="232" name="Redondear rectángulo de esquina del mismo lado 231">
            <a:extLst>
              <a:ext uri="{FF2B5EF4-FFF2-40B4-BE49-F238E27FC236}">
                <a16:creationId xmlns:a16="http://schemas.microsoft.com/office/drawing/2014/main" id="{B00CABC6-06FF-A67E-9989-91E3A867E254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3" name="CuadroTexto 232">
            <a:extLst>
              <a:ext uri="{FF2B5EF4-FFF2-40B4-BE49-F238E27FC236}">
                <a16:creationId xmlns:a16="http://schemas.microsoft.com/office/drawing/2014/main" id="{CE8B83D0-8C2C-DFA2-3D0C-A900C8FB3842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E9E11D47-C9FB-EF1E-9916-5AD48F3AEF33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D88104A-90CF-7900-EF1C-403B20AEB5F8}"/>
              </a:ext>
            </a:extLst>
          </p:cNvPr>
          <p:cNvSpPr txBox="1"/>
          <p:nvPr/>
        </p:nvSpPr>
        <p:spPr>
          <a:xfrm>
            <a:off x="4786469" y="2977318"/>
            <a:ext cx="6235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latin typeface="Pulso" pitchFamily="2" charset="0"/>
              </a:rPr>
              <a:t>2.035</a:t>
            </a:r>
          </a:p>
        </p:txBody>
      </p:sp>
      <p:sp>
        <p:nvSpPr>
          <p:cNvPr id="8" name="Rectángulo: esquinas redondeadas 53">
            <a:extLst>
              <a:ext uri="{FF2B5EF4-FFF2-40B4-BE49-F238E27FC236}">
                <a16:creationId xmlns:a16="http://schemas.microsoft.com/office/drawing/2014/main" id="{C0EE72B4-6A57-557E-EBB8-B27C1B658A74}"/>
              </a:ext>
            </a:extLst>
          </p:cNvPr>
          <p:cNvSpPr/>
          <p:nvPr/>
        </p:nvSpPr>
        <p:spPr>
          <a:xfrm>
            <a:off x="5762778" y="3022175"/>
            <a:ext cx="37979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/>
                </a:solidFill>
                <a:latin typeface="Pulso" pitchFamily="2" charset="0"/>
              </a:rPr>
              <a:t>+28%</a:t>
            </a:r>
          </a:p>
        </p:txBody>
      </p:sp>
      <p:sp>
        <p:nvSpPr>
          <p:cNvPr id="10" name="Rectángulo: esquinas redondeadas 34">
            <a:extLst>
              <a:ext uri="{FF2B5EF4-FFF2-40B4-BE49-F238E27FC236}">
                <a16:creationId xmlns:a16="http://schemas.microsoft.com/office/drawing/2014/main" id="{6C89E6D7-BF29-4DCC-08B9-CA0EA5DFBF32}"/>
              </a:ext>
            </a:extLst>
          </p:cNvPr>
          <p:cNvSpPr/>
          <p:nvPr/>
        </p:nvSpPr>
        <p:spPr>
          <a:xfrm>
            <a:off x="6542265" y="2989822"/>
            <a:ext cx="756000" cy="25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  <a:latin typeface="Pulso" pitchFamily="2" charset="0"/>
              </a:rPr>
              <a:t>114%</a:t>
            </a:r>
          </a:p>
        </p:txBody>
      </p:sp>
    </p:spTree>
    <p:extLst>
      <p:ext uri="{BB962C8B-B14F-4D97-AF65-F5344CB8AC3E}">
        <p14:creationId xmlns:p14="http://schemas.microsoft.com/office/powerpoint/2010/main" val="363087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3.33333E-6 L -0.2582 -0.1548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17" y="-775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03B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1.85185E-6 L -0.35937 -0.0775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388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33333E-6 L -0.38464 -0.07292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32" y="-3657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/>
      <p:bldP spid="7" grpId="1"/>
      <p:bldP spid="8" grpId="0"/>
      <p:bldP spid="10" grpId="0" animBg="1"/>
      <p:bldP spid="10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E8F2D-7A32-F71E-3AA4-F67A019206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Rectángulo redondeado 14">
            <a:extLst>
              <a:ext uri="{FF2B5EF4-FFF2-40B4-BE49-F238E27FC236}">
                <a16:creationId xmlns:a16="http://schemas.microsoft.com/office/drawing/2014/main" id="{79C96C6D-B3EA-C9B1-8FE0-28F4B9E10EC8}"/>
              </a:ext>
            </a:extLst>
          </p:cNvPr>
          <p:cNvSpPr/>
          <p:nvPr/>
        </p:nvSpPr>
        <p:spPr>
          <a:xfrm rot="10800000">
            <a:off x="637732" y="1580671"/>
            <a:ext cx="10916536" cy="1299402"/>
          </a:xfrm>
          <a:prstGeom prst="roundRect">
            <a:avLst>
              <a:gd name="adj" fmla="val 25954"/>
            </a:avLst>
          </a:prstGeom>
          <a:solidFill>
            <a:srgbClr val="FFFFFF">
              <a:alpha val="64583"/>
            </a:srgbClr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493DDCBB-04E8-7C89-BD54-D4E65397B81D}"/>
              </a:ext>
            </a:extLst>
          </p:cNvPr>
          <p:cNvGrpSpPr/>
          <p:nvPr/>
        </p:nvGrpSpPr>
        <p:grpSpPr>
          <a:xfrm rot="16200000">
            <a:off x="3657218" y="-97081"/>
            <a:ext cx="537486" cy="2167313"/>
            <a:chOff x="10774837" y="-1512795"/>
            <a:chExt cx="720000" cy="2903270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E1CEE82A-C409-8A69-A0D7-D31746511091}"/>
                </a:ext>
              </a:extLst>
            </p:cNvPr>
            <p:cNvSpPr/>
            <p:nvPr/>
          </p:nvSpPr>
          <p:spPr>
            <a:xfrm>
              <a:off x="10774837" y="-1512795"/>
              <a:ext cx="720000" cy="290327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22E5061-B3CD-6B43-61A4-3AA7839A6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3F8FD8C9-73E4-1438-05FE-8D54864E22D3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566682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Negocio </a:t>
            </a:r>
            <a:r>
              <a:rPr lang="es-ES_tradnl" sz="3600" spc="0" dirty="0">
                <a:solidFill>
                  <a:srgbClr val="0004B2"/>
                </a:solidFill>
              </a:rPr>
              <a:t>Internet</a:t>
            </a:r>
          </a:p>
        </p:txBody>
      </p:sp>
      <p:sp>
        <p:nvSpPr>
          <p:cNvPr id="54" name="Forma libre 53">
            <a:extLst>
              <a:ext uri="{FF2B5EF4-FFF2-40B4-BE49-F238E27FC236}">
                <a16:creationId xmlns:a16="http://schemas.microsoft.com/office/drawing/2014/main" id="{B883C2CD-1C4D-35F3-2281-81EB099D6022}"/>
              </a:ext>
            </a:extLst>
          </p:cNvPr>
          <p:cNvSpPr>
            <a:spLocks noChangeAspect="1"/>
          </p:cNvSpPr>
          <p:nvPr/>
        </p:nvSpPr>
        <p:spPr>
          <a:xfrm>
            <a:off x="771499" y="1695176"/>
            <a:ext cx="457200" cy="457143"/>
          </a:xfrm>
          <a:custGeom>
            <a:avLst/>
            <a:gdLst>
              <a:gd name="connsiteX0" fmla="*/ 359918 w 720090"/>
              <a:gd name="connsiteY0" fmla="*/ 321565 h 720090"/>
              <a:gd name="connsiteX1" fmla="*/ 398399 w 720090"/>
              <a:gd name="connsiteY1" fmla="*/ 360046 h 720090"/>
              <a:gd name="connsiteX2" fmla="*/ 359918 w 720090"/>
              <a:gd name="connsiteY2" fmla="*/ 398527 h 720090"/>
              <a:gd name="connsiteX3" fmla="*/ 321437 w 720090"/>
              <a:gd name="connsiteY3" fmla="*/ 360046 h 720090"/>
              <a:gd name="connsiteX4" fmla="*/ 359918 w 720090"/>
              <a:gd name="connsiteY4" fmla="*/ 321565 h 720090"/>
              <a:gd name="connsiteX5" fmla="*/ 679196 w 720090"/>
              <a:gd name="connsiteY5" fmla="*/ 193802 h 720090"/>
              <a:gd name="connsiteX6" fmla="*/ 679450 w 720090"/>
              <a:gd name="connsiteY6" fmla="*/ 193802 h 720090"/>
              <a:gd name="connsiteX7" fmla="*/ 720090 w 720090"/>
              <a:gd name="connsiteY7" fmla="*/ 360045 h 720090"/>
              <a:gd name="connsiteX8" fmla="*/ 360045 w 720090"/>
              <a:gd name="connsiteY8" fmla="*/ 720090 h 720090"/>
              <a:gd name="connsiteX9" fmla="*/ 0 w 720090"/>
              <a:gd name="connsiteY9" fmla="*/ 360045 h 720090"/>
              <a:gd name="connsiteX10" fmla="*/ 40767 w 720090"/>
              <a:gd name="connsiteY10" fmla="*/ 193929 h 720090"/>
              <a:gd name="connsiteX11" fmla="*/ 148717 w 720090"/>
              <a:gd name="connsiteY11" fmla="*/ 309118 h 720090"/>
              <a:gd name="connsiteX12" fmla="*/ 142621 w 720090"/>
              <a:gd name="connsiteY12" fmla="*/ 360045 h 720090"/>
              <a:gd name="connsiteX13" fmla="*/ 359918 w 720090"/>
              <a:gd name="connsiteY13" fmla="*/ 577342 h 720090"/>
              <a:gd name="connsiteX14" fmla="*/ 577215 w 720090"/>
              <a:gd name="connsiteY14" fmla="*/ 360045 h 720090"/>
              <a:gd name="connsiteX15" fmla="*/ 571119 w 720090"/>
              <a:gd name="connsiteY15" fmla="*/ 309118 h 720090"/>
              <a:gd name="connsiteX16" fmla="*/ 359790 w 720090"/>
              <a:gd name="connsiteY16" fmla="*/ 189230 h 720090"/>
              <a:gd name="connsiteX17" fmla="*/ 483742 w 720090"/>
              <a:gd name="connsiteY17" fmla="*/ 242697 h 720090"/>
              <a:gd name="connsiteX18" fmla="*/ 437387 w 720090"/>
              <a:gd name="connsiteY18" fmla="*/ 292227 h 720090"/>
              <a:gd name="connsiteX19" fmla="*/ 437260 w 720090"/>
              <a:gd name="connsiteY19" fmla="*/ 292227 h 720090"/>
              <a:gd name="connsiteX20" fmla="*/ 359790 w 720090"/>
              <a:gd name="connsiteY20" fmla="*/ 256921 h 720090"/>
              <a:gd name="connsiteX21" fmla="*/ 282320 w 720090"/>
              <a:gd name="connsiteY21" fmla="*/ 292227 h 720090"/>
              <a:gd name="connsiteX22" fmla="*/ 235965 w 720090"/>
              <a:gd name="connsiteY22" fmla="*/ 242824 h 720090"/>
              <a:gd name="connsiteX23" fmla="*/ 359790 w 720090"/>
              <a:gd name="connsiteY23" fmla="*/ 189230 h 720090"/>
              <a:gd name="connsiteX24" fmla="*/ 359791 w 720090"/>
              <a:gd name="connsiteY24" fmla="*/ 0 h 720090"/>
              <a:gd name="connsiteX25" fmla="*/ 613410 w 720090"/>
              <a:gd name="connsiteY25" fmla="*/ 104394 h 720090"/>
              <a:gd name="connsiteX26" fmla="*/ 515747 w 720090"/>
              <a:gd name="connsiteY26" fmla="*/ 208661 h 720090"/>
              <a:gd name="connsiteX27" fmla="*/ 359918 w 720090"/>
              <a:gd name="connsiteY27" fmla="*/ 142748 h 720090"/>
              <a:gd name="connsiteX28" fmla="*/ 359791 w 720090"/>
              <a:gd name="connsiteY28" fmla="*/ 142748 h 720090"/>
              <a:gd name="connsiteX29" fmla="*/ 203962 w 720090"/>
              <a:gd name="connsiteY29" fmla="*/ 208661 h 720090"/>
              <a:gd name="connsiteX30" fmla="*/ 106426 w 720090"/>
              <a:gd name="connsiteY30" fmla="*/ 104648 h 720090"/>
              <a:gd name="connsiteX31" fmla="*/ 359791 w 720090"/>
              <a:gd name="connsiteY31" fmla="*/ 0 h 7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20090" h="720090">
                <a:moveTo>
                  <a:pt x="359918" y="321565"/>
                </a:moveTo>
                <a:cubicBezTo>
                  <a:pt x="381254" y="321565"/>
                  <a:pt x="398399" y="338837"/>
                  <a:pt x="398399" y="360046"/>
                </a:cubicBezTo>
                <a:cubicBezTo>
                  <a:pt x="398399" y="381255"/>
                  <a:pt x="381127" y="398527"/>
                  <a:pt x="359918" y="398527"/>
                </a:cubicBezTo>
                <a:cubicBezTo>
                  <a:pt x="338709" y="398527"/>
                  <a:pt x="321437" y="381255"/>
                  <a:pt x="321437" y="360046"/>
                </a:cubicBezTo>
                <a:cubicBezTo>
                  <a:pt x="321437" y="338837"/>
                  <a:pt x="338582" y="321565"/>
                  <a:pt x="359918" y="321565"/>
                </a:cubicBezTo>
                <a:close/>
                <a:moveTo>
                  <a:pt x="679196" y="193802"/>
                </a:moveTo>
                <a:lnTo>
                  <a:pt x="679450" y="193802"/>
                </a:lnTo>
                <a:cubicBezTo>
                  <a:pt x="705358" y="243586"/>
                  <a:pt x="720090" y="300101"/>
                  <a:pt x="720090" y="360045"/>
                </a:cubicBezTo>
                <a:cubicBezTo>
                  <a:pt x="720090" y="557911"/>
                  <a:pt x="557911" y="720090"/>
                  <a:pt x="360045" y="720090"/>
                </a:cubicBezTo>
                <a:cubicBezTo>
                  <a:pt x="162179" y="720090"/>
                  <a:pt x="0" y="558927"/>
                  <a:pt x="0" y="360045"/>
                </a:cubicBezTo>
                <a:cubicBezTo>
                  <a:pt x="0" y="300228"/>
                  <a:pt x="14732" y="243713"/>
                  <a:pt x="40767" y="193929"/>
                </a:cubicBezTo>
                <a:lnTo>
                  <a:pt x="148717" y="309118"/>
                </a:lnTo>
                <a:cubicBezTo>
                  <a:pt x="144780" y="325501"/>
                  <a:pt x="142621" y="342519"/>
                  <a:pt x="142621" y="360045"/>
                </a:cubicBezTo>
                <a:cubicBezTo>
                  <a:pt x="142621" y="480060"/>
                  <a:pt x="239903" y="577342"/>
                  <a:pt x="359918" y="577342"/>
                </a:cubicBezTo>
                <a:cubicBezTo>
                  <a:pt x="479933" y="577342"/>
                  <a:pt x="577215" y="480060"/>
                  <a:pt x="577215" y="360045"/>
                </a:cubicBezTo>
                <a:cubicBezTo>
                  <a:pt x="577215" y="342519"/>
                  <a:pt x="575056" y="325501"/>
                  <a:pt x="571119" y="309118"/>
                </a:cubicBezTo>
                <a:close/>
                <a:moveTo>
                  <a:pt x="359790" y="189230"/>
                </a:moveTo>
                <a:cubicBezTo>
                  <a:pt x="408685" y="189230"/>
                  <a:pt x="452627" y="209804"/>
                  <a:pt x="483742" y="242697"/>
                </a:cubicBezTo>
                <a:lnTo>
                  <a:pt x="437387" y="292227"/>
                </a:lnTo>
                <a:lnTo>
                  <a:pt x="437260" y="292227"/>
                </a:lnTo>
                <a:cubicBezTo>
                  <a:pt x="418337" y="270637"/>
                  <a:pt x="390651" y="256921"/>
                  <a:pt x="359790" y="256921"/>
                </a:cubicBezTo>
                <a:cubicBezTo>
                  <a:pt x="328929" y="256921"/>
                  <a:pt x="301243" y="270637"/>
                  <a:pt x="282320" y="292227"/>
                </a:cubicBezTo>
                <a:lnTo>
                  <a:pt x="235965" y="242824"/>
                </a:lnTo>
                <a:cubicBezTo>
                  <a:pt x="267080" y="209931"/>
                  <a:pt x="310895" y="189230"/>
                  <a:pt x="359790" y="189230"/>
                </a:cubicBezTo>
                <a:close/>
                <a:moveTo>
                  <a:pt x="359791" y="0"/>
                </a:moveTo>
                <a:cubicBezTo>
                  <a:pt x="458851" y="0"/>
                  <a:pt x="548386" y="39878"/>
                  <a:pt x="613410" y="104394"/>
                </a:cubicBezTo>
                <a:lnTo>
                  <a:pt x="515747" y="208661"/>
                </a:lnTo>
                <a:cubicBezTo>
                  <a:pt x="476250" y="168021"/>
                  <a:pt x="421005" y="142748"/>
                  <a:pt x="359918" y="142748"/>
                </a:cubicBezTo>
                <a:lnTo>
                  <a:pt x="359791" y="142748"/>
                </a:lnTo>
                <a:cubicBezTo>
                  <a:pt x="298704" y="142748"/>
                  <a:pt x="243459" y="168021"/>
                  <a:pt x="203962" y="208661"/>
                </a:cubicBezTo>
                <a:lnTo>
                  <a:pt x="106426" y="104648"/>
                </a:lnTo>
                <a:cubicBezTo>
                  <a:pt x="171450" y="40005"/>
                  <a:pt x="260731" y="0"/>
                  <a:pt x="359791" y="0"/>
                </a:cubicBezTo>
                <a:close/>
              </a:path>
            </a:pathLst>
          </a:custGeom>
          <a:solidFill>
            <a:srgbClr val="0004B2"/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grpSp>
        <p:nvGrpSpPr>
          <p:cNvPr id="195" name="Grupo 194">
            <a:extLst>
              <a:ext uri="{FF2B5EF4-FFF2-40B4-BE49-F238E27FC236}">
                <a16:creationId xmlns:a16="http://schemas.microsoft.com/office/drawing/2014/main" id="{DC4DA27D-506A-C7C6-37E1-B896DCE994AC}"/>
              </a:ext>
            </a:extLst>
          </p:cNvPr>
          <p:cNvGrpSpPr/>
          <p:nvPr/>
        </p:nvGrpSpPr>
        <p:grpSpPr>
          <a:xfrm>
            <a:off x="1401779" y="1663535"/>
            <a:ext cx="3033109" cy="1077735"/>
            <a:chOff x="1401779" y="1663535"/>
            <a:chExt cx="3033109" cy="1077735"/>
          </a:xfrm>
        </p:grpSpPr>
        <p:sp>
          <p:nvSpPr>
            <p:cNvPr id="99" name="Rectángulo: esquinas redondeadas 70">
              <a:extLst>
                <a:ext uri="{FF2B5EF4-FFF2-40B4-BE49-F238E27FC236}">
                  <a16:creationId xmlns:a16="http://schemas.microsoft.com/office/drawing/2014/main" id="{4F20D5C6-7F2F-7044-BDBD-83A36111F699}"/>
                </a:ext>
              </a:extLst>
            </p:cNvPr>
            <p:cNvSpPr/>
            <p:nvPr/>
          </p:nvSpPr>
          <p:spPr>
            <a:xfrm>
              <a:off x="3812822" y="1874484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112%</a:t>
              </a:r>
            </a:p>
          </p:txBody>
        </p:sp>
        <p:sp>
          <p:nvSpPr>
            <p:cNvPr id="100" name="Rectángulo: esquinas redondeadas 71">
              <a:extLst>
                <a:ext uri="{FF2B5EF4-FFF2-40B4-BE49-F238E27FC236}">
                  <a16:creationId xmlns:a16="http://schemas.microsoft.com/office/drawing/2014/main" id="{6549FEF9-9510-E6C1-A81B-7206A79900BD}"/>
                </a:ext>
              </a:extLst>
            </p:cNvPr>
            <p:cNvSpPr/>
            <p:nvPr/>
          </p:nvSpPr>
          <p:spPr>
            <a:xfrm>
              <a:off x="3822888" y="2292105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118%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87529CCE-CCC4-F756-599F-B99E202C92CC}"/>
                </a:ext>
              </a:extLst>
            </p:cNvPr>
            <p:cNvSpPr txBox="1"/>
            <p:nvPr/>
          </p:nvSpPr>
          <p:spPr>
            <a:xfrm>
              <a:off x="3249369" y="1892762"/>
              <a:ext cx="46006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0B7EB"/>
                  </a:solidFill>
                  <a:latin typeface="Pulso" pitchFamily="2" charset="0"/>
                </a:rPr>
                <a:t>1.520</a:t>
              </a:r>
            </a:p>
          </p:txBody>
        </p: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4402D332-1E69-2CCA-D488-ADD5BE95F17E}"/>
                </a:ext>
              </a:extLst>
            </p:cNvPr>
            <p:cNvSpPr txBox="1"/>
            <p:nvPr/>
          </p:nvSpPr>
          <p:spPr>
            <a:xfrm>
              <a:off x="3401653" y="2310383"/>
              <a:ext cx="30777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266FF"/>
                  </a:solidFill>
                  <a:latin typeface="Pulso" pitchFamily="2" charset="0"/>
                </a:rPr>
                <a:t>515</a:t>
              </a:r>
            </a:p>
          </p:txBody>
        </p:sp>
        <p:grpSp>
          <p:nvGrpSpPr>
            <p:cNvPr id="109" name="Grupo 108">
              <a:extLst>
                <a:ext uri="{FF2B5EF4-FFF2-40B4-BE49-F238E27FC236}">
                  <a16:creationId xmlns:a16="http://schemas.microsoft.com/office/drawing/2014/main" id="{BC5DAEAF-FFF2-78A5-4FB5-7022EC493C12}"/>
                </a:ext>
              </a:extLst>
            </p:cNvPr>
            <p:cNvGrpSpPr/>
            <p:nvPr/>
          </p:nvGrpSpPr>
          <p:grpSpPr>
            <a:xfrm>
              <a:off x="2720160" y="1825758"/>
              <a:ext cx="349455" cy="349453"/>
              <a:chOff x="2610975" y="5677300"/>
              <a:chExt cx="379651" cy="379651"/>
            </a:xfrm>
          </p:grpSpPr>
          <p:sp>
            <p:nvSpPr>
              <p:cNvPr id="110" name="Elipse 109">
                <a:extLst>
                  <a:ext uri="{FF2B5EF4-FFF2-40B4-BE49-F238E27FC236}">
                    <a16:creationId xmlns:a16="http://schemas.microsoft.com/office/drawing/2014/main" id="{772CFBE6-0485-D775-A93D-865E932FF342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sp>
            <p:nvSpPr>
              <p:cNvPr id="111" name="Forma libre 110">
                <a:extLst>
                  <a:ext uri="{FF2B5EF4-FFF2-40B4-BE49-F238E27FC236}">
                    <a16:creationId xmlns:a16="http://schemas.microsoft.com/office/drawing/2014/main" id="{40A9C9E0-B454-4C93-7547-97DF1ED369F0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2" name="Grupo 111">
              <a:extLst>
                <a:ext uri="{FF2B5EF4-FFF2-40B4-BE49-F238E27FC236}">
                  <a16:creationId xmlns:a16="http://schemas.microsoft.com/office/drawing/2014/main" id="{A276A3EF-8A66-C917-3767-E1A81BC414CE}"/>
                </a:ext>
              </a:extLst>
            </p:cNvPr>
            <p:cNvGrpSpPr/>
            <p:nvPr/>
          </p:nvGrpSpPr>
          <p:grpSpPr>
            <a:xfrm>
              <a:off x="2720160" y="2243379"/>
              <a:ext cx="349455" cy="349453"/>
              <a:chOff x="3819812" y="3843928"/>
              <a:chExt cx="379651" cy="379651"/>
            </a:xfrm>
          </p:grpSpPr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id="{6A8F98CC-CF7F-96C3-6F42-21D2971286F2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pic>
            <p:nvPicPr>
              <p:cNvPr id="114" name="Gráfico 113">
                <a:extLst>
                  <a:ext uri="{FF2B5EF4-FFF2-40B4-BE49-F238E27FC236}">
                    <a16:creationId xmlns:a16="http://schemas.microsoft.com/office/drawing/2014/main" id="{87507B76-5A3A-A2EE-74A3-C432FB5595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AAD30586-F12B-33EF-F8DD-53CB0C881A1E}"/>
                </a:ext>
              </a:extLst>
            </p:cNvPr>
            <p:cNvSpPr txBox="1"/>
            <p:nvPr/>
          </p:nvSpPr>
          <p:spPr>
            <a:xfrm>
              <a:off x="1637020" y="1918751"/>
              <a:ext cx="621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dirty="0">
                  <a:solidFill>
                    <a:srgbClr val="0004B2"/>
                  </a:solidFill>
                  <a:latin typeface="Pulso" pitchFamily="2" charset="0"/>
                </a:rPr>
                <a:t>2.035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D427AC62-8EB8-5A3F-D7B6-489419EC4D54}"/>
                </a:ext>
              </a:extLst>
            </p:cNvPr>
            <p:cNvSpPr txBox="1"/>
            <p:nvPr/>
          </p:nvSpPr>
          <p:spPr>
            <a:xfrm>
              <a:off x="1571906" y="1663535"/>
              <a:ext cx="7521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/>
                <a:t>Ingresos</a:t>
              </a:r>
            </a:p>
          </p:txBody>
        </p:sp>
        <p:grpSp>
          <p:nvGrpSpPr>
            <p:cNvPr id="130" name="Grupo 129">
              <a:extLst>
                <a:ext uri="{FF2B5EF4-FFF2-40B4-BE49-F238E27FC236}">
                  <a16:creationId xmlns:a16="http://schemas.microsoft.com/office/drawing/2014/main" id="{7FCFCF7C-6E13-9C0F-1B52-0F4946CFD5CE}"/>
                </a:ext>
              </a:extLst>
            </p:cNvPr>
            <p:cNvGrpSpPr/>
            <p:nvPr/>
          </p:nvGrpSpPr>
          <p:grpSpPr>
            <a:xfrm>
              <a:off x="1401779" y="2249397"/>
              <a:ext cx="1138315" cy="491873"/>
              <a:chOff x="1629195" y="2295347"/>
              <a:chExt cx="1138315" cy="491873"/>
            </a:xfrm>
          </p:grpSpPr>
          <p:grpSp>
            <p:nvGrpSpPr>
              <p:cNvPr id="118" name="Grupo 117">
                <a:extLst>
                  <a:ext uri="{FF2B5EF4-FFF2-40B4-BE49-F238E27FC236}">
                    <a16:creationId xmlns:a16="http://schemas.microsoft.com/office/drawing/2014/main" id="{1CDE735F-8255-4F24-8ACB-7BB5A0717E85}"/>
                  </a:ext>
                </a:extLst>
              </p:cNvPr>
              <p:cNvGrpSpPr/>
              <p:nvPr/>
            </p:nvGrpSpPr>
            <p:grpSpPr>
              <a:xfrm>
                <a:off x="1629195" y="2346902"/>
                <a:ext cx="391134" cy="364042"/>
                <a:chOff x="1693277" y="2316628"/>
                <a:chExt cx="391134" cy="364042"/>
              </a:xfrm>
            </p:grpSpPr>
            <p:sp>
              <p:nvSpPr>
                <p:cNvPr id="91" name="CuadroTexto 90">
                  <a:extLst>
                    <a:ext uri="{FF2B5EF4-FFF2-40B4-BE49-F238E27FC236}">
                      <a16:creationId xmlns:a16="http://schemas.microsoft.com/office/drawing/2014/main" id="{962D75C5-BE37-8746-45CD-80134D205EF1}"/>
                    </a:ext>
                  </a:extLst>
                </p:cNvPr>
                <p:cNvSpPr txBox="1"/>
                <p:nvPr/>
              </p:nvSpPr>
              <p:spPr>
                <a:xfrm>
                  <a:off x="1693277" y="2511393"/>
                  <a:ext cx="391134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+28% </a:t>
                  </a:r>
                </a:p>
              </p:txBody>
            </p:sp>
            <p:sp>
              <p:nvSpPr>
                <p:cNvPr id="92" name="CuadroTexto 91">
                  <a:extLst>
                    <a:ext uri="{FF2B5EF4-FFF2-40B4-BE49-F238E27FC236}">
                      <a16:creationId xmlns:a16="http://schemas.microsoft.com/office/drawing/2014/main" id="{A8C11593-E11C-C3E0-9171-5548A9BAAE3A}"/>
                    </a:ext>
                  </a:extLst>
                </p:cNvPr>
                <p:cNvSpPr txBox="1"/>
                <p:nvPr/>
              </p:nvSpPr>
              <p:spPr>
                <a:xfrm>
                  <a:off x="1751787" y="2316628"/>
                  <a:ext cx="27411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YoY</a:t>
                  </a:r>
                </a:p>
              </p:txBody>
            </p:sp>
          </p:grpSp>
          <p:grpSp>
            <p:nvGrpSpPr>
              <p:cNvPr id="117" name="Grupo 116">
                <a:extLst>
                  <a:ext uri="{FF2B5EF4-FFF2-40B4-BE49-F238E27FC236}">
                    <a16:creationId xmlns:a16="http://schemas.microsoft.com/office/drawing/2014/main" id="{984C0643-30DE-50DE-F32F-041FCF223D27}"/>
                  </a:ext>
                </a:extLst>
              </p:cNvPr>
              <p:cNvGrpSpPr/>
              <p:nvPr/>
            </p:nvGrpSpPr>
            <p:grpSpPr>
              <a:xfrm>
                <a:off x="2155510" y="2295347"/>
                <a:ext cx="612000" cy="491873"/>
                <a:chOff x="2155510" y="2295347"/>
                <a:chExt cx="612000" cy="491873"/>
              </a:xfrm>
            </p:grpSpPr>
            <p:sp>
              <p:nvSpPr>
                <p:cNvPr id="115" name="Rectángulo: esquinas redondeadas 70">
                  <a:extLst>
                    <a:ext uri="{FF2B5EF4-FFF2-40B4-BE49-F238E27FC236}">
                      <a16:creationId xmlns:a16="http://schemas.microsoft.com/office/drawing/2014/main" id="{285AFA0E-B6FF-FA07-7D99-293D84C0D10E}"/>
                    </a:ext>
                  </a:extLst>
                </p:cNvPr>
                <p:cNvSpPr/>
                <p:nvPr/>
              </p:nvSpPr>
              <p:spPr>
                <a:xfrm>
                  <a:off x="2155510" y="2535220"/>
                  <a:ext cx="612000" cy="252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AR" sz="1000" dirty="0">
                      <a:solidFill>
                        <a:schemeClr val="tx1"/>
                      </a:solidFill>
                      <a:latin typeface="Pulso" pitchFamily="2" charset="0"/>
                    </a:rPr>
                    <a:t>114%</a:t>
                  </a:r>
                </a:p>
              </p:txBody>
            </p:sp>
            <p:sp>
              <p:nvSpPr>
                <p:cNvPr id="116" name="CuadroTexto 115">
                  <a:extLst>
                    <a:ext uri="{FF2B5EF4-FFF2-40B4-BE49-F238E27FC236}">
                      <a16:creationId xmlns:a16="http://schemas.microsoft.com/office/drawing/2014/main" id="{3BD19881-5217-3B64-D42D-3F9CD363EAF0}"/>
                    </a:ext>
                  </a:extLst>
                </p:cNvPr>
                <p:cNvSpPr txBox="1"/>
                <p:nvPr/>
              </p:nvSpPr>
              <p:spPr>
                <a:xfrm>
                  <a:off x="2276364" y="2295347"/>
                  <a:ext cx="37029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% IPC</a:t>
                  </a:r>
                </a:p>
              </p:txBody>
            </p:sp>
          </p:grpSp>
        </p:grpSp>
      </p:grpSp>
      <p:grpSp>
        <p:nvGrpSpPr>
          <p:cNvPr id="194" name="Grupo 193">
            <a:extLst>
              <a:ext uri="{FF2B5EF4-FFF2-40B4-BE49-F238E27FC236}">
                <a16:creationId xmlns:a16="http://schemas.microsoft.com/office/drawing/2014/main" id="{59160449-0FE3-B37F-E1D2-650E24548CA8}"/>
              </a:ext>
            </a:extLst>
          </p:cNvPr>
          <p:cNvGrpSpPr/>
          <p:nvPr/>
        </p:nvGrpSpPr>
        <p:grpSpPr>
          <a:xfrm>
            <a:off x="4893900" y="1663535"/>
            <a:ext cx="3031506" cy="1077735"/>
            <a:chOff x="4870925" y="1663535"/>
            <a:chExt cx="3031506" cy="1077735"/>
          </a:xfrm>
        </p:grpSpPr>
        <p:sp>
          <p:nvSpPr>
            <p:cNvPr id="147" name="Rectángulo: esquinas redondeadas 70">
              <a:extLst>
                <a:ext uri="{FF2B5EF4-FFF2-40B4-BE49-F238E27FC236}">
                  <a16:creationId xmlns:a16="http://schemas.microsoft.com/office/drawing/2014/main" id="{92D6CC19-88DF-6323-8884-70E4700ED8B7}"/>
                </a:ext>
              </a:extLst>
            </p:cNvPr>
            <p:cNvSpPr/>
            <p:nvPr/>
          </p:nvSpPr>
          <p:spPr>
            <a:xfrm>
              <a:off x="7280365" y="1874484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95%</a:t>
              </a:r>
            </a:p>
          </p:txBody>
        </p:sp>
        <p:sp>
          <p:nvSpPr>
            <p:cNvPr id="148" name="Rectángulo: esquinas redondeadas 71">
              <a:extLst>
                <a:ext uri="{FF2B5EF4-FFF2-40B4-BE49-F238E27FC236}">
                  <a16:creationId xmlns:a16="http://schemas.microsoft.com/office/drawing/2014/main" id="{A415F83A-2D63-0AE5-DCD9-CCBD56565FC8}"/>
                </a:ext>
              </a:extLst>
            </p:cNvPr>
            <p:cNvSpPr/>
            <p:nvPr/>
          </p:nvSpPr>
          <p:spPr>
            <a:xfrm>
              <a:off x="7290431" y="2292105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86%</a:t>
              </a:r>
            </a:p>
          </p:txBody>
        </p:sp>
        <p:sp>
          <p:nvSpPr>
            <p:cNvPr id="149" name="CuadroTexto 148">
              <a:extLst>
                <a:ext uri="{FF2B5EF4-FFF2-40B4-BE49-F238E27FC236}">
                  <a16:creationId xmlns:a16="http://schemas.microsoft.com/office/drawing/2014/main" id="{A7C789C3-C861-6656-B628-5F53BDE441CB}"/>
                </a:ext>
              </a:extLst>
            </p:cNvPr>
            <p:cNvSpPr txBox="1"/>
            <p:nvPr/>
          </p:nvSpPr>
          <p:spPr>
            <a:xfrm>
              <a:off x="6792252" y="1892762"/>
              <a:ext cx="38472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0B7EB"/>
                  </a:solidFill>
                  <a:latin typeface="Pulso" pitchFamily="2" charset="0"/>
                </a:rPr>
                <a:t>29,9</a:t>
              </a:r>
            </a:p>
          </p:txBody>
        </p:sp>
        <p:sp>
          <p:nvSpPr>
            <p:cNvPr id="150" name="CuadroTexto 149">
              <a:extLst>
                <a:ext uri="{FF2B5EF4-FFF2-40B4-BE49-F238E27FC236}">
                  <a16:creationId xmlns:a16="http://schemas.microsoft.com/office/drawing/2014/main" id="{D8AB86FB-9843-46DA-A1CF-581F40B8992D}"/>
                </a:ext>
              </a:extLst>
            </p:cNvPr>
            <p:cNvSpPr txBox="1"/>
            <p:nvPr/>
          </p:nvSpPr>
          <p:spPr>
            <a:xfrm>
              <a:off x="6792252" y="2310383"/>
              <a:ext cx="38472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266FF"/>
                  </a:solidFill>
                  <a:latin typeface="Pulso" pitchFamily="2" charset="0"/>
                </a:rPr>
                <a:t>25,4</a:t>
              </a:r>
            </a:p>
          </p:txBody>
        </p:sp>
        <p:grpSp>
          <p:nvGrpSpPr>
            <p:cNvPr id="151" name="Grupo 150">
              <a:extLst>
                <a:ext uri="{FF2B5EF4-FFF2-40B4-BE49-F238E27FC236}">
                  <a16:creationId xmlns:a16="http://schemas.microsoft.com/office/drawing/2014/main" id="{E1C4F68E-F02C-A527-FE0C-FD1F5F7A4AAC}"/>
                </a:ext>
              </a:extLst>
            </p:cNvPr>
            <p:cNvGrpSpPr/>
            <p:nvPr/>
          </p:nvGrpSpPr>
          <p:grpSpPr>
            <a:xfrm>
              <a:off x="6187703" y="1825758"/>
              <a:ext cx="349455" cy="349453"/>
              <a:chOff x="2610975" y="5677300"/>
              <a:chExt cx="379651" cy="379651"/>
            </a:xfrm>
          </p:grpSpPr>
          <p:sp>
            <p:nvSpPr>
              <p:cNvPr id="155" name="Elipse 154">
                <a:extLst>
                  <a:ext uri="{FF2B5EF4-FFF2-40B4-BE49-F238E27FC236}">
                    <a16:creationId xmlns:a16="http://schemas.microsoft.com/office/drawing/2014/main" id="{8FC78F9C-ED60-A864-F47D-36D5A60A1D0F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sp>
            <p:nvSpPr>
              <p:cNvPr id="156" name="Forma libre 155">
                <a:extLst>
                  <a:ext uri="{FF2B5EF4-FFF2-40B4-BE49-F238E27FC236}">
                    <a16:creationId xmlns:a16="http://schemas.microsoft.com/office/drawing/2014/main" id="{02079A9A-4D00-A679-F7E6-B3499B7FF5BE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2" name="Grupo 151">
              <a:extLst>
                <a:ext uri="{FF2B5EF4-FFF2-40B4-BE49-F238E27FC236}">
                  <a16:creationId xmlns:a16="http://schemas.microsoft.com/office/drawing/2014/main" id="{7B808664-77EC-F7C4-A99C-B6E6A46D6459}"/>
                </a:ext>
              </a:extLst>
            </p:cNvPr>
            <p:cNvGrpSpPr/>
            <p:nvPr/>
          </p:nvGrpSpPr>
          <p:grpSpPr>
            <a:xfrm>
              <a:off x="6187703" y="2243379"/>
              <a:ext cx="349455" cy="349453"/>
              <a:chOff x="3819812" y="3843928"/>
              <a:chExt cx="379651" cy="379651"/>
            </a:xfrm>
          </p:grpSpPr>
          <p:sp>
            <p:nvSpPr>
              <p:cNvPr id="153" name="Elipse 152">
                <a:extLst>
                  <a:ext uri="{FF2B5EF4-FFF2-40B4-BE49-F238E27FC236}">
                    <a16:creationId xmlns:a16="http://schemas.microsoft.com/office/drawing/2014/main" id="{7C74C8E6-A9DE-4D4C-32E4-5B02B440D0D3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pic>
            <p:nvPicPr>
              <p:cNvPr id="154" name="Gráfico 153">
                <a:extLst>
                  <a:ext uri="{FF2B5EF4-FFF2-40B4-BE49-F238E27FC236}">
                    <a16:creationId xmlns:a16="http://schemas.microsoft.com/office/drawing/2014/main" id="{BC1AE3AE-52FE-658C-88E0-3F47815DED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45" name="CuadroTexto 144">
              <a:extLst>
                <a:ext uri="{FF2B5EF4-FFF2-40B4-BE49-F238E27FC236}">
                  <a16:creationId xmlns:a16="http://schemas.microsoft.com/office/drawing/2014/main" id="{810E7500-9BFC-4C9A-EFAE-D2269CA0A07F}"/>
                </a:ext>
              </a:extLst>
            </p:cNvPr>
            <p:cNvSpPr txBox="1"/>
            <p:nvPr/>
          </p:nvSpPr>
          <p:spPr>
            <a:xfrm>
              <a:off x="5168683" y="1909420"/>
              <a:ext cx="49372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dirty="0">
                  <a:solidFill>
                    <a:srgbClr val="0004B2"/>
                  </a:solidFill>
                  <a:latin typeface="Pulso" pitchFamily="2" charset="0"/>
                </a:rPr>
                <a:t>28,6</a:t>
              </a:r>
            </a:p>
          </p:txBody>
        </p: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7BD08323-D58C-8CB2-51E9-0D0C4A700ED6}"/>
                </a:ext>
              </a:extLst>
            </p:cNvPr>
            <p:cNvSpPr txBox="1"/>
            <p:nvPr/>
          </p:nvSpPr>
          <p:spPr>
            <a:xfrm>
              <a:off x="5163876" y="1663535"/>
              <a:ext cx="5033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/>
                <a:t>ARPU</a:t>
              </a:r>
            </a:p>
          </p:txBody>
        </p:sp>
        <p:grpSp>
          <p:nvGrpSpPr>
            <p:cNvPr id="138" name="Grupo 137">
              <a:extLst>
                <a:ext uri="{FF2B5EF4-FFF2-40B4-BE49-F238E27FC236}">
                  <a16:creationId xmlns:a16="http://schemas.microsoft.com/office/drawing/2014/main" id="{9391F1DC-A4EE-D018-F850-A22ADE884DCA}"/>
                </a:ext>
              </a:extLst>
            </p:cNvPr>
            <p:cNvGrpSpPr/>
            <p:nvPr/>
          </p:nvGrpSpPr>
          <p:grpSpPr>
            <a:xfrm>
              <a:off x="4870925" y="2249397"/>
              <a:ext cx="1136712" cy="491873"/>
              <a:chOff x="1630798" y="2295347"/>
              <a:chExt cx="1136712" cy="491873"/>
            </a:xfrm>
          </p:grpSpPr>
          <p:grpSp>
            <p:nvGrpSpPr>
              <p:cNvPr id="139" name="Grupo 138">
                <a:extLst>
                  <a:ext uri="{FF2B5EF4-FFF2-40B4-BE49-F238E27FC236}">
                    <a16:creationId xmlns:a16="http://schemas.microsoft.com/office/drawing/2014/main" id="{299F876E-254F-AACA-99E4-707A2746CE1A}"/>
                  </a:ext>
                </a:extLst>
              </p:cNvPr>
              <p:cNvGrpSpPr/>
              <p:nvPr/>
            </p:nvGrpSpPr>
            <p:grpSpPr>
              <a:xfrm>
                <a:off x="1630798" y="2346902"/>
                <a:ext cx="387927" cy="373373"/>
                <a:chOff x="1694880" y="2316628"/>
                <a:chExt cx="387927" cy="373373"/>
              </a:xfrm>
            </p:grpSpPr>
            <p:sp>
              <p:nvSpPr>
                <p:cNvPr id="143" name="CuadroTexto 142">
                  <a:extLst>
                    <a:ext uri="{FF2B5EF4-FFF2-40B4-BE49-F238E27FC236}">
                      <a16:creationId xmlns:a16="http://schemas.microsoft.com/office/drawing/2014/main" id="{2BB14424-A637-356B-6D32-7ADB53A794EC}"/>
                    </a:ext>
                  </a:extLst>
                </p:cNvPr>
                <p:cNvSpPr txBox="1"/>
                <p:nvPr/>
              </p:nvSpPr>
              <p:spPr>
                <a:xfrm>
                  <a:off x="1694880" y="2520724"/>
                  <a:ext cx="38792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+22% </a:t>
                  </a:r>
                </a:p>
              </p:txBody>
            </p:sp>
            <p:sp>
              <p:nvSpPr>
                <p:cNvPr id="144" name="CuadroTexto 143">
                  <a:extLst>
                    <a:ext uri="{FF2B5EF4-FFF2-40B4-BE49-F238E27FC236}">
                      <a16:creationId xmlns:a16="http://schemas.microsoft.com/office/drawing/2014/main" id="{0E562FE3-5376-6DFD-4672-3326F9229E74}"/>
                    </a:ext>
                  </a:extLst>
                </p:cNvPr>
                <p:cNvSpPr txBox="1"/>
                <p:nvPr/>
              </p:nvSpPr>
              <p:spPr>
                <a:xfrm>
                  <a:off x="1751787" y="2316628"/>
                  <a:ext cx="27411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YoY</a:t>
                  </a:r>
                </a:p>
              </p:txBody>
            </p:sp>
          </p:grpSp>
          <p:grpSp>
            <p:nvGrpSpPr>
              <p:cNvPr id="140" name="Grupo 139">
                <a:extLst>
                  <a:ext uri="{FF2B5EF4-FFF2-40B4-BE49-F238E27FC236}">
                    <a16:creationId xmlns:a16="http://schemas.microsoft.com/office/drawing/2014/main" id="{7283BFFD-11DC-25F4-373D-9213D9E6C8D0}"/>
                  </a:ext>
                </a:extLst>
              </p:cNvPr>
              <p:cNvGrpSpPr/>
              <p:nvPr/>
            </p:nvGrpSpPr>
            <p:grpSpPr>
              <a:xfrm>
                <a:off x="2155510" y="2295347"/>
                <a:ext cx="612000" cy="491873"/>
                <a:chOff x="2155510" y="2295347"/>
                <a:chExt cx="612000" cy="491873"/>
              </a:xfrm>
            </p:grpSpPr>
            <p:sp>
              <p:nvSpPr>
                <p:cNvPr id="141" name="Rectángulo: esquinas redondeadas 70">
                  <a:extLst>
                    <a:ext uri="{FF2B5EF4-FFF2-40B4-BE49-F238E27FC236}">
                      <a16:creationId xmlns:a16="http://schemas.microsoft.com/office/drawing/2014/main" id="{4795E87D-6432-A1F8-DD46-F9949A9EAE94}"/>
                    </a:ext>
                  </a:extLst>
                </p:cNvPr>
                <p:cNvSpPr/>
                <p:nvPr/>
              </p:nvSpPr>
              <p:spPr>
                <a:xfrm>
                  <a:off x="2155510" y="2535220"/>
                  <a:ext cx="612000" cy="252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AR" sz="1000" dirty="0">
                      <a:solidFill>
                        <a:schemeClr val="tx1"/>
                      </a:solidFill>
                      <a:latin typeface="Pulso" pitchFamily="2" charset="0"/>
                    </a:rPr>
                    <a:t>93%</a:t>
                  </a:r>
                </a:p>
              </p:txBody>
            </p:sp>
            <p:sp>
              <p:nvSpPr>
                <p:cNvPr id="142" name="CuadroTexto 141">
                  <a:extLst>
                    <a:ext uri="{FF2B5EF4-FFF2-40B4-BE49-F238E27FC236}">
                      <a16:creationId xmlns:a16="http://schemas.microsoft.com/office/drawing/2014/main" id="{CC3A0CBA-B422-A0D8-E919-B9A49426220B}"/>
                    </a:ext>
                  </a:extLst>
                </p:cNvPr>
                <p:cNvSpPr txBox="1"/>
                <p:nvPr/>
              </p:nvSpPr>
              <p:spPr>
                <a:xfrm>
                  <a:off x="2276364" y="2295347"/>
                  <a:ext cx="37029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% IPC</a:t>
                  </a:r>
                </a:p>
              </p:txBody>
            </p:sp>
          </p:grpSp>
        </p:grpSp>
      </p:grpSp>
      <p:cxnSp>
        <p:nvCxnSpPr>
          <p:cNvPr id="197" name="Conector recto 196">
            <a:extLst>
              <a:ext uri="{FF2B5EF4-FFF2-40B4-BE49-F238E27FC236}">
                <a16:creationId xmlns:a16="http://schemas.microsoft.com/office/drawing/2014/main" id="{852037AA-2FA0-0BC1-9EFA-8DE5A0F42B11}"/>
              </a:ext>
            </a:extLst>
          </p:cNvPr>
          <p:cNvCxnSpPr>
            <a:cxnSpLocks/>
          </p:cNvCxnSpPr>
          <p:nvPr/>
        </p:nvCxnSpPr>
        <p:spPr>
          <a:xfrm>
            <a:off x="4670684" y="1690372"/>
            <a:ext cx="0" cy="108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2" name="Redondear rectángulo de esquina del mismo lado 231">
            <a:extLst>
              <a:ext uri="{FF2B5EF4-FFF2-40B4-BE49-F238E27FC236}">
                <a16:creationId xmlns:a16="http://schemas.microsoft.com/office/drawing/2014/main" id="{F7A992FA-D545-31E0-ACCF-AFA24918BA5A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33" name="CuadroTexto 232">
            <a:extLst>
              <a:ext uri="{FF2B5EF4-FFF2-40B4-BE49-F238E27FC236}">
                <a16:creationId xmlns:a16="http://schemas.microsoft.com/office/drawing/2014/main" id="{005B7976-BC01-5F44-E868-D78623EBF3B3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234" name="CuadroTexto 233">
            <a:extLst>
              <a:ext uri="{FF2B5EF4-FFF2-40B4-BE49-F238E27FC236}">
                <a16:creationId xmlns:a16="http://schemas.microsoft.com/office/drawing/2014/main" id="{1F827DBC-9EDB-E3EC-53FF-5A66114011C9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F918C8F1-75DC-1F6E-D98D-7E11276FCABF}"/>
              </a:ext>
            </a:extLst>
          </p:cNvPr>
          <p:cNvSpPr/>
          <p:nvPr/>
        </p:nvSpPr>
        <p:spPr>
          <a:xfrm rot="10800000">
            <a:off x="636956" y="1580671"/>
            <a:ext cx="10917312" cy="4333062"/>
          </a:xfrm>
          <a:custGeom>
            <a:avLst/>
            <a:gdLst>
              <a:gd name="csX0" fmla="*/ 3040371 w 10917312"/>
              <a:gd name="csY0" fmla="*/ 4333062 h 4333062"/>
              <a:gd name="csX1" fmla="*/ 337247 w 10917312"/>
              <a:gd name="csY1" fmla="*/ 4333062 h 4333062"/>
              <a:gd name="csX2" fmla="*/ 0 w 10917312"/>
              <a:gd name="csY2" fmla="*/ 3995815 h 4333062"/>
              <a:gd name="csX3" fmla="*/ 0 w 10917312"/>
              <a:gd name="csY3" fmla="*/ 3801218 h 4333062"/>
              <a:gd name="csX4" fmla="*/ 0 w 10917312"/>
              <a:gd name="csY4" fmla="*/ 3370907 h 4333062"/>
              <a:gd name="csX5" fmla="*/ 0 w 10917312"/>
              <a:gd name="csY5" fmla="*/ 1935807 h 4333062"/>
              <a:gd name="csX6" fmla="*/ 5187 w 10917312"/>
              <a:gd name="csY6" fmla="*/ 1935807 h 4333062"/>
              <a:gd name="csX7" fmla="*/ 5187 w 10917312"/>
              <a:gd name="csY7" fmla="*/ 421322 h 4333062"/>
              <a:gd name="csX8" fmla="*/ 426509 w 10917312"/>
              <a:gd name="csY8" fmla="*/ 0 h 4333062"/>
              <a:gd name="csX9" fmla="*/ 10495990 w 10917312"/>
              <a:gd name="csY9" fmla="*/ 0 h 4333062"/>
              <a:gd name="csX10" fmla="*/ 10917312 w 10917312"/>
              <a:gd name="csY10" fmla="*/ 421322 h 4333062"/>
              <a:gd name="csX11" fmla="*/ 10917312 w 10917312"/>
              <a:gd name="csY11" fmla="*/ 2627690 h 4333062"/>
              <a:gd name="csX12" fmla="*/ 10646729 w 10917312"/>
              <a:gd name="csY12" fmla="*/ 2898273 h 4333062"/>
              <a:gd name="csX13" fmla="*/ 3377618 w 10917312"/>
              <a:gd name="csY13" fmla="*/ 2898273 h 4333062"/>
              <a:gd name="csX14" fmla="*/ 3377618 w 10917312"/>
              <a:gd name="csY14" fmla="*/ 3370907 h 4333062"/>
              <a:gd name="csX15" fmla="*/ 3377618 w 10917312"/>
              <a:gd name="csY15" fmla="*/ 3801218 h 4333062"/>
              <a:gd name="csX16" fmla="*/ 3377618 w 10917312"/>
              <a:gd name="csY16" fmla="*/ 3995815 h 4333062"/>
              <a:gd name="csX17" fmla="*/ 3040371 w 10917312"/>
              <a:gd name="csY17" fmla="*/ 4333062 h 43330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10917312" h="4333062">
                <a:moveTo>
                  <a:pt x="3040371" y="4333062"/>
                </a:moveTo>
                <a:lnTo>
                  <a:pt x="337247" y="4333062"/>
                </a:lnTo>
                <a:cubicBezTo>
                  <a:pt x="150991" y="4333062"/>
                  <a:pt x="0" y="4182071"/>
                  <a:pt x="0" y="3995815"/>
                </a:cubicBezTo>
                <a:lnTo>
                  <a:pt x="0" y="3801218"/>
                </a:lnTo>
                <a:lnTo>
                  <a:pt x="0" y="3370907"/>
                </a:lnTo>
                <a:lnTo>
                  <a:pt x="0" y="1935807"/>
                </a:lnTo>
                <a:lnTo>
                  <a:pt x="5187" y="1935807"/>
                </a:lnTo>
                <a:lnTo>
                  <a:pt x="5187" y="421322"/>
                </a:lnTo>
                <a:cubicBezTo>
                  <a:pt x="5187" y="188632"/>
                  <a:pt x="193819" y="0"/>
                  <a:pt x="426509" y="0"/>
                </a:cubicBezTo>
                <a:lnTo>
                  <a:pt x="10495990" y="0"/>
                </a:lnTo>
                <a:cubicBezTo>
                  <a:pt x="10728680" y="0"/>
                  <a:pt x="10917312" y="188632"/>
                  <a:pt x="10917312" y="421322"/>
                </a:cubicBezTo>
                <a:lnTo>
                  <a:pt x="10917312" y="2627690"/>
                </a:lnTo>
                <a:cubicBezTo>
                  <a:pt x="10917312" y="2777129"/>
                  <a:pt x="10796168" y="2898273"/>
                  <a:pt x="10646729" y="2898273"/>
                </a:cubicBezTo>
                <a:lnTo>
                  <a:pt x="3377618" y="2898273"/>
                </a:lnTo>
                <a:lnTo>
                  <a:pt x="3377618" y="3370907"/>
                </a:lnTo>
                <a:lnTo>
                  <a:pt x="3377618" y="3801218"/>
                </a:lnTo>
                <a:lnTo>
                  <a:pt x="3377618" y="3995815"/>
                </a:lnTo>
                <a:cubicBezTo>
                  <a:pt x="3377618" y="4182071"/>
                  <a:pt x="3226627" y="4333062"/>
                  <a:pt x="3040371" y="4333062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1BA2E37-FE03-04EC-D6EB-E4CFEE756D70}"/>
              </a:ext>
            </a:extLst>
          </p:cNvPr>
          <p:cNvSpPr txBox="1"/>
          <p:nvPr/>
        </p:nvSpPr>
        <p:spPr>
          <a:xfrm>
            <a:off x="884938" y="3170621"/>
            <a:ext cx="267060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 dirty="0">
                <a:solidFill>
                  <a:srgbClr val="0004B2"/>
                </a:solidFill>
                <a:latin typeface="Pulso" pitchFamily="2" charset="0"/>
              </a:rPr>
              <a:t>Parque por Tecnología</a:t>
            </a:r>
          </a:p>
        </p:txBody>
      </p:sp>
      <p:graphicFrame>
        <p:nvGraphicFramePr>
          <p:cNvPr id="12" name="Gráfico 11">
            <a:extLst>
              <a:ext uri="{FF2B5EF4-FFF2-40B4-BE49-F238E27FC236}">
                <a16:creationId xmlns:a16="http://schemas.microsoft.com/office/drawing/2014/main" id="{23B45CA9-B3E9-AF0E-8839-FC630F678D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4936783"/>
              </p:ext>
            </p:extLst>
          </p:nvPr>
        </p:nvGraphicFramePr>
        <p:xfrm>
          <a:off x="989424" y="3527231"/>
          <a:ext cx="4081892" cy="2327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Elipse 12">
            <a:extLst>
              <a:ext uri="{FF2B5EF4-FFF2-40B4-BE49-F238E27FC236}">
                <a16:creationId xmlns:a16="http://schemas.microsoft.com/office/drawing/2014/main" id="{A9DED95C-DCA3-42CD-88E3-C418BC18510F}"/>
              </a:ext>
            </a:extLst>
          </p:cNvPr>
          <p:cNvSpPr/>
          <p:nvPr/>
        </p:nvSpPr>
        <p:spPr>
          <a:xfrm>
            <a:off x="2722385" y="4031857"/>
            <a:ext cx="489910" cy="48991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703E31-A5DD-F856-B350-03A4D255BF01}"/>
              </a:ext>
            </a:extLst>
          </p:cNvPr>
          <p:cNvSpPr txBox="1"/>
          <p:nvPr/>
        </p:nvSpPr>
        <p:spPr>
          <a:xfrm>
            <a:off x="2685311" y="4146007"/>
            <a:ext cx="5640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100" dirty="0">
                <a:solidFill>
                  <a:schemeClr val="accent5"/>
                </a:solidFill>
                <a:latin typeface="Pulso" pitchFamily="2" charset="0"/>
              </a:rPr>
              <a:t>+ 12%</a:t>
            </a: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12CE3BEC-CD26-2BD6-93AA-0FDC2250EF41}"/>
              </a:ext>
            </a:extLst>
          </p:cNvPr>
          <p:cNvSpPr/>
          <p:nvPr/>
        </p:nvSpPr>
        <p:spPr>
          <a:xfrm>
            <a:off x="5589271" y="4014977"/>
            <a:ext cx="124021" cy="124021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A5A1DAD-9643-A8E6-894A-76CBF9D2FED0}"/>
              </a:ext>
            </a:extLst>
          </p:cNvPr>
          <p:cNvSpPr/>
          <p:nvPr/>
        </p:nvSpPr>
        <p:spPr>
          <a:xfrm>
            <a:off x="5589271" y="4341680"/>
            <a:ext cx="124021" cy="124021"/>
          </a:xfrm>
          <a:prstGeom prst="ellipse">
            <a:avLst/>
          </a:prstGeom>
          <a:solidFill>
            <a:srgbClr val="004C8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79A0B9FA-73C0-E66D-77B1-BC20B40C13A3}"/>
              </a:ext>
            </a:extLst>
          </p:cNvPr>
          <p:cNvSpPr/>
          <p:nvPr/>
        </p:nvSpPr>
        <p:spPr>
          <a:xfrm>
            <a:off x="5589271" y="4668383"/>
            <a:ext cx="124021" cy="12402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42A49FD-773B-5A4F-13B4-BD4750349500}"/>
              </a:ext>
            </a:extLst>
          </p:cNvPr>
          <p:cNvSpPr txBox="1"/>
          <p:nvPr/>
        </p:nvSpPr>
        <p:spPr>
          <a:xfrm>
            <a:off x="5773464" y="3978455"/>
            <a:ext cx="7098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ulso Light" pitchFamily="2" charset="0"/>
              </a:rPr>
              <a:t>FTTH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47D3EC3-F534-ADAF-482C-0BFD6296A120}"/>
              </a:ext>
            </a:extLst>
          </p:cNvPr>
          <p:cNvSpPr txBox="1"/>
          <p:nvPr/>
        </p:nvSpPr>
        <p:spPr>
          <a:xfrm>
            <a:off x="5773464" y="4299657"/>
            <a:ext cx="7098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ulso Light" pitchFamily="2" charset="0"/>
              </a:rPr>
              <a:t>HFC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C7DD862-528B-34F8-D240-C281EAFFF408}"/>
              </a:ext>
            </a:extLst>
          </p:cNvPr>
          <p:cNvSpPr txBox="1"/>
          <p:nvPr/>
        </p:nvSpPr>
        <p:spPr>
          <a:xfrm>
            <a:off x="5773464" y="4626361"/>
            <a:ext cx="7098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ulso Light" pitchFamily="2" charset="0"/>
              </a:rPr>
              <a:t>xDSL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1F4DA7DF-6237-E8E6-F049-754AB4A3D619}"/>
              </a:ext>
            </a:extLst>
          </p:cNvPr>
          <p:cNvSpPr/>
          <p:nvPr/>
        </p:nvSpPr>
        <p:spPr>
          <a:xfrm>
            <a:off x="5589271" y="4995087"/>
            <a:ext cx="124021" cy="124021"/>
          </a:xfrm>
          <a:prstGeom prst="ellipse">
            <a:avLst/>
          </a:pr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B4BF1EC-6A7F-6C13-1A8E-57E600BC35F8}"/>
              </a:ext>
            </a:extLst>
          </p:cNvPr>
          <p:cNvSpPr txBox="1"/>
          <p:nvPr/>
        </p:nvSpPr>
        <p:spPr>
          <a:xfrm>
            <a:off x="5773464" y="4958565"/>
            <a:ext cx="709840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40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Pulso Light" pitchFamily="2" charset="0"/>
              </a:rPr>
              <a:t>FWA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7AE6064A-858B-DD72-D4B9-E0B365682DCA}"/>
              </a:ext>
            </a:extLst>
          </p:cNvPr>
          <p:cNvGrpSpPr/>
          <p:nvPr/>
        </p:nvGrpSpPr>
        <p:grpSpPr>
          <a:xfrm>
            <a:off x="8435547" y="1663535"/>
            <a:ext cx="2860001" cy="1077735"/>
            <a:chOff x="8486674" y="1663535"/>
            <a:chExt cx="2860001" cy="1077735"/>
          </a:xfrm>
        </p:grpSpPr>
        <p:sp>
          <p:nvSpPr>
            <p:cNvPr id="24" name="Rectángulo: esquinas redondeadas 70">
              <a:extLst>
                <a:ext uri="{FF2B5EF4-FFF2-40B4-BE49-F238E27FC236}">
                  <a16:creationId xmlns:a16="http://schemas.microsoft.com/office/drawing/2014/main" id="{EA2A573F-DC8F-7FC8-150E-1BED9092FAF1}"/>
                </a:ext>
              </a:extLst>
            </p:cNvPr>
            <p:cNvSpPr/>
            <p:nvPr/>
          </p:nvSpPr>
          <p:spPr>
            <a:xfrm>
              <a:off x="10664015" y="1874484"/>
              <a:ext cx="672594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+143</a:t>
              </a:r>
            </a:p>
          </p:txBody>
        </p:sp>
        <p:sp>
          <p:nvSpPr>
            <p:cNvPr id="25" name="Rectángulo: esquinas redondeadas 71">
              <a:extLst>
                <a:ext uri="{FF2B5EF4-FFF2-40B4-BE49-F238E27FC236}">
                  <a16:creationId xmlns:a16="http://schemas.microsoft.com/office/drawing/2014/main" id="{86B3BD2D-6A79-DF4A-53C2-EAD2EEBE2E55}"/>
                </a:ext>
              </a:extLst>
            </p:cNvPr>
            <p:cNvSpPr/>
            <p:nvPr/>
          </p:nvSpPr>
          <p:spPr>
            <a:xfrm>
              <a:off x="10674081" y="2292105"/>
              <a:ext cx="672594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+95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AADB801D-576A-90B7-22CC-3CE3BFBFC36D}"/>
                </a:ext>
              </a:extLst>
            </p:cNvPr>
            <p:cNvSpPr txBox="1"/>
            <p:nvPr/>
          </p:nvSpPr>
          <p:spPr>
            <a:xfrm>
              <a:off x="10090944" y="1892762"/>
              <a:ext cx="46967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0B7EB"/>
                  </a:solidFill>
                  <a:latin typeface="Pulso" pitchFamily="2" charset="0"/>
                </a:rPr>
                <a:t>4.313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92D22454-6848-EA01-6402-18CB1C2D0824}"/>
                </a:ext>
              </a:extLst>
            </p:cNvPr>
            <p:cNvSpPr txBox="1"/>
            <p:nvPr/>
          </p:nvSpPr>
          <p:spPr>
            <a:xfrm>
              <a:off x="10111782" y="2310383"/>
              <a:ext cx="44884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266FF"/>
                  </a:solidFill>
                  <a:latin typeface="Pulso" pitchFamily="2" charset="0"/>
                </a:rPr>
                <a:t>1.738</a:t>
              </a: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B1A20A1D-2984-A0B9-E1CB-BDBB61FD5704}"/>
                </a:ext>
              </a:extLst>
            </p:cNvPr>
            <p:cNvGrpSpPr/>
            <p:nvPr/>
          </p:nvGrpSpPr>
          <p:grpSpPr>
            <a:xfrm>
              <a:off x="9571353" y="1825758"/>
              <a:ext cx="349455" cy="349453"/>
              <a:chOff x="2610975" y="5677300"/>
              <a:chExt cx="379651" cy="379651"/>
            </a:xfrm>
          </p:grpSpPr>
          <p:sp>
            <p:nvSpPr>
              <p:cNvPr id="37" name="Elipse 36">
                <a:extLst>
                  <a:ext uri="{FF2B5EF4-FFF2-40B4-BE49-F238E27FC236}">
                    <a16:creationId xmlns:a16="http://schemas.microsoft.com/office/drawing/2014/main" id="{FA62D787-DCFA-0CA4-C4EB-0C2FE3F87B77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F8F6B953-6FB1-56E0-1BF5-31122102618C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D92C8160-422A-03C5-897C-4EC03CE557BA}"/>
                </a:ext>
              </a:extLst>
            </p:cNvPr>
            <p:cNvGrpSpPr/>
            <p:nvPr/>
          </p:nvGrpSpPr>
          <p:grpSpPr>
            <a:xfrm>
              <a:off x="9571353" y="2243379"/>
              <a:ext cx="349455" cy="349453"/>
              <a:chOff x="3819812" y="3843928"/>
              <a:chExt cx="379651" cy="379651"/>
            </a:xfrm>
          </p:grpSpPr>
          <p:sp>
            <p:nvSpPr>
              <p:cNvPr id="35" name="Elipse 34">
                <a:extLst>
                  <a:ext uri="{FF2B5EF4-FFF2-40B4-BE49-F238E27FC236}">
                    <a16:creationId xmlns:a16="http://schemas.microsoft.com/office/drawing/2014/main" id="{109BDB09-D736-480B-07A2-603B27B62629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pic>
            <p:nvPicPr>
              <p:cNvPr id="36" name="Gráfico 35">
                <a:extLst>
                  <a:ext uri="{FF2B5EF4-FFF2-40B4-BE49-F238E27FC236}">
                    <a16:creationId xmlns:a16="http://schemas.microsoft.com/office/drawing/2014/main" id="{EA235DA2-CAA0-8485-CD01-3E3CABF782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FD27A43D-09CF-8807-E4B3-77087830056F}"/>
                </a:ext>
              </a:extLst>
            </p:cNvPr>
            <p:cNvSpPr txBox="1"/>
            <p:nvPr/>
          </p:nvSpPr>
          <p:spPr>
            <a:xfrm>
              <a:off x="8498632" y="1909420"/>
              <a:ext cx="60112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dirty="0">
                  <a:solidFill>
                    <a:srgbClr val="0004B2"/>
                  </a:solidFill>
                  <a:latin typeface="Pulso" pitchFamily="2" charset="0"/>
                </a:rPr>
                <a:t>6.051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D5D227E7-67C2-E99D-4415-E3987E862683}"/>
                </a:ext>
              </a:extLst>
            </p:cNvPr>
            <p:cNvSpPr txBox="1"/>
            <p:nvPr/>
          </p:nvSpPr>
          <p:spPr>
            <a:xfrm>
              <a:off x="8486674" y="1663535"/>
              <a:ext cx="6250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/>
                <a:t>Parque</a:t>
              </a:r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B66E3FBD-BA45-602A-1AEF-76CD687002DD}"/>
                </a:ext>
              </a:extLst>
            </p:cNvPr>
            <p:cNvGrpSpPr/>
            <p:nvPr/>
          </p:nvGrpSpPr>
          <p:grpSpPr>
            <a:xfrm>
              <a:off x="8499717" y="2249397"/>
              <a:ext cx="612000" cy="491873"/>
              <a:chOff x="2155510" y="2295347"/>
              <a:chExt cx="612000" cy="491873"/>
            </a:xfrm>
          </p:grpSpPr>
          <p:sp>
            <p:nvSpPr>
              <p:cNvPr id="33" name="Rectángulo: esquinas redondeadas 70">
                <a:extLst>
                  <a:ext uri="{FF2B5EF4-FFF2-40B4-BE49-F238E27FC236}">
                    <a16:creationId xmlns:a16="http://schemas.microsoft.com/office/drawing/2014/main" id="{4E7925AC-E624-BE41-E64A-405FD76D40A8}"/>
                  </a:ext>
                </a:extLst>
              </p:cNvPr>
              <p:cNvSpPr/>
              <p:nvPr/>
            </p:nvSpPr>
            <p:spPr>
              <a:xfrm>
                <a:off x="2155510" y="2535220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+238</a:t>
                </a:r>
              </a:p>
            </p:txBody>
          </p:sp>
          <p:sp>
            <p:nvSpPr>
              <p:cNvPr id="34" name="CuadroTexto 33">
                <a:extLst>
                  <a:ext uri="{FF2B5EF4-FFF2-40B4-BE49-F238E27FC236}">
                    <a16:creationId xmlns:a16="http://schemas.microsoft.com/office/drawing/2014/main" id="{435A73DA-4975-D66E-AD2B-6DC9133EC198}"/>
                  </a:ext>
                </a:extLst>
              </p:cNvPr>
              <p:cNvSpPr txBox="1"/>
              <p:nvPr/>
            </p:nvSpPr>
            <p:spPr>
              <a:xfrm>
                <a:off x="2193808" y="2295347"/>
                <a:ext cx="5354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100" dirty="0">
                    <a:latin typeface="Pulso" pitchFamily="2" charset="0"/>
                  </a:rPr>
                  <a:t>Captura</a:t>
                </a:r>
              </a:p>
            </p:txBody>
          </p:sp>
        </p:grpSp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1904628-5EEE-A85A-06F6-7F5072040A22}"/>
              </a:ext>
            </a:extLst>
          </p:cNvPr>
          <p:cNvGrpSpPr/>
          <p:nvPr/>
        </p:nvGrpSpPr>
        <p:grpSpPr>
          <a:xfrm>
            <a:off x="5594043" y="3123619"/>
            <a:ext cx="6991376" cy="2661361"/>
            <a:chOff x="5741300" y="3020810"/>
            <a:chExt cx="6991376" cy="2661361"/>
          </a:xfrm>
        </p:grpSpPr>
        <p:sp>
          <p:nvSpPr>
            <p:cNvPr id="40" name="Rectángulo: esquinas superiores redondeadas 165">
              <a:extLst>
                <a:ext uri="{FF2B5EF4-FFF2-40B4-BE49-F238E27FC236}">
                  <a16:creationId xmlns:a16="http://schemas.microsoft.com/office/drawing/2014/main" id="{CD9177C8-93C6-3C19-1EC9-3934884C4823}"/>
                </a:ext>
              </a:extLst>
            </p:cNvPr>
            <p:cNvSpPr/>
            <p:nvPr/>
          </p:nvSpPr>
          <p:spPr>
            <a:xfrm>
              <a:off x="6931646" y="3588679"/>
              <a:ext cx="4622622" cy="2093492"/>
            </a:xfrm>
            <a:prstGeom prst="round2SameRect">
              <a:avLst>
                <a:gd name="adj1" fmla="val 0"/>
                <a:gd name="adj2" fmla="val 14537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1" name="Rectángulo: esquinas superiores redondeadas 165">
              <a:extLst>
                <a:ext uri="{FF2B5EF4-FFF2-40B4-BE49-F238E27FC236}">
                  <a16:creationId xmlns:a16="http://schemas.microsoft.com/office/drawing/2014/main" id="{1D6031E7-7360-D4E9-9745-C3F295FF1491}"/>
                </a:ext>
              </a:extLst>
            </p:cNvPr>
            <p:cNvSpPr/>
            <p:nvPr/>
          </p:nvSpPr>
          <p:spPr>
            <a:xfrm>
              <a:off x="6931646" y="3020810"/>
              <a:ext cx="4622622" cy="51934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tx1">
                    <a:lumMod val="95000"/>
                    <a:lumOff val="5000"/>
                  </a:schemeClr>
                </a:solidFill>
                <a:latin typeface="Pulso" pitchFamily="2" charset="0"/>
              </a:endParaRP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DC4DD2FC-1E27-5B93-4D65-72F65092DCA4}"/>
                </a:ext>
              </a:extLst>
            </p:cNvPr>
            <p:cNvSpPr txBox="1"/>
            <p:nvPr/>
          </p:nvSpPr>
          <p:spPr>
            <a:xfrm>
              <a:off x="7179627" y="3133297"/>
              <a:ext cx="235801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2000" dirty="0">
                  <a:solidFill>
                    <a:schemeClr val="bg1"/>
                  </a:solidFill>
                  <a:latin typeface="Pulso" pitchFamily="2" charset="0"/>
                </a:rPr>
                <a:t>FTTH  </a:t>
              </a:r>
              <a:r>
                <a:rPr lang="es-AR" sz="1400" dirty="0">
                  <a:solidFill>
                    <a:schemeClr val="bg1"/>
                  </a:solidFill>
                  <a:latin typeface="Pulso" pitchFamily="2" charset="0"/>
                </a:rPr>
                <a:t>(Miles de Clientes)</a:t>
              </a:r>
              <a:endParaRPr lang="es-AR" sz="2000" dirty="0">
                <a:solidFill>
                  <a:schemeClr val="bg1"/>
                </a:solidFill>
                <a:latin typeface="Pulso" pitchFamily="2" charset="0"/>
              </a:endParaRPr>
            </a:p>
          </p:txBody>
        </p:sp>
        <mc:AlternateContent xmlns:mc="http://schemas.openxmlformats.org/markup-compatibility/2006">
          <mc:Choice xmlns:cx1="http://schemas.microsoft.com/office/drawing/2015/9/8/chartex" Requires="cx1">
            <p:graphicFrame>
              <p:nvGraphicFramePr>
                <p:cNvPr id="43" name="Gráfico 42">
                  <a:extLst>
                    <a:ext uri="{FF2B5EF4-FFF2-40B4-BE49-F238E27FC236}">
                      <a16:creationId xmlns:a16="http://schemas.microsoft.com/office/drawing/2014/main" id="{1FE0246E-2BFC-4A7D-9F6D-9FD14A8EC165}"/>
                    </a:ext>
                  </a:extLst>
                </p:cNvPr>
                <p:cNvGraphicFramePr/>
                <p:nvPr>
                  <p:extLst>
                    <p:ext uri="{D42A27DB-BD31-4B8C-83A1-F6EECF244321}">
                      <p14:modId xmlns:p14="http://schemas.microsoft.com/office/powerpoint/2010/main" val="939340"/>
                    </p:ext>
                  </p:extLst>
                </p:nvPr>
              </p:nvGraphicFramePr>
              <p:xfrm>
                <a:off x="6973150" y="3368000"/>
                <a:ext cx="4535002" cy="2202204"/>
              </p:xfrm>
              <a:graphic>
                <a:graphicData uri="http://schemas.microsoft.com/office/drawing/2014/chartex">
                  <cx:chart xmlns:cx="http://schemas.microsoft.com/office/drawing/2014/chartex" xmlns:r="http://schemas.openxmlformats.org/officeDocument/2006/relationships" r:id="rId6"/>
                </a:graphicData>
              </a:graphic>
            </p:graphicFrame>
          </mc:Choice>
          <mc:Fallback>
            <p:pic>
              <p:nvPicPr>
                <p:cNvPr id="43" name="Gráfico 42">
                  <a:extLst>
                    <a:ext uri="{FF2B5EF4-FFF2-40B4-BE49-F238E27FC236}">
                      <a16:creationId xmlns:a16="http://schemas.microsoft.com/office/drawing/2014/main" id="{1FE0246E-2BFC-4A7D-9F6D-9FD14A8EC165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825893" y="3470809"/>
                  <a:ext cx="4535002" cy="2202204"/>
                </a:xfrm>
                <a:prstGeom prst="rect">
                  <a:avLst/>
                </a:prstGeom>
              </p:spPr>
            </p:pic>
          </mc:Fallback>
        </mc:AlternateContent>
        <p:cxnSp>
          <p:nvCxnSpPr>
            <p:cNvPr id="44" name="Conector recto de flecha 43">
              <a:extLst>
                <a:ext uri="{FF2B5EF4-FFF2-40B4-BE49-F238E27FC236}">
                  <a16:creationId xmlns:a16="http://schemas.microsoft.com/office/drawing/2014/main" id="{389088B2-8259-75C9-30A4-D83EB2D49111}"/>
                </a:ext>
              </a:extLst>
            </p:cNvPr>
            <p:cNvCxnSpPr>
              <a:cxnSpLocks/>
            </p:cNvCxnSpPr>
            <p:nvPr/>
          </p:nvCxnSpPr>
          <p:spPr>
            <a:xfrm>
              <a:off x="8091722" y="4770443"/>
              <a:ext cx="2341530" cy="0"/>
            </a:xfrm>
            <a:prstGeom prst="straightConnector1">
              <a:avLst/>
            </a:prstGeom>
            <a:ln>
              <a:solidFill>
                <a:srgbClr val="00206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C3AED65F-3072-B038-FCA6-F94FBB222C51}"/>
                </a:ext>
              </a:extLst>
            </p:cNvPr>
            <p:cNvSpPr/>
            <p:nvPr/>
          </p:nvSpPr>
          <p:spPr>
            <a:xfrm>
              <a:off x="8925966" y="4620859"/>
              <a:ext cx="673044" cy="299168"/>
            </a:xfrm>
            <a:prstGeom prst="rect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fld id="{E0EF333D-6EDD-44E8-AE83-21322A0F54E7}" type="TxLink">
                <a:rPr lang="en-US" sz="1600" i="0" u="none" strike="noStrike">
                  <a:solidFill>
                    <a:schemeClr val="bg1"/>
                  </a:solidFill>
                  <a:latin typeface="Pulso" pitchFamily="2" charset="0"/>
                </a:rPr>
                <a:pPr algn="ctr"/>
                <a:t>874</a:t>
              </a:fld>
              <a:endParaRPr lang="es-AR" sz="1600" dirty="0">
                <a:solidFill>
                  <a:schemeClr val="bg1"/>
                </a:solidFill>
                <a:latin typeface="Pulso" pitchFamily="2" charset="0"/>
              </a:endParaRPr>
            </a:p>
          </p:txBody>
        </p:sp>
        <p:graphicFrame>
          <p:nvGraphicFramePr>
            <p:cNvPr id="46" name="Gráfico 45">
              <a:extLst>
                <a:ext uri="{FF2B5EF4-FFF2-40B4-BE49-F238E27FC236}">
                  <a16:creationId xmlns:a16="http://schemas.microsoft.com/office/drawing/2014/main" id="{ECC00CBE-7DFE-3098-522A-19084274610D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498186998"/>
                </p:ext>
              </p:extLst>
            </p:nvPr>
          </p:nvGraphicFramePr>
          <p:xfrm>
            <a:off x="5741300" y="3797387"/>
            <a:ext cx="6991376" cy="134360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3B3855A8-B69D-DB37-60C7-1D944F1B7831}"/>
                </a:ext>
              </a:extLst>
            </p:cNvPr>
            <p:cNvGrpSpPr/>
            <p:nvPr/>
          </p:nvGrpSpPr>
          <p:grpSpPr>
            <a:xfrm>
              <a:off x="7866396" y="4522154"/>
              <a:ext cx="166324" cy="708109"/>
              <a:chOff x="8938064" y="885322"/>
              <a:chExt cx="240697" cy="1024737"/>
            </a:xfrm>
          </p:grpSpPr>
          <p:sp>
            <p:nvSpPr>
              <p:cNvPr id="48" name="Forma libre 47">
                <a:extLst>
                  <a:ext uri="{FF2B5EF4-FFF2-40B4-BE49-F238E27FC236}">
                    <a16:creationId xmlns:a16="http://schemas.microsoft.com/office/drawing/2014/main" id="{86AAAC8A-07F9-247C-9157-E3D5143DF2C7}"/>
                  </a:ext>
                </a:extLst>
              </p:cNvPr>
              <p:cNvSpPr/>
              <p:nvPr/>
            </p:nvSpPr>
            <p:spPr>
              <a:xfrm>
                <a:off x="8938064" y="1669364"/>
                <a:ext cx="240696" cy="24069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  <p:pic>
            <p:nvPicPr>
              <p:cNvPr id="49" name="Gráfico 48">
                <a:extLst>
                  <a:ext uri="{FF2B5EF4-FFF2-40B4-BE49-F238E27FC236}">
                    <a16:creationId xmlns:a16="http://schemas.microsoft.com/office/drawing/2014/main" id="{348010AF-FA25-1BF7-3929-F30465FDF7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938064" y="885322"/>
                <a:ext cx="240697" cy="172807"/>
              </a:xfrm>
              <a:prstGeom prst="rect">
                <a:avLst/>
              </a:prstGeom>
            </p:spPr>
          </p:pic>
        </p:grp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57DE9671-3F42-DF80-7F40-BF6D4CD68997}"/>
                </a:ext>
              </a:extLst>
            </p:cNvPr>
            <p:cNvGrpSpPr/>
            <p:nvPr/>
          </p:nvGrpSpPr>
          <p:grpSpPr>
            <a:xfrm>
              <a:off x="10433659" y="4221034"/>
              <a:ext cx="166324" cy="877086"/>
              <a:chOff x="8938064" y="449557"/>
              <a:chExt cx="240697" cy="1269271"/>
            </a:xfrm>
          </p:grpSpPr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8DDEC1AD-BC11-9E22-82DE-F76D424FC055}"/>
                  </a:ext>
                </a:extLst>
              </p:cNvPr>
              <p:cNvSpPr/>
              <p:nvPr/>
            </p:nvSpPr>
            <p:spPr>
              <a:xfrm>
                <a:off x="8938064" y="1478133"/>
                <a:ext cx="240696" cy="24069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  <p:pic>
            <p:nvPicPr>
              <p:cNvPr id="52" name="Gráfico 51">
                <a:extLst>
                  <a:ext uri="{FF2B5EF4-FFF2-40B4-BE49-F238E27FC236}">
                    <a16:creationId xmlns:a16="http://schemas.microsoft.com/office/drawing/2014/main" id="{BB420E86-D2E1-8BF3-B0A1-99312F090A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938064" y="449557"/>
                <a:ext cx="240697" cy="17280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863563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F9431-60DC-3C84-75A1-0F4CBECF3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D93A2B94-A35B-13A4-0883-124007A5E0AA}"/>
              </a:ext>
            </a:extLst>
          </p:cNvPr>
          <p:cNvSpPr/>
          <p:nvPr/>
        </p:nvSpPr>
        <p:spPr>
          <a:xfrm>
            <a:off x="720874" y="1600009"/>
            <a:ext cx="10918800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s-AR" sz="2000" b="1" dirty="0">
                <a:solidFill>
                  <a:schemeClr val="accent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26" name="Rectángulo: una sola esquina redondeada 25" hidden="1">
            <a:extLst>
              <a:ext uri="{FF2B5EF4-FFF2-40B4-BE49-F238E27FC236}">
                <a16:creationId xmlns:a16="http://schemas.microsoft.com/office/drawing/2014/main" id="{ED8A153A-5848-01C4-CAF4-9C5FA9015C89}"/>
              </a:ext>
            </a:extLst>
          </p:cNvPr>
          <p:cNvSpPr/>
          <p:nvPr/>
        </p:nvSpPr>
        <p:spPr>
          <a:xfrm>
            <a:off x="10466583" y="1794111"/>
            <a:ext cx="1353371" cy="390862"/>
          </a:xfrm>
          <a:prstGeom prst="round1Rect">
            <a:avLst/>
          </a:prstGeom>
          <a:solidFill>
            <a:srgbClr val="02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6" name="Rectángulo: una sola esquina redondeada 5" hidden="1">
            <a:extLst>
              <a:ext uri="{FF2B5EF4-FFF2-40B4-BE49-F238E27FC236}">
                <a16:creationId xmlns:a16="http://schemas.microsoft.com/office/drawing/2014/main" id="{D3D257DE-65BB-96D3-5D67-FFCB7CAD9D78}"/>
              </a:ext>
            </a:extLst>
          </p:cNvPr>
          <p:cNvSpPr/>
          <p:nvPr/>
        </p:nvSpPr>
        <p:spPr>
          <a:xfrm>
            <a:off x="8502113" y="1796710"/>
            <a:ext cx="1323073" cy="400983"/>
          </a:xfrm>
          <a:prstGeom prst="round1Rect">
            <a:avLst/>
          </a:prstGeom>
          <a:solidFill>
            <a:srgbClr val="00B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A300B41-0C43-B1C2-4BEB-4DEDF8D81F50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905971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accent2"/>
                </a:solidFill>
              </a:rPr>
              <a:t>Ingresos</a:t>
            </a: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E86D930F-CBD4-754F-C8C1-FD21C4D15D97}"/>
              </a:ext>
            </a:extLst>
          </p:cNvPr>
          <p:cNvSpPr txBox="1"/>
          <p:nvPr/>
        </p:nvSpPr>
        <p:spPr>
          <a:xfrm>
            <a:off x="4717540" y="1720377"/>
            <a:ext cx="6604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accent2"/>
                </a:solidFill>
                <a:latin typeface="Pulso" pitchFamily="2" charset="0"/>
              </a:rPr>
              <a:t>9.714</a:t>
            </a:r>
          </a:p>
        </p:txBody>
      </p:sp>
      <p:sp>
        <p:nvSpPr>
          <p:cNvPr id="147" name="Rectángulo: esquinas redondeadas 76">
            <a:extLst>
              <a:ext uri="{FF2B5EF4-FFF2-40B4-BE49-F238E27FC236}">
                <a16:creationId xmlns:a16="http://schemas.microsoft.com/office/drawing/2014/main" id="{5372F974-B033-9B8E-F3F7-61DB4D2969B4}"/>
              </a:ext>
            </a:extLst>
          </p:cNvPr>
          <p:cNvSpPr/>
          <p:nvPr/>
        </p:nvSpPr>
        <p:spPr>
          <a:xfrm>
            <a:off x="6542265" y="1748265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  <a:latin typeface="Pulso" pitchFamily="2" charset="0"/>
              </a:rPr>
              <a:t>% IPC</a:t>
            </a:r>
          </a:p>
        </p:txBody>
      </p:sp>
      <p:pic>
        <p:nvPicPr>
          <p:cNvPr id="156" name="Imagen 155" descr="Icono&#10;&#10;El contenido generado por IA puede ser incorrecto.">
            <a:extLst>
              <a:ext uri="{FF2B5EF4-FFF2-40B4-BE49-F238E27FC236}">
                <a16:creationId xmlns:a16="http://schemas.microsoft.com/office/drawing/2014/main" id="{1169781D-73B2-7D05-697C-453809865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87" y="1713655"/>
            <a:ext cx="333686" cy="333686"/>
          </a:xfrm>
          <a:prstGeom prst="rect">
            <a:avLst/>
          </a:prstGeom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36DB9136-9A62-60CF-0E56-644C6B3071C1}"/>
              </a:ext>
            </a:extLst>
          </p:cNvPr>
          <p:cNvSpPr txBox="1"/>
          <p:nvPr/>
        </p:nvSpPr>
        <p:spPr>
          <a:xfrm>
            <a:off x="5815620" y="1789627"/>
            <a:ext cx="2741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100" dirty="0">
                <a:solidFill>
                  <a:schemeClr val="accent2"/>
                </a:solidFill>
                <a:latin typeface="Pulso" pitchFamily="2" charset="0"/>
              </a:rPr>
              <a:t>YoY</a:t>
            </a:r>
          </a:p>
        </p:txBody>
      </p:sp>
      <p:sp>
        <p:nvSpPr>
          <p:cNvPr id="184" name="Redondear rectángulo de esquina del mismo lado 183">
            <a:extLst>
              <a:ext uri="{FF2B5EF4-FFF2-40B4-BE49-F238E27FC236}">
                <a16:creationId xmlns:a16="http://schemas.microsoft.com/office/drawing/2014/main" id="{F5843613-7307-B6D6-EB2B-7D8E675F93C0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5" name="CuadroTexto 184">
            <a:extLst>
              <a:ext uri="{FF2B5EF4-FFF2-40B4-BE49-F238E27FC236}">
                <a16:creationId xmlns:a16="http://schemas.microsoft.com/office/drawing/2014/main" id="{BE434A3B-7601-30DA-D238-7C53EF7F4E4B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86" name="CuadroTexto 185">
            <a:extLst>
              <a:ext uri="{FF2B5EF4-FFF2-40B4-BE49-F238E27FC236}">
                <a16:creationId xmlns:a16="http://schemas.microsoft.com/office/drawing/2014/main" id="{60C85D97-C12B-0E3B-314F-6FAEF16B5687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6C0020A9-630B-5F2B-E368-5B25304148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5745" y="1743105"/>
            <a:ext cx="1170937" cy="228370"/>
          </a:xfrm>
          <a:prstGeom prst="rect">
            <a:avLst/>
          </a:prstGeom>
        </p:spPr>
      </p:pic>
      <p:grpSp>
        <p:nvGrpSpPr>
          <p:cNvPr id="5" name="Gráfico 3">
            <a:extLst>
              <a:ext uri="{FF2B5EF4-FFF2-40B4-BE49-F238E27FC236}">
                <a16:creationId xmlns:a16="http://schemas.microsoft.com/office/drawing/2014/main" id="{60B7EC8F-B889-47A7-E937-B787B790FE28}"/>
              </a:ext>
            </a:extLst>
          </p:cNvPr>
          <p:cNvGrpSpPr/>
          <p:nvPr/>
        </p:nvGrpSpPr>
        <p:grpSpPr>
          <a:xfrm>
            <a:off x="7740754" y="1756560"/>
            <a:ext cx="951052" cy="218179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1D4D9A0B-1E35-D605-5123-FFF1C3BE5AD6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1C272DD0-1C11-EE0A-058D-8CBC48026637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5D695B97-4F3F-759D-F51B-8BBDDC372758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45A4C5FF-A10B-4731-87B0-163BC08020DF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6B46FC6D-E96C-11E1-2200-2F3B58C36C8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C859D439-1B92-CBE9-6341-4A1DE65B91E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B11C679C-BD14-CB42-82B5-A4C05CDC4EC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92623615-7F80-E096-51D4-60390F80973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FE530460-1FFE-D17A-31BD-FD1CF72ECDE7}"/>
              </a:ext>
            </a:extLst>
          </p:cNvPr>
          <p:cNvSpPr txBox="1"/>
          <p:nvPr/>
        </p:nvSpPr>
        <p:spPr>
          <a:xfrm>
            <a:off x="7617322" y="2379528"/>
            <a:ext cx="38311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2.633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4BA5EEB7-C356-A93D-3C2E-EBD34B7C35C5}"/>
              </a:ext>
            </a:extLst>
          </p:cNvPr>
          <p:cNvSpPr txBox="1"/>
          <p:nvPr/>
        </p:nvSpPr>
        <p:spPr>
          <a:xfrm>
            <a:off x="9813152" y="2379528"/>
            <a:ext cx="3654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2.126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476C43A8-E271-4F00-8281-4AABD849CBE7}"/>
              </a:ext>
            </a:extLst>
          </p:cNvPr>
          <p:cNvSpPr txBox="1"/>
          <p:nvPr/>
        </p:nvSpPr>
        <p:spPr>
          <a:xfrm>
            <a:off x="1459813" y="2333362"/>
            <a:ext cx="5802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Móvil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F0ECCE7-8B2D-F8F3-2CA0-4486012B5142}"/>
              </a:ext>
            </a:extLst>
          </p:cNvPr>
          <p:cNvSpPr txBox="1"/>
          <p:nvPr/>
        </p:nvSpPr>
        <p:spPr>
          <a:xfrm>
            <a:off x="4786469" y="2333362"/>
            <a:ext cx="6235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4.759</a:t>
            </a:r>
          </a:p>
        </p:txBody>
      </p:sp>
      <p:sp>
        <p:nvSpPr>
          <p:cNvPr id="51" name="Rectángulo: esquinas redondeadas 17">
            <a:extLst>
              <a:ext uri="{FF2B5EF4-FFF2-40B4-BE49-F238E27FC236}">
                <a16:creationId xmlns:a16="http://schemas.microsoft.com/office/drawing/2014/main" id="{3A94838D-D5FF-FF2A-87F3-F2DB855528A3}"/>
              </a:ext>
            </a:extLst>
          </p:cNvPr>
          <p:cNvSpPr/>
          <p:nvPr/>
        </p:nvSpPr>
        <p:spPr>
          <a:xfrm>
            <a:off x="6542265" y="2345861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127%</a:t>
            </a:r>
          </a:p>
        </p:txBody>
      </p:sp>
      <p:sp>
        <p:nvSpPr>
          <p:cNvPr id="121" name="Rectángulo: una sola esquina redondeada 64">
            <a:extLst>
              <a:ext uri="{FF2B5EF4-FFF2-40B4-BE49-F238E27FC236}">
                <a16:creationId xmlns:a16="http://schemas.microsoft.com/office/drawing/2014/main" id="{45A6D080-FD6A-1F44-4E8D-78C71AD00C5E}"/>
              </a:ext>
            </a:extLst>
          </p:cNvPr>
          <p:cNvSpPr/>
          <p:nvPr/>
        </p:nvSpPr>
        <p:spPr>
          <a:xfrm>
            <a:off x="8113367" y="2345861"/>
            <a:ext cx="98298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22" name="Rectángulo: una sola esquina redondeada 65">
            <a:extLst>
              <a:ext uri="{FF2B5EF4-FFF2-40B4-BE49-F238E27FC236}">
                <a16:creationId xmlns:a16="http://schemas.microsoft.com/office/drawing/2014/main" id="{FFFB79A7-4B4B-D6E7-5DD4-270F90192BAA}"/>
              </a:ext>
            </a:extLst>
          </p:cNvPr>
          <p:cNvSpPr/>
          <p:nvPr/>
        </p:nvSpPr>
        <p:spPr>
          <a:xfrm>
            <a:off x="10397841" y="2345861"/>
            <a:ext cx="79248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82F891EF-D1AF-9CE2-BDCC-A4A1F2DDED71}"/>
              </a:ext>
            </a:extLst>
          </p:cNvPr>
          <p:cNvSpPr txBox="1"/>
          <p:nvPr/>
        </p:nvSpPr>
        <p:spPr>
          <a:xfrm>
            <a:off x="3843439" y="2317973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49%</a:t>
            </a:r>
          </a:p>
        </p:txBody>
      </p:sp>
      <p:sp>
        <p:nvSpPr>
          <p:cNvPr id="160" name="Rectángulo: esquinas redondeadas 53">
            <a:extLst>
              <a:ext uri="{FF2B5EF4-FFF2-40B4-BE49-F238E27FC236}">
                <a16:creationId xmlns:a16="http://schemas.microsoft.com/office/drawing/2014/main" id="{317279E5-C218-1DE2-2AB0-3CD1FA02A486}"/>
              </a:ext>
            </a:extLst>
          </p:cNvPr>
          <p:cNvSpPr/>
          <p:nvPr/>
        </p:nvSpPr>
        <p:spPr>
          <a:xfrm>
            <a:off x="5773701" y="2378219"/>
            <a:ext cx="357951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+31%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9BFC6344-C478-2678-6308-EE5589B57976}"/>
              </a:ext>
            </a:extLst>
          </p:cNvPr>
          <p:cNvSpPr txBox="1"/>
          <p:nvPr/>
        </p:nvSpPr>
        <p:spPr>
          <a:xfrm>
            <a:off x="8231995" y="2387223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55%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61A63551-39CC-4236-A07E-AD708A687341}"/>
              </a:ext>
            </a:extLst>
          </p:cNvPr>
          <p:cNvSpPr txBox="1"/>
          <p:nvPr/>
        </p:nvSpPr>
        <p:spPr>
          <a:xfrm>
            <a:off x="10511242" y="2379528"/>
            <a:ext cx="2997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45%</a:t>
            </a:r>
          </a:p>
        </p:txBody>
      </p: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2AD26D51-B271-520E-C9D7-1FFCEFBE60A3}"/>
              </a:ext>
            </a:extLst>
          </p:cNvPr>
          <p:cNvCxnSpPr>
            <a:cxnSpLocks/>
          </p:cNvCxnSpPr>
          <p:nvPr/>
        </p:nvCxnSpPr>
        <p:spPr>
          <a:xfrm>
            <a:off x="949487" y="2793842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orma libre 47">
            <a:extLst>
              <a:ext uri="{FF2B5EF4-FFF2-40B4-BE49-F238E27FC236}">
                <a16:creationId xmlns:a16="http://schemas.microsoft.com/office/drawing/2014/main" id="{BB1BC187-F111-2BAC-4080-DDE86EB504F0}"/>
              </a:ext>
            </a:extLst>
          </p:cNvPr>
          <p:cNvSpPr>
            <a:spLocks noChangeAspect="1"/>
          </p:cNvSpPr>
          <p:nvPr/>
        </p:nvSpPr>
        <p:spPr>
          <a:xfrm>
            <a:off x="949487" y="2284331"/>
            <a:ext cx="360000" cy="360000"/>
          </a:xfrm>
          <a:custGeom>
            <a:avLst/>
            <a:gdLst>
              <a:gd name="connsiteX0" fmla="*/ 59245 w 190500"/>
              <a:gd name="connsiteY0" fmla="*/ 90487 h 190500"/>
              <a:gd name="connsiteX1" fmla="*/ 76580 w 190500"/>
              <a:gd name="connsiteY1" fmla="*/ 90487 h 190500"/>
              <a:gd name="connsiteX2" fmla="*/ 76580 w 190500"/>
              <a:gd name="connsiteY2" fmla="*/ 114395 h 190500"/>
              <a:gd name="connsiteX3" fmla="*/ 59245 w 190500"/>
              <a:gd name="connsiteY3" fmla="*/ 114395 h 190500"/>
              <a:gd name="connsiteX4" fmla="*/ 86868 w 190500"/>
              <a:gd name="connsiteY4" fmla="*/ 77914 h 190500"/>
              <a:gd name="connsiteX5" fmla="*/ 104204 w 190500"/>
              <a:gd name="connsiteY5" fmla="*/ 77914 h 190500"/>
              <a:gd name="connsiteX6" fmla="*/ 104204 w 190500"/>
              <a:gd name="connsiteY6" fmla="*/ 114395 h 190500"/>
              <a:gd name="connsiteX7" fmla="*/ 86868 w 190500"/>
              <a:gd name="connsiteY7" fmla="*/ 114395 h 190500"/>
              <a:gd name="connsiteX8" fmla="*/ 113919 w 190500"/>
              <a:gd name="connsiteY8" fmla="*/ 66579 h 190500"/>
              <a:gd name="connsiteX9" fmla="*/ 131254 w 190500"/>
              <a:gd name="connsiteY9" fmla="*/ 66579 h 190500"/>
              <a:gd name="connsiteX10" fmla="*/ 131254 w 190500"/>
              <a:gd name="connsiteY10" fmla="*/ 114490 h 190500"/>
              <a:gd name="connsiteX11" fmla="*/ 113919 w 190500"/>
              <a:gd name="connsiteY11" fmla="*/ 114490 h 190500"/>
              <a:gd name="connsiteX12" fmla="*/ 95250 w 190500"/>
              <a:gd name="connsiteY12" fmla="*/ 37719 h 190500"/>
              <a:gd name="connsiteX13" fmla="*/ 37719 w 190500"/>
              <a:gd name="connsiteY13" fmla="*/ 95250 h 190500"/>
              <a:gd name="connsiteX14" fmla="*/ 95250 w 190500"/>
              <a:gd name="connsiteY14" fmla="*/ 152781 h 190500"/>
              <a:gd name="connsiteX15" fmla="*/ 152781 w 190500"/>
              <a:gd name="connsiteY15" fmla="*/ 95250 h 190500"/>
              <a:gd name="connsiteX16" fmla="*/ 95250 w 190500"/>
              <a:gd name="connsiteY16" fmla="*/ 37719 h 190500"/>
              <a:gd name="connsiteX17" fmla="*/ 95250 w 190500"/>
              <a:gd name="connsiteY17" fmla="*/ 0 h 190500"/>
              <a:gd name="connsiteX18" fmla="*/ 190500 w 190500"/>
              <a:gd name="connsiteY18" fmla="*/ 95250 h 190500"/>
              <a:gd name="connsiteX19" fmla="*/ 95250 w 190500"/>
              <a:gd name="connsiteY19" fmla="*/ 190500 h 190500"/>
              <a:gd name="connsiteX20" fmla="*/ 0 w 190500"/>
              <a:gd name="connsiteY20" fmla="*/ 95250 h 190500"/>
              <a:gd name="connsiteX21" fmla="*/ 95250 w 190500"/>
              <a:gd name="connsiteY21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0500" h="190500">
                <a:moveTo>
                  <a:pt x="59245" y="90487"/>
                </a:moveTo>
                <a:lnTo>
                  <a:pt x="76580" y="90487"/>
                </a:lnTo>
                <a:lnTo>
                  <a:pt x="76580" y="114395"/>
                </a:lnTo>
                <a:lnTo>
                  <a:pt x="59245" y="114395"/>
                </a:lnTo>
                <a:close/>
                <a:moveTo>
                  <a:pt x="86868" y="77914"/>
                </a:moveTo>
                <a:lnTo>
                  <a:pt x="104204" y="77914"/>
                </a:lnTo>
                <a:lnTo>
                  <a:pt x="104204" y="114395"/>
                </a:lnTo>
                <a:lnTo>
                  <a:pt x="86868" y="114395"/>
                </a:lnTo>
                <a:close/>
                <a:moveTo>
                  <a:pt x="113919" y="66579"/>
                </a:moveTo>
                <a:lnTo>
                  <a:pt x="131254" y="66579"/>
                </a:lnTo>
                <a:lnTo>
                  <a:pt x="131254" y="114490"/>
                </a:lnTo>
                <a:lnTo>
                  <a:pt x="113919" y="114490"/>
                </a:lnTo>
                <a:close/>
                <a:moveTo>
                  <a:pt x="95250" y="37719"/>
                </a:moveTo>
                <a:cubicBezTo>
                  <a:pt x="63437" y="37719"/>
                  <a:pt x="37719" y="63437"/>
                  <a:pt x="37719" y="95250"/>
                </a:cubicBezTo>
                <a:cubicBezTo>
                  <a:pt x="37719" y="127064"/>
                  <a:pt x="63532" y="152781"/>
                  <a:pt x="95250" y="152781"/>
                </a:cubicBezTo>
                <a:cubicBezTo>
                  <a:pt x="127064" y="152781"/>
                  <a:pt x="152781" y="127064"/>
                  <a:pt x="152781" y="95250"/>
                </a:cubicBezTo>
                <a:cubicBezTo>
                  <a:pt x="152781" y="63437"/>
                  <a:pt x="127064" y="37719"/>
                  <a:pt x="95250" y="37719"/>
                </a:cubicBezTo>
                <a:close/>
                <a:moveTo>
                  <a:pt x="95250" y="0"/>
                </a:moveTo>
                <a:cubicBezTo>
                  <a:pt x="147923" y="0"/>
                  <a:pt x="190500" y="42863"/>
                  <a:pt x="190500" y="95250"/>
                </a:cubicBezTo>
                <a:cubicBezTo>
                  <a:pt x="190500" y="147638"/>
                  <a:pt x="147638" y="190500"/>
                  <a:pt x="95250" y="190500"/>
                </a:cubicBezTo>
                <a:cubicBezTo>
                  <a:pt x="42863" y="190500"/>
                  <a:pt x="0" y="147638"/>
                  <a:pt x="0" y="95250"/>
                </a:cubicBezTo>
                <a:cubicBezTo>
                  <a:pt x="0" y="42863"/>
                  <a:pt x="42577" y="0"/>
                  <a:pt x="95250" y="0"/>
                </a:cubicBezTo>
                <a:close/>
              </a:path>
            </a:pathLst>
          </a:custGeom>
          <a:solidFill>
            <a:srgbClr val="00B7EB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6711D559-C562-6BB3-6901-0B84EBAB33A5}"/>
              </a:ext>
            </a:extLst>
          </p:cNvPr>
          <p:cNvSpPr txBox="1"/>
          <p:nvPr/>
        </p:nvSpPr>
        <p:spPr>
          <a:xfrm>
            <a:off x="7755180" y="5607028"/>
            <a:ext cx="2452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algn="r">
              <a:defRPr sz="1100">
                <a:solidFill>
                  <a:srgbClr val="00B7EB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rgbClr val="00B7EB">
                    <a:alpha val="30000"/>
                  </a:srgbClr>
                </a:solidFill>
              </a:rPr>
              <a:t>201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2030DBAA-A61A-1E57-1A5D-E173F70FE2CF}"/>
              </a:ext>
            </a:extLst>
          </p:cNvPr>
          <p:cNvSpPr txBox="1"/>
          <p:nvPr/>
        </p:nvSpPr>
        <p:spPr>
          <a:xfrm>
            <a:off x="9915745" y="5607028"/>
            <a:ext cx="26289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238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52CA9F6-D8D0-962E-14CF-009C27AA94C5}"/>
              </a:ext>
            </a:extLst>
          </p:cNvPr>
          <p:cNvSpPr txBox="1"/>
          <p:nvPr/>
        </p:nvSpPr>
        <p:spPr>
          <a:xfrm>
            <a:off x="1459813" y="5553167"/>
            <a:ext cx="11637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Voz y otros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EC1BD694-1160-95AD-CB19-8828453E63C9}"/>
              </a:ext>
            </a:extLst>
          </p:cNvPr>
          <p:cNvSpPr txBox="1"/>
          <p:nvPr/>
        </p:nvSpPr>
        <p:spPr>
          <a:xfrm>
            <a:off x="4959594" y="5553167"/>
            <a:ext cx="4504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439</a:t>
            </a:r>
          </a:p>
        </p:txBody>
      </p:sp>
      <p:sp>
        <p:nvSpPr>
          <p:cNvPr id="115" name="Rectángulo: esquinas redondeadas 46">
            <a:extLst>
              <a:ext uri="{FF2B5EF4-FFF2-40B4-BE49-F238E27FC236}">
                <a16:creationId xmlns:a16="http://schemas.microsoft.com/office/drawing/2014/main" id="{08A172E3-8519-04CA-FDEC-0468C93700D8}"/>
              </a:ext>
            </a:extLst>
          </p:cNvPr>
          <p:cNvSpPr/>
          <p:nvPr/>
        </p:nvSpPr>
        <p:spPr>
          <a:xfrm>
            <a:off x="6542265" y="5565666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42%</a:t>
            </a:r>
          </a:p>
        </p:txBody>
      </p:sp>
      <p:sp>
        <p:nvSpPr>
          <p:cNvPr id="131" name="Rectángulo: una sola esquina redondeada 74">
            <a:extLst>
              <a:ext uri="{FF2B5EF4-FFF2-40B4-BE49-F238E27FC236}">
                <a16:creationId xmlns:a16="http://schemas.microsoft.com/office/drawing/2014/main" id="{649903B2-DF46-EFFD-9DFF-6A931370D4AA}"/>
              </a:ext>
            </a:extLst>
          </p:cNvPr>
          <p:cNvSpPr/>
          <p:nvPr/>
        </p:nvSpPr>
        <p:spPr>
          <a:xfrm>
            <a:off x="8109543" y="5565666"/>
            <a:ext cx="80010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32" name="Rectángulo: una sola esquina redondeada 75">
            <a:extLst>
              <a:ext uri="{FF2B5EF4-FFF2-40B4-BE49-F238E27FC236}">
                <a16:creationId xmlns:a16="http://schemas.microsoft.com/office/drawing/2014/main" id="{F11CE013-D571-E01A-2AE1-648BEBD74850}"/>
              </a:ext>
            </a:extLst>
          </p:cNvPr>
          <p:cNvSpPr/>
          <p:nvPr/>
        </p:nvSpPr>
        <p:spPr>
          <a:xfrm>
            <a:off x="10394017" y="5565666"/>
            <a:ext cx="96012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B56E09F3-13FF-0901-0D56-BB0B57C7235A}"/>
              </a:ext>
            </a:extLst>
          </p:cNvPr>
          <p:cNvSpPr txBox="1"/>
          <p:nvPr/>
        </p:nvSpPr>
        <p:spPr>
          <a:xfrm>
            <a:off x="3843439" y="5537778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162" name="Rectángulo: esquinas redondeadas 90">
            <a:extLst>
              <a:ext uri="{FF2B5EF4-FFF2-40B4-BE49-F238E27FC236}">
                <a16:creationId xmlns:a16="http://schemas.microsoft.com/office/drawing/2014/main" id="{58F67FFA-43E0-FF8E-3AD2-11AFFAE41269}"/>
              </a:ext>
            </a:extLst>
          </p:cNvPr>
          <p:cNvSpPr/>
          <p:nvPr/>
        </p:nvSpPr>
        <p:spPr>
          <a:xfrm>
            <a:off x="5762777" y="5598024"/>
            <a:ext cx="37979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+28%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6CCCBFCB-294C-854D-7CC4-20B9644F30C2}"/>
              </a:ext>
            </a:extLst>
          </p:cNvPr>
          <p:cNvSpPr txBox="1"/>
          <p:nvPr/>
        </p:nvSpPr>
        <p:spPr>
          <a:xfrm>
            <a:off x="8231995" y="5607028"/>
            <a:ext cx="3061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46%</a:t>
            </a:r>
          </a:p>
        </p:txBody>
      </p:sp>
      <p:sp>
        <p:nvSpPr>
          <p:cNvPr id="176" name="CuadroTexto 175">
            <a:extLst>
              <a:ext uri="{FF2B5EF4-FFF2-40B4-BE49-F238E27FC236}">
                <a16:creationId xmlns:a16="http://schemas.microsoft.com/office/drawing/2014/main" id="{396787E9-6FAF-E921-75BE-AF9C94950E9D}"/>
              </a:ext>
            </a:extLst>
          </p:cNvPr>
          <p:cNvSpPr txBox="1"/>
          <p:nvPr/>
        </p:nvSpPr>
        <p:spPr>
          <a:xfrm>
            <a:off x="10511242" y="5607028"/>
            <a:ext cx="2997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54%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FB72E086-8AC2-E1B8-4279-CEA6FE3EF301}"/>
              </a:ext>
            </a:extLst>
          </p:cNvPr>
          <p:cNvCxnSpPr>
            <a:cxnSpLocks/>
          </p:cNvCxnSpPr>
          <p:nvPr/>
        </p:nvCxnSpPr>
        <p:spPr>
          <a:xfrm>
            <a:off x="949487" y="3444843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74B7CA31-EF4F-8574-7CF3-86AE1D349C50}"/>
              </a:ext>
            </a:extLst>
          </p:cNvPr>
          <p:cNvCxnSpPr>
            <a:cxnSpLocks/>
          </p:cNvCxnSpPr>
          <p:nvPr/>
        </p:nvCxnSpPr>
        <p:spPr>
          <a:xfrm>
            <a:off x="949487" y="4089181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37CF742-EC0B-BF79-C874-951BC1A9B6D7}"/>
              </a:ext>
            </a:extLst>
          </p:cNvPr>
          <p:cNvCxnSpPr>
            <a:cxnSpLocks/>
          </p:cNvCxnSpPr>
          <p:nvPr/>
        </p:nvCxnSpPr>
        <p:spPr>
          <a:xfrm>
            <a:off x="949487" y="4726537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6CAB3250-BDE8-AF73-0C6A-90390E44FB64}"/>
              </a:ext>
            </a:extLst>
          </p:cNvPr>
          <p:cNvCxnSpPr>
            <a:cxnSpLocks/>
          </p:cNvCxnSpPr>
          <p:nvPr/>
        </p:nvCxnSpPr>
        <p:spPr>
          <a:xfrm>
            <a:off x="949487" y="5369686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DA6CDEBF-7631-2F57-FCE3-42C0422766BC}"/>
              </a:ext>
            </a:extLst>
          </p:cNvPr>
          <p:cNvCxnSpPr>
            <a:cxnSpLocks/>
          </p:cNvCxnSpPr>
          <p:nvPr/>
        </p:nvCxnSpPr>
        <p:spPr>
          <a:xfrm>
            <a:off x="949487" y="6013643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2DB7979C-DBD6-9C80-AE83-87811267AADE}"/>
              </a:ext>
            </a:extLst>
          </p:cNvPr>
          <p:cNvSpPr txBox="1"/>
          <p:nvPr/>
        </p:nvSpPr>
        <p:spPr>
          <a:xfrm>
            <a:off x="7731136" y="3670581"/>
            <a:ext cx="26930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0B7EB"/>
                </a:solidFill>
                <a:latin typeface="Pulso" pitchFamily="2" charset="0"/>
              </a:rPr>
              <a:t>856</a:t>
            </a: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267431AC-D0F7-7E4B-CFD0-C57E4FB765E2}"/>
              </a:ext>
            </a:extLst>
          </p:cNvPr>
          <p:cNvSpPr txBox="1"/>
          <p:nvPr/>
        </p:nvSpPr>
        <p:spPr>
          <a:xfrm>
            <a:off x="9954217" y="3670581"/>
            <a:ext cx="22442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/>
                </a:solidFill>
                <a:latin typeface="Pulso" pitchFamily="2" charset="0"/>
              </a:rPr>
              <a:t>121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237417C9-995D-1F0E-9718-995F0FA1E289}"/>
              </a:ext>
            </a:extLst>
          </p:cNvPr>
          <p:cNvSpPr txBox="1"/>
          <p:nvPr/>
        </p:nvSpPr>
        <p:spPr>
          <a:xfrm>
            <a:off x="1459813" y="3621284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latin typeface="Pulso" pitchFamily="2" charset="0"/>
              </a:rPr>
              <a:t>Entretenimiento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CC1FC186-0E19-5DBB-9306-FB19915378DB}"/>
              </a:ext>
            </a:extLst>
          </p:cNvPr>
          <p:cNvSpPr txBox="1"/>
          <p:nvPr/>
        </p:nvSpPr>
        <p:spPr>
          <a:xfrm>
            <a:off x="5009286" y="3621284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latin typeface="Pulso" pitchFamily="2" charset="0"/>
              </a:rPr>
              <a:t>977</a:t>
            </a:r>
          </a:p>
        </p:txBody>
      </p:sp>
      <p:sp>
        <p:nvSpPr>
          <p:cNvPr id="112" name="Rectángulo: esquinas redondeadas 35">
            <a:extLst>
              <a:ext uri="{FF2B5EF4-FFF2-40B4-BE49-F238E27FC236}">
                <a16:creationId xmlns:a16="http://schemas.microsoft.com/office/drawing/2014/main" id="{40F0752D-C3CA-0B27-2AEE-5E53459CF4EF}"/>
              </a:ext>
            </a:extLst>
          </p:cNvPr>
          <p:cNvSpPr/>
          <p:nvPr/>
        </p:nvSpPr>
        <p:spPr>
          <a:xfrm>
            <a:off x="6542265" y="3633783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  <a:latin typeface="Pulso" pitchFamily="2" charset="0"/>
              </a:rPr>
              <a:t>121%</a:t>
            </a:r>
          </a:p>
        </p:txBody>
      </p:sp>
      <p:sp>
        <p:nvSpPr>
          <p:cNvPr id="125" name="Rectángulo: una sola esquina redondeada 68">
            <a:extLst>
              <a:ext uri="{FF2B5EF4-FFF2-40B4-BE49-F238E27FC236}">
                <a16:creationId xmlns:a16="http://schemas.microsoft.com/office/drawing/2014/main" id="{38191D97-0BE8-2337-BFFB-D8396EC6D2AC}"/>
              </a:ext>
            </a:extLst>
          </p:cNvPr>
          <p:cNvSpPr/>
          <p:nvPr/>
        </p:nvSpPr>
        <p:spPr>
          <a:xfrm>
            <a:off x="8109543" y="3633783"/>
            <a:ext cx="1562100" cy="252000"/>
          </a:xfrm>
          <a:prstGeom prst="round2SameRect">
            <a:avLst/>
          </a:prstGeom>
          <a:solidFill>
            <a:srgbClr val="00B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26" name="Rectángulo: una sola esquina redondeada 69">
            <a:extLst>
              <a:ext uri="{FF2B5EF4-FFF2-40B4-BE49-F238E27FC236}">
                <a16:creationId xmlns:a16="http://schemas.microsoft.com/office/drawing/2014/main" id="{D44BD076-5C6F-1E2D-3412-C3D3836D2B97}"/>
              </a:ext>
            </a:extLst>
          </p:cNvPr>
          <p:cNvSpPr/>
          <p:nvPr/>
        </p:nvSpPr>
        <p:spPr>
          <a:xfrm>
            <a:off x="10397818" y="3633783"/>
            <a:ext cx="228600" cy="252000"/>
          </a:xfrm>
          <a:prstGeom prst="round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3159BFF6-A467-7A14-B2B7-56AA672EA3CE}"/>
              </a:ext>
            </a:extLst>
          </p:cNvPr>
          <p:cNvSpPr txBox="1"/>
          <p:nvPr/>
        </p:nvSpPr>
        <p:spPr>
          <a:xfrm>
            <a:off x="3843439" y="3605895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</a:schemeClr>
                </a:solidFill>
                <a:latin typeface="Pulso" pitchFamily="2" charset="0"/>
              </a:rPr>
              <a:t>10%</a:t>
            </a:r>
          </a:p>
        </p:txBody>
      </p:sp>
      <p:sp>
        <p:nvSpPr>
          <p:cNvPr id="164" name="Rectángulo: esquinas redondeadas 94">
            <a:extLst>
              <a:ext uri="{FF2B5EF4-FFF2-40B4-BE49-F238E27FC236}">
                <a16:creationId xmlns:a16="http://schemas.microsoft.com/office/drawing/2014/main" id="{43C1B1E9-84F4-0417-C0A0-B8A2062BE7A8}"/>
              </a:ext>
            </a:extLst>
          </p:cNvPr>
          <p:cNvSpPr/>
          <p:nvPr/>
        </p:nvSpPr>
        <p:spPr>
          <a:xfrm>
            <a:off x="5761938" y="3666141"/>
            <a:ext cx="38147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/>
                </a:solidFill>
                <a:latin typeface="Pulso" pitchFamily="2" charset="0"/>
              </a:rPr>
              <a:t>+29%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679A11DB-239F-920B-121D-83DF58324AD3}"/>
              </a:ext>
            </a:extLst>
          </p:cNvPr>
          <p:cNvSpPr txBox="1"/>
          <p:nvPr/>
        </p:nvSpPr>
        <p:spPr>
          <a:xfrm>
            <a:off x="8231995" y="3675145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88%</a:t>
            </a: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8CB0C949-971B-E085-841B-401B895F43DD}"/>
              </a:ext>
            </a:extLst>
          </p:cNvPr>
          <p:cNvSpPr txBox="1"/>
          <p:nvPr/>
        </p:nvSpPr>
        <p:spPr>
          <a:xfrm>
            <a:off x="10703523" y="3675145"/>
            <a:ext cx="27251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chemeClr val="accent4"/>
                </a:solidFill>
                <a:latin typeface="Pulso" pitchFamily="2" charset="0"/>
              </a:rPr>
              <a:t>12%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99281F4D-FB81-9BAF-910D-105A0095B2BB}"/>
              </a:ext>
            </a:extLst>
          </p:cNvPr>
          <p:cNvSpPr txBox="1"/>
          <p:nvPr/>
        </p:nvSpPr>
        <p:spPr>
          <a:xfrm>
            <a:off x="7740754" y="4954561"/>
            <a:ext cx="25968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325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C6E967D2-43BA-9286-6C6E-EEDA4FA2F09F}"/>
              </a:ext>
            </a:extLst>
          </p:cNvPr>
          <p:cNvSpPr txBox="1"/>
          <p:nvPr/>
        </p:nvSpPr>
        <p:spPr>
          <a:xfrm>
            <a:off x="9926965" y="4954561"/>
            <a:ext cx="2516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199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314D531-6CB8-F6F7-F395-0487E5758C94}"/>
              </a:ext>
            </a:extLst>
          </p:cNvPr>
          <p:cNvSpPr txBox="1"/>
          <p:nvPr/>
        </p:nvSpPr>
        <p:spPr>
          <a:xfrm>
            <a:off x="1459813" y="4909206"/>
            <a:ext cx="21640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Tienda · </a:t>
            </a:r>
            <a:r>
              <a:rPr lang="es-AR" dirty="0" err="1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Smarthome</a:t>
            </a:r>
            <a:endParaRPr lang="es-AR" dirty="0">
              <a:solidFill>
                <a:schemeClr val="tx1">
                  <a:alpha val="30000"/>
                </a:schemeClr>
              </a:solidFill>
              <a:latin typeface="Pulso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3668273-F0BE-A4B4-8F39-1EDDDCE22C91}"/>
              </a:ext>
            </a:extLst>
          </p:cNvPr>
          <p:cNvSpPr txBox="1"/>
          <p:nvPr/>
        </p:nvSpPr>
        <p:spPr>
          <a:xfrm>
            <a:off x="4969212" y="4909206"/>
            <a:ext cx="4408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524</a:t>
            </a:r>
          </a:p>
        </p:txBody>
      </p:sp>
      <p:sp>
        <p:nvSpPr>
          <p:cNvPr id="114" name="Rectángulo: esquinas redondeadas 45">
            <a:extLst>
              <a:ext uri="{FF2B5EF4-FFF2-40B4-BE49-F238E27FC236}">
                <a16:creationId xmlns:a16="http://schemas.microsoft.com/office/drawing/2014/main" id="{7F09CAAB-AA40-37D4-E76B-7B80EA74C148}"/>
              </a:ext>
            </a:extLst>
          </p:cNvPr>
          <p:cNvSpPr/>
          <p:nvPr/>
        </p:nvSpPr>
        <p:spPr>
          <a:xfrm>
            <a:off x="6542265" y="4921705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75%</a:t>
            </a:r>
          </a:p>
        </p:txBody>
      </p:sp>
      <p:sp>
        <p:nvSpPr>
          <p:cNvPr id="129" name="Rectángulo: una sola esquina redondeada 72">
            <a:extLst>
              <a:ext uri="{FF2B5EF4-FFF2-40B4-BE49-F238E27FC236}">
                <a16:creationId xmlns:a16="http://schemas.microsoft.com/office/drawing/2014/main" id="{1AE15C3F-3927-616F-6F37-AA635789D956}"/>
              </a:ext>
            </a:extLst>
          </p:cNvPr>
          <p:cNvSpPr/>
          <p:nvPr/>
        </p:nvSpPr>
        <p:spPr>
          <a:xfrm>
            <a:off x="8109543" y="4921705"/>
            <a:ext cx="108966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30" name="Rectángulo: una sola esquina redondeada 73">
            <a:extLst>
              <a:ext uri="{FF2B5EF4-FFF2-40B4-BE49-F238E27FC236}">
                <a16:creationId xmlns:a16="http://schemas.microsoft.com/office/drawing/2014/main" id="{DA236E08-9FB1-F97A-09FE-C7E965AE40FA}"/>
              </a:ext>
            </a:extLst>
          </p:cNvPr>
          <p:cNvSpPr/>
          <p:nvPr/>
        </p:nvSpPr>
        <p:spPr>
          <a:xfrm>
            <a:off x="10394017" y="4921705"/>
            <a:ext cx="68580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16C214DD-D724-80DF-DFD9-E71231CD7EA5}"/>
              </a:ext>
            </a:extLst>
          </p:cNvPr>
          <p:cNvSpPr txBox="1"/>
          <p:nvPr/>
        </p:nvSpPr>
        <p:spPr>
          <a:xfrm>
            <a:off x="3843439" y="4893817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163" name="Rectángulo: esquinas redondeadas 92">
            <a:extLst>
              <a:ext uri="{FF2B5EF4-FFF2-40B4-BE49-F238E27FC236}">
                <a16:creationId xmlns:a16="http://schemas.microsoft.com/office/drawing/2014/main" id="{5AF35CDD-0FE7-8B44-9D90-E2E40DFAAFF0}"/>
              </a:ext>
            </a:extLst>
          </p:cNvPr>
          <p:cNvSpPr/>
          <p:nvPr/>
        </p:nvSpPr>
        <p:spPr>
          <a:xfrm>
            <a:off x="5772020" y="4954063"/>
            <a:ext cx="361312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+18%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4114E5A4-069F-AAA6-02E3-AA4011465CF5}"/>
              </a:ext>
            </a:extLst>
          </p:cNvPr>
          <p:cNvSpPr txBox="1"/>
          <p:nvPr/>
        </p:nvSpPr>
        <p:spPr>
          <a:xfrm>
            <a:off x="8231995" y="4963067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 sz="1100">
                <a:solidFill>
                  <a:srgbClr val="FFFFFF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rgbClr val="FFFFFF">
                    <a:alpha val="60000"/>
                  </a:srgbClr>
                </a:solidFill>
              </a:rPr>
              <a:t>62%</a:t>
            </a:r>
          </a:p>
        </p:txBody>
      </p: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1613F77C-207B-06E9-A8B1-C5656BEFCF37}"/>
              </a:ext>
            </a:extLst>
          </p:cNvPr>
          <p:cNvSpPr txBox="1"/>
          <p:nvPr/>
        </p:nvSpPr>
        <p:spPr>
          <a:xfrm>
            <a:off x="10511242" y="4963067"/>
            <a:ext cx="2933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38%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B62F8524-B667-EA00-432B-CE20769EDDE6}"/>
              </a:ext>
            </a:extLst>
          </p:cNvPr>
          <p:cNvSpPr txBox="1"/>
          <p:nvPr/>
        </p:nvSpPr>
        <p:spPr>
          <a:xfrm>
            <a:off x="7751974" y="4312460"/>
            <a:ext cx="2484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561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0FB0F61A-3339-D07B-DE0A-9FBB1361D971}"/>
              </a:ext>
            </a:extLst>
          </p:cNvPr>
          <p:cNvSpPr txBox="1"/>
          <p:nvPr/>
        </p:nvSpPr>
        <p:spPr>
          <a:xfrm>
            <a:off x="9923759" y="4312460"/>
            <a:ext cx="25487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418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F138F23E-2910-4ECE-ABF1-8645C3261D6A}"/>
              </a:ext>
            </a:extLst>
          </p:cNvPr>
          <p:cNvSpPr txBox="1"/>
          <p:nvPr/>
        </p:nvSpPr>
        <p:spPr>
          <a:xfrm>
            <a:off x="1459813" y="4265245"/>
            <a:ext cx="634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Datos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C2B1B882-76E4-7782-82DA-AF21D86F569F}"/>
              </a:ext>
            </a:extLst>
          </p:cNvPr>
          <p:cNvSpPr txBox="1"/>
          <p:nvPr/>
        </p:nvSpPr>
        <p:spPr>
          <a:xfrm>
            <a:off x="4983638" y="4265245"/>
            <a:ext cx="4263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979</a:t>
            </a:r>
          </a:p>
        </p:txBody>
      </p:sp>
      <p:sp>
        <p:nvSpPr>
          <p:cNvPr id="113" name="Rectángulo: esquinas redondeadas 44">
            <a:extLst>
              <a:ext uri="{FF2B5EF4-FFF2-40B4-BE49-F238E27FC236}">
                <a16:creationId xmlns:a16="http://schemas.microsoft.com/office/drawing/2014/main" id="{8AB0967D-21AB-3C92-8094-FF8C0DC4C2AA}"/>
              </a:ext>
            </a:extLst>
          </p:cNvPr>
          <p:cNvSpPr/>
          <p:nvPr/>
        </p:nvSpPr>
        <p:spPr>
          <a:xfrm>
            <a:off x="6542265" y="4277744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/>
              </a:rPr>
              <a:t>164%</a:t>
            </a:r>
          </a:p>
        </p:txBody>
      </p:sp>
      <p:sp>
        <p:nvSpPr>
          <p:cNvPr id="127" name="Rectángulo: una sola esquina redondeada 70">
            <a:extLst>
              <a:ext uri="{FF2B5EF4-FFF2-40B4-BE49-F238E27FC236}">
                <a16:creationId xmlns:a16="http://schemas.microsoft.com/office/drawing/2014/main" id="{2E9FEB5F-2073-03CB-5E9C-FD0BC8857A9C}"/>
              </a:ext>
            </a:extLst>
          </p:cNvPr>
          <p:cNvSpPr/>
          <p:nvPr/>
        </p:nvSpPr>
        <p:spPr>
          <a:xfrm>
            <a:off x="8109543" y="4277744"/>
            <a:ext cx="100584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28" name="Rectángulo: una sola esquina redondeada 71">
            <a:extLst>
              <a:ext uri="{FF2B5EF4-FFF2-40B4-BE49-F238E27FC236}">
                <a16:creationId xmlns:a16="http://schemas.microsoft.com/office/drawing/2014/main" id="{FC009AB4-6A6A-CF48-20C7-7E1AC221BFFE}"/>
              </a:ext>
            </a:extLst>
          </p:cNvPr>
          <p:cNvSpPr/>
          <p:nvPr/>
        </p:nvSpPr>
        <p:spPr>
          <a:xfrm>
            <a:off x="10397718" y="4277744"/>
            <a:ext cx="75438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F5ABC587-E2E2-15E9-4527-FE1E3DFEE2CA}"/>
              </a:ext>
            </a:extLst>
          </p:cNvPr>
          <p:cNvSpPr txBox="1"/>
          <p:nvPr/>
        </p:nvSpPr>
        <p:spPr>
          <a:xfrm>
            <a:off x="3843439" y="4249856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10%</a:t>
            </a:r>
          </a:p>
        </p:txBody>
      </p:sp>
      <p:sp>
        <p:nvSpPr>
          <p:cNvPr id="165" name="Rectángulo: esquinas redondeadas 95">
            <a:extLst>
              <a:ext uri="{FF2B5EF4-FFF2-40B4-BE49-F238E27FC236}">
                <a16:creationId xmlns:a16="http://schemas.microsoft.com/office/drawing/2014/main" id="{F0960600-EB75-52D8-E908-E067FCA13D60}"/>
              </a:ext>
            </a:extLst>
          </p:cNvPr>
          <p:cNvSpPr/>
          <p:nvPr/>
        </p:nvSpPr>
        <p:spPr>
          <a:xfrm>
            <a:off x="5757736" y="4310102"/>
            <a:ext cx="389880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+40%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1AACDEFF-55E3-91E1-27AE-67746EF99FA4}"/>
              </a:ext>
            </a:extLst>
          </p:cNvPr>
          <p:cNvSpPr txBox="1"/>
          <p:nvPr/>
        </p:nvSpPr>
        <p:spPr>
          <a:xfrm>
            <a:off x="8231995" y="4319106"/>
            <a:ext cx="2805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57%</a:t>
            </a:r>
          </a:p>
        </p:txBody>
      </p: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2E95F3AF-6A5F-1ED3-05EE-B9A602D02B5F}"/>
              </a:ext>
            </a:extLst>
          </p:cNvPr>
          <p:cNvSpPr txBox="1"/>
          <p:nvPr/>
        </p:nvSpPr>
        <p:spPr>
          <a:xfrm>
            <a:off x="10511242" y="4319106"/>
            <a:ext cx="2997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43%</a:t>
            </a:r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AB7CA2D9-5257-5F9B-6078-8C3C2E6957E0}"/>
              </a:ext>
            </a:extLst>
          </p:cNvPr>
          <p:cNvSpPr txBox="1"/>
          <p:nvPr/>
        </p:nvSpPr>
        <p:spPr>
          <a:xfrm>
            <a:off x="7638161" y="3024648"/>
            <a:ext cx="36227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1.520</a:t>
            </a:r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0AD88AF9-73A7-EF49-0F72-06AAFAE9FD28}"/>
              </a:ext>
            </a:extLst>
          </p:cNvPr>
          <p:cNvSpPr txBox="1"/>
          <p:nvPr/>
        </p:nvSpPr>
        <p:spPr>
          <a:xfrm>
            <a:off x="9936583" y="3024648"/>
            <a:ext cx="24205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515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BD5A7FDE-01E5-94CE-8C72-2E6C8E20FF36}"/>
              </a:ext>
            </a:extLst>
          </p:cNvPr>
          <p:cNvSpPr txBox="1"/>
          <p:nvPr/>
        </p:nvSpPr>
        <p:spPr>
          <a:xfrm>
            <a:off x="1459813" y="2977323"/>
            <a:ext cx="8383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Internet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C7D9077F-0F1A-0CBC-D2B9-E2332572CFCA}"/>
              </a:ext>
            </a:extLst>
          </p:cNvPr>
          <p:cNvSpPr txBox="1"/>
          <p:nvPr/>
        </p:nvSpPr>
        <p:spPr>
          <a:xfrm>
            <a:off x="4788072" y="297732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2.035</a:t>
            </a:r>
          </a:p>
        </p:txBody>
      </p:sp>
      <p:sp>
        <p:nvSpPr>
          <p:cNvPr id="98" name="Rectángulo: esquinas redondeadas 34">
            <a:extLst>
              <a:ext uri="{FF2B5EF4-FFF2-40B4-BE49-F238E27FC236}">
                <a16:creationId xmlns:a16="http://schemas.microsoft.com/office/drawing/2014/main" id="{CC03EDBE-2CB0-6DB2-7395-42100939EE23}"/>
              </a:ext>
            </a:extLst>
          </p:cNvPr>
          <p:cNvSpPr/>
          <p:nvPr/>
        </p:nvSpPr>
        <p:spPr>
          <a:xfrm>
            <a:off x="6542265" y="2989822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114%</a:t>
            </a:r>
          </a:p>
        </p:txBody>
      </p:sp>
      <p:sp>
        <p:nvSpPr>
          <p:cNvPr id="123" name="Rectángulo: una sola esquina redondeada 66">
            <a:extLst>
              <a:ext uri="{FF2B5EF4-FFF2-40B4-BE49-F238E27FC236}">
                <a16:creationId xmlns:a16="http://schemas.microsoft.com/office/drawing/2014/main" id="{AFE0F5A6-033C-87B5-3EC6-A4F793084022}"/>
              </a:ext>
            </a:extLst>
          </p:cNvPr>
          <p:cNvSpPr/>
          <p:nvPr/>
        </p:nvSpPr>
        <p:spPr>
          <a:xfrm>
            <a:off x="8113344" y="2989822"/>
            <a:ext cx="131826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24" name="Rectángulo: una sola esquina redondeada 67">
            <a:extLst>
              <a:ext uri="{FF2B5EF4-FFF2-40B4-BE49-F238E27FC236}">
                <a16:creationId xmlns:a16="http://schemas.microsoft.com/office/drawing/2014/main" id="{3F05AF9C-9723-F0DF-FC40-81868ACD207E}"/>
              </a:ext>
            </a:extLst>
          </p:cNvPr>
          <p:cNvSpPr/>
          <p:nvPr/>
        </p:nvSpPr>
        <p:spPr>
          <a:xfrm>
            <a:off x="10397818" y="2989822"/>
            <a:ext cx="44196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435B26A3-32A4-3E41-BBB4-F885C42B2037}"/>
              </a:ext>
            </a:extLst>
          </p:cNvPr>
          <p:cNvSpPr txBox="1"/>
          <p:nvPr/>
        </p:nvSpPr>
        <p:spPr>
          <a:xfrm>
            <a:off x="3843439" y="2961934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21%</a:t>
            </a:r>
          </a:p>
        </p:txBody>
      </p:sp>
      <p:sp>
        <p:nvSpPr>
          <p:cNvPr id="161" name="Rectángulo: esquinas redondeadas 78">
            <a:extLst>
              <a:ext uri="{FF2B5EF4-FFF2-40B4-BE49-F238E27FC236}">
                <a16:creationId xmlns:a16="http://schemas.microsoft.com/office/drawing/2014/main" id="{31C6FF29-AE63-5802-EC21-BA89C4A2F398}"/>
              </a:ext>
            </a:extLst>
          </p:cNvPr>
          <p:cNvSpPr/>
          <p:nvPr/>
        </p:nvSpPr>
        <p:spPr>
          <a:xfrm>
            <a:off x="5762777" y="3022180"/>
            <a:ext cx="37979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+28%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AB821FF8-FA29-67E0-A32D-0EB28826E3CA}"/>
              </a:ext>
            </a:extLst>
          </p:cNvPr>
          <p:cNvSpPr txBox="1"/>
          <p:nvPr/>
        </p:nvSpPr>
        <p:spPr>
          <a:xfrm>
            <a:off x="8231995" y="3031184"/>
            <a:ext cx="2805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75%</a:t>
            </a:r>
          </a:p>
        </p:txBody>
      </p: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6D3A7410-DB21-6556-AC51-A5B414745445}"/>
              </a:ext>
            </a:extLst>
          </p:cNvPr>
          <p:cNvSpPr txBox="1"/>
          <p:nvPr/>
        </p:nvSpPr>
        <p:spPr>
          <a:xfrm>
            <a:off x="10511242" y="3024648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25%</a:t>
            </a:r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id="{A2F3FC27-3E4D-2478-BC2D-B38561664773}"/>
              </a:ext>
            </a:extLst>
          </p:cNvPr>
          <p:cNvSpPr>
            <a:spLocks noChangeAspect="1"/>
          </p:cNvSpPr>
          <p:nvPr/>
        </p:nvSpPr>
        <p:spPr>
          <a:xfrm>
            <a:off x="949487" y="2939364"/>
            <a:ext cx="360000" cy="359956"/>
          </a:xfrm>
          <a:custGeom>
            <a:avLst/>
            <a:gdLst>
              <a:gd name="connsiteX0" fmla="*/ 359918 w 720090"/>
              <a:gd name="connsiteY0" fmla="*/ 321565 h 720090"/>
              <a:gd name="connsiteX1" fmla="*/ 398399 w 720090"/>
              <a:gd name="connsiteY1" fmla="*/ 360046 h 720090"/>
              <a:gd name="connsiteX2" fmla="*/ 359918 w 720090"/>
              <a:gd name="connsiteY2" fmla="*/ 398527 h 720090"/>
              <a:gd name="connsiteX3" fmla="*/ 321437 w 720090"/>
              <a:gd name="connsiteY3" fmla="*/ 360046 h 720090"/>
              <a:gd name="connsiteX4" fmla="*/ 359918 w 720090"/>
              <a:gd name="connsiteY4" fmla="*/ 321565 h 720090"/>
              <a:gd name="connsiteX5" fmla="*/ 679196 w 720090"/>
              <a:gd name="connsiteY5" fmla="*/ 193802 h 720090"/>
              <a:gd name="connsiteX6" fmla="*/ 679450 w 720090"/>
              <a:gd name="connsiteY6" fmla="*/ 193802 h 720090"/>
              <a:gd name="connsiteX7" fmla="*/ 720090 w 720090"/>
              <a:gd name="connsiteY7" fmla="*/ 360045 h 720090"/>
              <a:gd name="connsiteX8" fmla="*/ 360045 w 720090"/>
              <a:gd name="connsiteY8" fmla="*/ 720090 h 720090"/>
              <a:gd name="connsiteX9" fmla="*/ 0 w 720090"/>
              <a:gd name="connsiteY9" fmla="*/ 360045 h 720090"/>
              <a:gd name="connsiteX10" fmla="*/ 40767 w 720090"/>
              <a:gd name="connsiteY10" fmla="*/ 193929 h 720090"/>
              <a:gd name="connsiteX11" fmla="*/ 148717 w 720090"/>
              <a:gd name="connsiteY11" fmla="*/ 309118 h 720090"/>
              <a:gd name="connsiteX12" fmla="*/ 142621 w 720090"/>
              <a:gd name="connsiteY12" fmla="*/ 360045 h 720090"/>
              <a:gd name="connsiteX13" fmla="*/ 359918 w 720090"/>
              <a:gd name="connsiteY13" fmla="*/ 577342 h 720090"/>
              <a:gd name="connsiteX14" fmla="*/ 577215 w 720090"/>
              <a:gd name="connsiteY14" fmla="*/ 360045 h 720090"/>
              <a:gd name="connsiteX15" fmla="*/ 571119 w 720090"/>
              <a:gd name="connsiteY15" fmla="*/ 309118 h 720090"/>
              <a:gd name="connsiteX16" fmla="*/ 359790 w 720090"/>
              <a:gd name="connsiteY16" fmla="*/ 189230 h 720090"/>
              <a:gd name="connsiteX17" fmla="*/ 483742 w 720090"/>
              <a:gd name="connsiteY17" fmla="*/ 242697 h 720090"/>
              <a:gd name="connsiteX18" fmla="*/ 437387 w 720090"/>
              <a:gd name="connsiteY18" fmla="*/ 292227 h 720090"/>
              <a:gd name="connsiteX19" fmla="*/ 437260 w 720090"/>
              <a:gd name="connsiteY19" fmla="*/ 292227 h 720090"/>
              <a:gd name="connsiteX20" fmla="*/ 359790 w 720090"/>
              <a:gd name="connsiteY20" fmla="*/ 256921 h 720090"/>
              <a:gd name="connsiteX21" fmla="*/ 282320 w 720090"/>
              <a:gd name="connsiteY21" fmla="*/ 292227 h 720090"/>
              <a:gd name="connsiteX22" fmla="*/ 235965 w 720090"/>
              <a:gd name="connsiteY22" fmla="*/ 242824 h 720090"/>
              <a:gd name="connsiteX23" fmla="*/ 359790 w 720090"/>
              <a:gd name="connsiteY23" fmla="*/ 189230 h 720090"/>
              <a:gd name="connsiteX24" fmla="*/ 359791 w 720090"/>
              <a:gd name="connsiteY24" fmla="*/ 0 h 720090"/>
              <a:gd name="connsiteX25" fmla="*/ 613410 w 720090"/>
              <a:gd name="connsiteY25" fmla="*/ 104394 h 720090"/>
              <a:gd name="connsiteX26" fmla="*/ 515747 w 720090"/>
              <a:gd name="connsiteY26" fmla="*/ 208661 h 720090"/>
              <a:gd name="connsiteX27" fmla="*/ 359918 w 720090"/>
              <a:gd name="connsiteY27" fmla="*/ 142748 h 720090"/>
              <a:gd name="connsiteX28" fmla="*/ 359791 w 720090"/>
              <a:gd name="connsiteY28" fmla="*/ 142748 h 720090"/>
              <a:gd name="connsiteX29" fmla="*/ 203962 w 720090"/>
              <a:gd name="connsiteY29" fmla="*/ 208661 h 720090"/>
              <a:gd name="connsiteX30" fmla="*/ 106426 w 720090"/>
              <a:gd name="connsiteY30" fmla="*/ 104648 h 720090"/>
              <a:gd name="connsiteX31" fmla="*/ 359791 w 720090"/>
              <a:gd name="connsiteY31" fmla="*/ 0 h 7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20090" h="720090">
                <a:moveTo>
                  <a:pt x="359918" y="321565"/>
                </a:moveTo>
                <a:cubicBezTo>
                  <a:pt x="381254" y="321565"/>
                  <a:pt x="398399" y="338837"/>
                  <a:pt x="398399" y="360046"/>
                </a:cubicBezTo>
                <a:cubicBezTo>
                  <a:pt x="398399" y="381255"/>
                  <a:pt x="381127" y="398527"/>
                  <a:pt x="359918" y="398527"/>
                </a:cubicBezTo>
                <a:cubicBezTo>
                  <a:pt x="338709" y="398527"/>
                  <a:pt x="321437" y="381255"/>
                  <a:pt x="321437" y="360046"/>
                </a:cubicBezTo>
                <a:cubicBezTo>
                  <a:pt x="321437" y="338837"/>
                  <a:pt x="338582" y="321565"/>
                  <a:pt x="359918" y="321565"/>
                </a:cubicBezTo>
                <a:close/>
                <a:moveTo>
                  <a:pt x="679196" y="193802"/>
                </a:moveTo>
                <a:lnTo>
                  <a:pt x="679450" y="193802"/>
                </a:lnTo>
                <a:cubicBezTo>
                  <a:pt x="705358" y="243586"/>
                  <a:pt x="720090" y="300101"/>
                  <a:pt x="720090" y="360045"/>
                </a:cubicBezTo>
                <a:cubicBezTo>
                  <a:pt x="720090" y="557911"/>
                  <a:pt x="557911" y="720090"/>
                  <a:pt x="360045" y="720090"/>
                </a:cubicBezTo>
                <a:cubicBezTo>
                  <a:pt x="162179" y="720090"/>
                  <a:pt x="0" y="558927"/>
                  <a:pt x="0" y="360045"/>
                </a:cubicBezTo>
                <a:cubicBezTo>
                  <a:pt x="0" y="300228"/>
                  <a:pt x="14732" y="243713"/>
                  <a:pt x="40767" y="193929"/>
                </a:cubicBezTo>
                <a:lnTo>
                  <a:pt x="148717" y="309118"/>
                </a:lnTo>
                <a:cubicBezTo>
                  <a:pt x="144780" y="325501"/>
                  <a:pt x="142621" y="342519"/>
                  <a:pt x="142621" y="360045"/>
                </a:cubicBezTo>
                <a:cubicBezTo>
                  <a:pt x="142621" y="480060"/>
                  <a:pt x="239903" y="577342"/>
                  <a:pt x="359918" y="577342"/>
                </a:cubicBezTo>
                <a:cubicBezTo>
                  <a:pt x="479933" y="577342"/>
                  <a:pt x="577215" y="480060"/>
                  <a:pt x="577215" y="360045"/>
                </a:cubicBezTo>
                <a:cubicBezTo>
                  <a:pt x="577215" y="342519"/>
                  <a:pt x="575056" y="325501"/>
                  <a:pt x="571119" y="309118"/>
                </a:cubicBezTo>
                <a:close/>
                <a:moveTo>
                  <a:pt x="359790" y="189230"/>
                </a:moveTo>
                <a:cubicBezTo>
                  <a:pt x="408685" y="189230"/>
                  <a:pt x="452627" y="209804"/>
                  <a:pt x="483742" y="242697"/>
                </a:cubicBezTo>
                <a:lnTo>
                  <a:pt x="437387" y="292227"/>
                </a:lnTo>
                <a:lnTo>
                  <a:pt x="437260" y="292227"/>
                </a:lnTo>
                <a:cubicBezTo>
                  <a:pt x="418337" y="270637"/>
                  <a:pt x="390651" y="256921"/>
                  <a:pt x="359790" y="256921"/>
                </a:cubicBezTo>
                <a:cubicBezTo>
                  <a:pt x="328929" y="256921"/>
                  <a:pt x="301243" y="270637"/>
                  <a:pt x="282320" y="292227"/>
                </a:cubicBezTo>
                <a:lnTo>
                  <a:pt x="235965" y="242824"/>
                </a:lnTo>
                <a:cubicBezTo>
                  <a:pt x="267080" y="209931"/>
                  <a:pt x="310895" y="189230"/>
                  <a:pt x="359790" y="189230"/>
                </a:cubicBezTo>
                <a:close/>
                <a:moveTo>
                  <a:pt x="359791" y="0"/>
                </a:moveTo>
                <a:cubicBezTo>
                  <a:pt x="458851" y="0"/>
                  <a:pt x="548386" y="39878"/>
                  <a:pt x="613410" y="104394"/>
                </a:cubicBezTo>
                <a:lnTo>
                  <a:pt x="515747" y="208661"/>
                </a:lnTo>
                <a:cubicBezTo>
                  <a:pt x="476250" y="168021"/>
                  <a:pt x="421005" y="142748"/>
                  <a:pt x="359918" y="142748"/>
                </a:cubicBezTo>
                <a:lnTo>
                  <a:pt x="359791" y="142748"/>
                </a:lnTo>
                <a:cubicBezTo>
                  <a:pt x="298704" y="142748"/>
                  <a:pt x="243459" y="168021"/>
                  <a:pt x="203962" y="208661"/>
                </a:cubicBezTo>
                <a:lnTo>
                  <a:pt x="106426" y="104648"/>
                </a:lnTo>
                <a:cubicBezTo>
                  <a:pt x="171450" y="40005"/>
                  <a:pt x="260731" y="0"/>
                  <a:pt x="359791" y="0"/>
                </a:cubicBezTo>
                <a:close/>
              </a:path>
            </a:pathLst>
          </a:custGeom>
          <a:solidFill>
            <a:srgbClr val="0004B2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56" name="Forma libre 55">
            <a:extLst>
              <a:ext uri="{FF2B5EF4-FFF2-40B4-BE49-F238E27FC236}">
                <a16:creationId xmlns:a16="http://schemas.microsoft.com/office/drawing/2014/main" id="{05856AB6-8F8B-CD54-7EF2-8C77CBF92663}"/>
              </a:ext>
            </a:extLst>
          </p:cNvPr>
          <p:cNvSpPr>
            <a:spLocks noChangeAspect="1"/>
          </p:cNvSpPr>
          <p:nvPr/>
        </p:nvSpPr>
        <p:spPr>
          <a:xfrm>
            <a:off x="949487" y="3587012"/>
            <a:ext cx="360000" cy="360000"/>
          </a:xfrm>
          <a:custGeom>
            <a:avLst/>
            <a:gdLst>
              <a:gd name="connsiteX0" fmla="*/ 78771 w 190500"/>
              <a:gd name="connsiteY0" fmla="*/ 67151 h 190500"/>
              <a:gd name="connsiteX1" fmla="*/ 128968 w 190500"/>
              <a:gd name="connsiteY1" fmla="*/ 94488 h 190500"/>
              <a:gd name="connsiteX2" fmla="*/ 78771 w 190500"/>
              <a:gd name="connsiteY2" fmla="*/ 122491 h 190500"/>
              <a:gd name="connsiteX3" fmla="*/ 95250 w 190500"/>
              <a:gd name="connsiteY3" fmla="*/ 37719 h 190500"/>
              <a:gd name="connsiteX4" fmla="*/ 37719 w 190500"/>
              <a:gd name="connsiteY4" fmla="*/ 95250 h 190500"/>
              <a:gd name="connsiteX5" fmla="*/ 95250 w 190500"/>
              <a:gd name="connsiteY5" fmla="*/ 152781 h 190500"/>
              <a:gd name="connsiteX6" fmla="*/ 152781 w 190500"/>
              <a:gd name="connsiteY6" fmla="*/ 95250 h 190500"/>
              <a:gd name="connsiteX7" fmla="*/ 95250 w 190500"/>
              <a:gd name="connsiteY7" fmla="*/ 37719 h 190500"/>
              <a:gd name="connsiteX8" fmla="*/ 95250 w 190500"/>
              <a:gd name="connsiteY8" fmla="*/ 0 h 190500"/>
              <a:gd name="connsiteX9" fmla="*/ 190500 w 190500"/>
              <a:gd name="connsiteY9" fmla="*/ 95250 h 190500"/>
              <a:gd name="connsiteX10" fmla="*/ 95250 w 190500"/>
              <a:gd name="connsiteY10" fmla="*/ 190500 h 190500"/>
              <a:gd name="connsiteX11" fmla="*/ 0 w 190500"/>
              <a:gd name="connsiteY11" fmla="*/ 95250 h 190500"/>
              <a:gd name="connsiteX12" fmla="*/ 95250 w 190500"/>
              <a:gd name="connsiteY1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00" h="190500">
                <a:moveTo>
                  <a:pt x="78771" y="67151"/>
                </a:moveTo>
                <a:lnTo>
                  <a:pt x="128968" y="94488"/>
                </a:lnTo>
                <a:lnTo>
                  <a:pt x="78771" y="122491"/>
                </a:lnTo>
                <a:close/>
                <a:moveTo>
                  <a:pt x="95250" y="37719"/>
                </a:moveTo>
                <a:cubicBezTo>
                  <a:pt x="63437" y="37719"/>
                  <a:pt x="37719" y="63437"/>
                  <a:pt x="37719" y="95250"/>
                </a:cubicBezTo>
                <a:cubicBezTo>
                  <a:pt x="37719" y="127064"/>
                  <a:pt x="63532" y="152781"/>
                  <a:pt x="95250" y="152781"/>
                </a:cubicBezTo>
                <a:cubicBezTo>
                  <a:pt x="127064" y="152781"/>
                  <a:pt x="152781" y="127064"/>
                  <a:pt x="152781" y="95250"/>
                </a:cubicBezTo>
                <a:cubicBezTo>
                  <a:pt x="152781" y="63437"/>
                  <a:pt x="127064" y="37719"/>
                  <a:pt x="95250" y="37719"/>
                </a:cubicBezTo>
                <a:close/>
                <a:moveTo>
                  <a:pt x="95250" y="0"/>
                </a:moveTo>
                <a:cubicBezTo>
                  <a:pt x="147923" y="0"/>
                  <a:pt x="190500" y="42863"/>
                  <a:pt x="190500" y="95250"/>
                </a:cubicBezTo>
                <a:cubicBezTo>
                  <a:pt x="190500" y="147638"/>
                  <a:pt x="147638" y="190500"/>
                  <a:pt x="95250" y="190500"/>
                </a:cubicBezTo>
                <a:cubicBezTo>
                  <a:pt x="42863" y="190500"/>
                  <a:pt x="0" y="147638"/>
                  <a:pt x="0" y="95250"/>
                </a:cubicBezTo>
                <a:cubicBezTo>
                  <a:pt x="0" y="42863"/>
                  <a:pt x="42577" y="0"/>
                  <a:pt x="95250" y="0"/>
                </a:cubicBezTo>
                <a:close/>
              </a:path>
            </a:pathLst>
          </a:custGeom>
          <a:solidFill>
            <a:srgbClr val="00E6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86" name="Forma libre 85">
            <a:extLst>
              <a:ext uri="{FF2B5EF4-FFF2-40B4-BE49-F238E27FC236}">
                <a16:creationId xmlns:a16="http://schemas.microsoft.com/office/drawing/2014/main" id="{E990C706-D011-469F-12A1-63D2333F9BD1}"/>
              </a:ext>
            </a:extLst>
          </p:cNvPr>
          <p:cNvSpPr>
            <a:spLocks noChangeAspect="1"/>
          </p:cNvSpPr>
          <p:nvPr/>
        </p:nvSpPr>
        <p:spPr>
          <a:xfrm>
            <a:off x="949487" y="4230812"/>
            <a:ext cx="360000" cy="354094"/>
          </a:xfrm>
          <a:custGeom>
            <a:avLst/>
            <a:gdLst>
              <a:gd name="connsiteX0" fmla="*/ 295148 w 720091"/>
              <a:gd name="connsiteY0" fmla="*/ 253 h 708278"/>
              <a:gd name="connsiteX1" fmla="*/ 295148 w 720091"/>
              <a:gd name="connsiteY1" fmla="*/ 146811 h 708278"/>
              <a:gd name="connsiteX2" fmla="*/ 142748 w 720091"/>
              <a:gd name="connsiteY2" fmla="*/ 354202 h 708278"/>
              <a:gd name="connsiteX3" fmla="*/ 295148 w 720091"/>
              <a:gd name="connsiteY3" fmla="*/ 561593 h 708278"/>
              <a:gd name="connsiteX4" fmla="*/ 295148 w 720091"/>
              <a:gd name="connsiteY4" fmla="*/ 561720 h 708278"/>
              <a:gd name="connsiteX5" fmla="*/ 295148 w 720091"/>
              <a:gd name="connsiteY5" fmla="*/ 708278 h 708278"/>
              <a:gd name="connsiteX6" fmla="*/ 0 w 720091"/>
              <a:gd name="connsiteY6" fmla="*/ 354329 h 708278"/>
              <a:gd name="connsiteX7" fmla="*/ 295148 w 720091"/>
              <a:gd name="connsiteY7" fmla="*/ 253 h 708278"/>
              <a:gd name="connsiteX8" fmla="*/ 424943 w 720091"/>
              <a:gd name="connsiteY8" fmla="*/ 0 h 708278"/>
              <a:gd name="connsiteX9" fmla="*/ 720091 w 720091"/>
              <a:gd name="connsiteY9" fmla="*/ 354076 h 708278"/>
              <a:gd name="connsiteX10" fmla="*/ 424943 w 720091"/>
              <a:gd name="connsiteY10" fmla="*/ 708152 h 708278"/>
              <a:gd name="connsiteX11" fmla="*/ 424943 w 720091"/>
              <a:gd name="connsiteY11" fmla="*/ 561594 h 708278"/>
              <a:gd name="connsiteX12" fmla="*/ 577343 w 720091"/>
              <a:gd name="connsiteY12" fmla="*/ 354203 h 708278"/>
              <a:gd name="connsiteX13" fmla="*/ 424943 w 720091"/>
              <a:gd name="connsiteY13" fmla="*/ 146812 h 708278"/>
              <a:gd name="connsiteX14" fmla="*/ 424943 w 720091"/>
              <a:gd name="connsiteY14" fmla="*/ 127 h 70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0091" h="708278">
                <a:moveTo>
                  <a:pt x="295148" y="253"/>
                </a:moveTo>
                <a:lnTo>
                  <a:pt x="295148" y="146811"/>
                </a:lnTo>
                <a:cubicBezTo>
                  <a:pt x="206883" y="174370"/>
                  <a:pt x="142748" y="256793"/>
                  <a:pt x="142748" y="354202"/>
                </a:cubicBezTo>
                <a:cubicBezTo>
                  <a:pt x="142748" y="451611"/>
                  <a:pt x="206883" y="534034"/>
                  <a:pt x="295148" y="561593"/>
                </a:cubicBezTo>
                <a:lnTo>
                  <a:pt x="295148" y="561720"/>
                </a:lnTo>
                <a:lnTo>
                  <a:pt x="295148" y="708278"/>
                </a:lnTo>
                <a:cubicBezTo>
                  <a:pt x="127889" y="677671"/>
                  <a:pt x="0" y="530224"/>
                  <a:pt x="0" y="354329"/>
                </a:cubicBezTo>
                <a:cubicBezTo>
                  <a:pt x="0" y="178434"/>
                  <a:pt x="127254" y="30987"/>
                  <a:pt x="295148" y="253"/>
                </a:cubicBezTo>
                <a:close/>
                <a:moveTo>
                  <a:pt x="424943" y="0"/>
                </a:moveTo>
                <a:cubicBezTo>
                  <a:pt x="592837" y="30607"/>
                  <a:pt x="720091" y="178181"/>
                  <a:pt x="720091" y="354076"/>
                </a:cubicBezTo>
                <a:cubicBezTo>
                  <a:pt x="720091" y="529971"/>
                  <a:pt x="592837" y="677418"/>
                  <a:pt x="424943" y="708152"/>
                </a:cubicBezTo>
                <a:lnTo>
                  <a:pt x="424943" y="561594"/>
                </a:lnTo>
                <a:cubicBezTo>
                  <a:pt x="513208" y="534035"/>
                  <a:pt x="577343" y="451612"/>
                  <a:pt x="577343" y="354203"/>
                </a:cubicBezTo>
                <a:cubicBezTo>
                  <a:pt x="577343" y="256794"/>
                  <a:pt x="513208" y="174371"/>
                  <a:pt x="424943" y="146812"/>
                </a:cubicBezTo>
                <a:lnTo>
                  <a:pt x="424943" y="127"/>
                </a:lnTo>
                <a:close/>
              </a:path>
            </a:pathLst>
          </a:custGeom>
          <a:solidFill>
            <a:srgbClr val="3D00E5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94" name="Forma libre 93">
            <a:extLst>
              <a:ext uri="{FF2B5EF4-FFF2-40B4-BE49-F238E27FC236}">
                <a16:creationId xmlns:a16="http://schemas.microsoft.com/office/drawing/2014/main" id="{0BE0F933-916E-E2FA-5F22-B0251D518011}"/>
              </a:ext>
            </a:extLst>
          </p:cNvPr>
          <p:cNvSpPr>
            <a:spLocks noChangeAspect="1"/>
          </p:cNvSpPr>
          <p:nvPr/>
        </p:nvSpPr>
        <p:spPr>
          <a:xfrm>
            <a:off x="949487" y="4868111"/>
            <a:ext cx="360000" cy="360000"/>
          </a:xfrm>
          <a:custGeom>
            <a:avLst/>
            <a:gdLst>
              <a:gd name="connsiteX0" fmla="*/ 360045 w 720090"/>
              <a:gd name="connsiteY0" fmla="*/ 248666 h 720090"/>
              <a:gd name="connsiteX1" fmla="*/ 490855 w 720090"/>
              <a:gd name="connsiteY1" fmla="*/ 379476 h 720090"/>
              <a:gd name="connsiteX2" fmla="*/ 429260 w 720090"/>
              <a:gd name="connsiteY2" fmla="*/ 441198 h 720090"/>
              <a:gd name="connsiteX3" fmla="*/ 360045 w 720090"/>
              <a:gd name="connsiteY3" fmla="*/ 371856 h 720090"/>
              <a:gd name="connsiteX4" fmla="*/ 290830 w 720090"/>
              <a:gd name="connsiteY4" fmla="*/ 441198 h 720090"/>
              <a:gd name="connsiteX5" fmla="*/ 229235 w 720090"/>
              <a:gd name="connsiteY5" fmla="*/ 379476 h 720090"/>
              <a:gd name="connsiteX6" fmla="*/ 360045 w 720090"/>
              <a:gd name="connsiteY6" fmla="*/ 142748 h 720090"/>
              <a:gd name="connsiteX7" fmla="*/ 142748 w 720090"/>
              <a:gd name="connsiteY7" fmla="*/ 360045 h 720090"/>
              <a:gd name="connsiteX8" fmla="*/ 360045 w 720090"/>
              <a:gd name="connsiteY8" fmla="*/ 577342 h 720090"/>
              <a:gd name="connsiteX9" fmla="*/ 577342 w 720090"/>
              <a:gd name="connsiteY9" fmla="*/ 360045 h 720090"/>
              <a:gd name="connsiteX10" fmla="*/ 360045 w 720090"/>
              <a:gd name="connsiteY10" fmla="*/ 142748 h 720090"/>
              <a:gd name="connsiteX11" fmla="*/ 360045 w 720090"/>
              <a:gd name="connsiteY11" fmla="*/ 0 h 720090"/>
              <a:gd name="connsiteX12" fmla="*/ 720090 w 720090"/>
              <a:gd name="connsiteY12" fmla="*/ 360045 h 720090"/>
              <a:gd name="connsiteX13" fmla="*/ 360045 w 720090"/>
              <a:gd name="connsiteY13" fmla="*/ 720090 h 720090"/>
              <a:gd name="connsiteX14" fmla="*/ 0 w 720090"/>
              <a:gd name="connsiteY14" fmla="*/ 360045 h 720090"/>
              <a:gd name="connsiteX15" fmla="*/ 360045 w 720090"/>
              <a:gd name="connsiteY15" fmla="*/ 0 h 7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0090" h="720090">
                <a:moveTo>
                  <a:pt x="360045" y="248666"/>
                </a:moveTo>
                <a:lnTo>
                  <a:pt x="490855" y="379476"/>
                </a:lnTo>
                <a:lnTo>
                  <a:pt x="429260" y="441198"/>
                </a:lnTo>
                <a:lnTo>
                  <a:pt x="360045" y="371856"/>
                </a:lnTo>
                <a:lnTo>
                  <a:pt x="290830" y="441198"/>
                </a:lnTo>
                <a:lnTo>
                  <a:pt x="229235" y="379476"/>
                </a:lnTo>
                <a:close/>
                <a:moveTo>
                  <a:pt x="360045" y="142748"/>
                </a:moveTo>
                <a:cubicBezTo>
                  <a:pt x="240030" y="142748"/>
                  <a:pt x="142748" y="240030"/>
                  <a:pt x="142748" y="360045"/>
                </a:cubicBezTo>
                <a:cubicBezTo>
                  <a:pt x="142748" y="480060"/>
                  <a:pt x="240030" y="577342"/>
                  <a:pt x="360045" y="577342"/>
                </a:cubicBezTo>
                <a:cubicBezTo>
                  <a:pt x="480060" y="577342"/>
                  <a:pt x="577342" y="480060"/>
                  <a:pt x="577342" y="360045"/>
                </a:cubicBezTo>
                <a:cubicBezTo>
                  <a:pt x="577342" y="240030"/>
                  <a:pt x="480060" y="142748"/>
                  <a:pt x="360045" y="142748"/>
                </a:cubicBezTo>
                <a:close/>
                <a:moveTo>
                  <a:pt x="360045" y="0"/>
                </a:moveTo>
                <a:cubicBezTo>
                  <a:pt x="559054" y="0"/>
                  <a:pt x="720090" y="162179"/>
                  <a:pt x="720090" y="360045"/>
                </a:cubicBezTo>
                <a:cubicBezTo>
                  <a:pt x="720090" y="557911"/>
                  <a:pt x="557911" y="720090"/>
                  <a:pt x="360045" y="720090"/>
                </a:cubicBezTo>
                <a:cubicBezTo>
                  <a:pt x="162179" y="720090"/>
                  <a:pt x="0" y="557911"/>
                  <a:pt x="0" y="360045"/>
                </a:cubicBezTo>
                <a:cubicBezTo>
                  <a:pt x="0" y="162179"/>
                  <a:pt x="161163" y="0"/>
                  <a:pt x="360045" y="0"/>
                </a:cubicBezTo>
                <a:close/>
              </a:path>
            </a:pathLst>
          </a:custGeom>
          <a:solidFill>
            <a:srgbClr val="102D4F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4" name="Forma libre 103">
            <a:extLst>
              <a:ext uri="{FF2B5EF4-FFF2-40B4-BE49-F238E27FC236}">
                <a16:creationId xmlns:a16="http://schemas.microsoft.com/office/drawing/2014/main" id="{507FD6E5-1663-135E-8795-3FDAAF9B78C4}"/>
              </a:ext>
            </a:extLst>
          </p:cNvPr>
          <p:cNvSpPr>
            <a:spLocks noChangeAspect="1"/>
          </p:cNvSpPr>
          <p:nvPr/>
        </p:nvSpPr>
        <p:spPr>
          <a:xfrm>
            <a:off x="534936" y="5012547"/>
            <a:ext cx="360000" cy="218667"/>
          </a:xfrm>
          <a:custGeom>
            <a:avLst/>
            <a:gdLst>
              <a:gd name="connsiteX0" fmla="*/ 0 w 720090"/>
              <a:gd name="connsiteY0" fmla="*/ 77343 h 437388"/>
              <a:gd name="connsiteX1" fmla="*/ 142748 w 720090"/>
              <a:gd name="connsiteY1" fmla="*/ 77343 h 437388"/>
              <a:gd name="connsiteX2" fmla="*/ 360045 w 720090"/>
              <a:gd name="connsiteY2" fmla="*/ 294640 h 437388"/>
              <a:gd name="connsiteX3" fmla="*/ 577342 w 720090"/>
              <a:gd name="connsiteY3" fmla="*/ 77343 h 437388"/>
              <a:gd name="connsiteX4" fmla="*/ 720090 w 720090"/>
              <a:gd name="connsiteY4" fmla="*/ 77343 h 437388"/>
              <a:gd name="connsiteX5" fmla="*/ 360045 w 720090"/>
              <a:gd name="connsiteY5" fmla="*/ 437388 h 437388"/>
              <a:gd name="connsiteX6" fmla="*/ 0 w 720090"/>
              <a:gd name="connsiteY6" fmla="*/ 77343 h 437388"/>
              <a:gd name="connsiteX7" fmla="*/ 282703 w 720090"/>
              <a:gd name="connsiteY7" fmla="*/ 0 h 437388"/>
              <a:gd name="connsiteX8" fmla="*/ 437262 w 720090"/>
              <a:gd name="connsiteY8" fmla="*/ 0 h 437388"/>
              <a:gd name="connsiteX9" fmla="*/ 437262 w 720090"/>
              <a:gd name="connsiteY9" fmla="*/ 154559 h 437388"/>
              <a:gd name="connsiteX10" fmla="*/ 282703 w 720090"/>
              <a:gd name="connsiteY10" fmla="*/ 154559 h 43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090" h="437388">
                <a:moveTo>
                  <a:pt x="0" y="77343"/>
                </a:moveTo>
                <a:lnTo>
                  <a:pt x="142748" y="77343"/>
                </a:lnTo>
                <a:cubicBezTo>
                  <a:pt x="142748" y="197358"/>
                  <a:pt x="240030" y="294640"/>
                  <a:pt x="360045" y="294640"/>
                </a:cubicBezTo>
                <a:cubicBezTo>
                  <a:pt x="480060" y="294640"/>
                  <a:pt x="577342" y="197358"/>
                  <a:pt x="577342" y="77343"/>
                </a:cubicBezTo>
                <a:lnTo>
                  <a:pt x="720090" y="77343"/>
                </a:lnTo>
                <a:cubicBezTo>
                  <a:pt x="720090" y="275209"/>
                  <a:pt x="557911" y="437388"/>
                  <a:pt x="360045" y="437388"/>
                </a:cubicBezTo>
                <a:cubicBezTo>
                  <a:pt x="162179" y="437388"/>
                  <a:pt x="0" y="276225"/>
                  <a:pt x="0" y="77343"/>
                </a:cubicBezTo>
                <a:close/>
                <a:moveTo>
                  <a:pt x="282703" y="0"/>
                </a:moveTo>
                <a:lnTo>
                  <a:pt x="437262" y="0"/>
                </a:lnTo>
                <a:lnTo>
                  <a:pt x="437262" y="154559"/>
                </a:lnTo>
                <a:lnTo>
                  <a:pt x="282703" y="154559"/>
                </a:lnTo>
                <a:close/>
              </a:path>
            </a:pathLst>
          </a:custGeom>
          <a:solidFill>
            <a:srgbClr val="00B9C0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245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EF4CB5-4D26-4048-8144-7CBCC1AF1F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4">
            <a:extLst>
              <a:ext uri="{FF2B5EF4-FFF2-40B4-BE49-F238E27FC236}">
                <a16:creationId xmlns:a16="http://schemas.microsoft.com/office/drawing/2014/main" id="{A006C60E-B432-2701-CF28-625A0DF7A6F5}"/>
              </a:ext>
            </a:extLst>
          </p:cNvPr>
          <p:cNvSpPr/>
          <p:nvPr/>
        </p:nvSpPr>
        <p:spPr>
          <a:xfrm rot="10800000">
            <a:off x="637732" y="1580671"/>
            <a:ext cx="10916536" cy="1299402"/>
          </a:xfrm>
          <a:prstGeom prst="roundRect">
            <a:avLst>
              <a:gd name="adj" fmla="val 25954"/>
            </a:avLst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redondeadas 70">
            <a:extLst>
              <a:ext uri="{FF2B5EF4-FFF2-40B4-BE49-F238E27FC236}">
                <a16:creationId xmlns:a16="http://schemas.microsoft.com/office/drawing/2014/main" id="{932D8161-377E-E26D-CB3A-2EC92C88F671}"/>
              </a:ext>
            </a:extLst>
          </p:cNvPr>
          <p:cNvSpPr/>
          <p:nvPr/>
        </p:nvSpPr>
        <p:spPr>
          <a:xfrm>
            <a:off x="1925881" y="2489270"/>
            <a:ext cx="612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00" dirty="0">
                <a:solidFill>
                  <a:schemeClr val="tx1"/>
                </a:solidFill>
                <a:latin typeface="Pulso" pitchFamily="2" charset="0"/>
              </a:rPr>
              <a:t> </a:t>
            </a:r>
          </a:p>
        </p:txBody>
      </p:sp>
      <p:grpSp>
        <p:nvGrpSpPr>
          <p:cNvPr id="198" name="Grupo 197">
            <a:extLst>
              <a:ext uri="{FF2B5EF4-FFF2-40B4-BE49-F238E27FC236}">
                <a16:creationId xmlns:a16="http://schemas.microsoft.com/office/drawing/2014/main" id="{D728FAD6-05F7-96A4-3F07-3C429F4AC55B}"/>
              </a:ext>
            </a:extLst>
          </p:cNvPr>
          <p:cNvGrpSpPr/>
          <p:nvPr/>
        </p:nvGrpSpPr>
        <p:grpSpPr>
          <a:xfrm rot="16200000">
            <a:off x="5483561" y="-97081"/>
            <a:ext cx="537486" cy="2167313"/>
            <a:chOff x="10774837" y="-1512795"/>
            <a:chExt cx="720000" cy="2903270"/>
          </a:xfrm>
        </p:grpSpPr>
        <p:sp>
          <p:nvSpPr>
            <p:cNvPr id="199" name="Redondear rectángulo de esquina del mismo lado 198">
              <a:extLst>
                <a:ext uri="{FF2B5EF4-FFF2-40B4-BE49-F238E27FC236}">
                  <a16:creationId xmlns:a16="http://schemas.microsoft.com/office/drawing/2014/main" id="{6B16D77B-9E4E-1816-AE3B-114CA242DB1C}"/>
                </a:ext>
              </a:extLst>
            </p:cNvPr>
            <p:cNvSpPr/>
            <p:nvPr/>
          </p:nvSpPr>
          <p:spPr>
            <a:xfrm>
              <a:off x="10774837" y="-1512795"/>
              <a:ext cx="720000" cy="290327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00" name="Imagen 199">
              <a:extLst>
                <a:ext uri="{FF2B5EF4-FFF2-40B4-BE49-F238E27FC236}">
                  <a16:creationId xmlns:a16="http://schemas.microsoft.com/office/drawing/2014/main" id="{0F8F3422-9FFD-A066-D2C2-BCA7D26E2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0AFCEF4D-B296-BE36-76EA-C2929F2E20E9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543257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Negocio </a:t>
            </a:r>
            <a:r>
              <a:rPr lang="es-ES_tradnl" sz="3600" spc="0" dirty="0">
                <a:solidFill>
                  <a:srgbClr val="00E6C2"/>
                </a:solidFill>
              </a:rPr>
              <a:t>Entretenimiento</a:t>
            </a:r>
          </a:p>
        </p:txBody>
      </p:sp>
      <p:sp>
        <p:nvSpPr>
          <p:cNvPr id="192" name="Redondear rectángulo de esquina del mismo lado 191">
            <a:extLst>
              <a:ext uri="{FF2B5EF4-FFF2-40B4-BE49-F238E27FC236}">
                <a16:creationId xmlns:a16="http://schemas.microsoft.com/office/drawing/2014/main" id="{978D9B6F-427C-7A37-222E-D92BFF8E32C8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918E5DAB-AF50-3AD8-8970-9A2BAD7AE946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9C6C1C4C-330F-C2A1-796E-7DB86200ED4D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8B51FE2-64CD-4172-C56B-4890E8E6287B}"/>
              </a:ext>
            </a:extLst>
          </p:cNvPr>
          <p:cNvGrpSpPr/>
          <p:nvPr/>
        </p:nvGrpSpPr>
        <p:grpSpPr>
          <a:xfrm>
            <a:off x="1571906" y="1663535"/>
            <a:ext cx="2862982" cy="929297"/>
            <a:chOff x="1571906" y="1663535"/>
            <a:chExt cx="2862982" cy="929297"/>
          </a:xfrm>
        </p:grpSpPr>
        <p:sp>
          <p:nvSpPr>
            <p:cNvPr id="5" name="Rectángulo: esquinas redondeadas 70">
              <a:extLst>
                <a:ext uri="{FF2B5EF4-FFF2-40B4-BE49-F238E27FC236}">
                  <a16:creationId xmlns:a16="http://schemas.microsoft.com/office/drawing/2014/main" id="{46076B1E-EAD0-E00E-1272-D5441F5CBAC5}"/>
                </a:ext>
              </a:extLst>
            </p:cNvPr>
            <p:cNvSpPr/>
            <p:nvPr/>
          </p:nvSpPr>
          <p:spPr>
            <a:xfrm>
              <a:off x="3812822" y="1874484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129%</a:t>
              </a:r>
            </a:p>
          </p:txBody>
        </p:sp>
        <p:sp>
          <p:nvSpPr>
            <p:cNvPr id="6" name="Rectángulo: esquinas redondeadas 71">
              <a:extLst>
                <a:ext uri="{FF2B5EF4-FFF2-40B4-BE49-F238E27FC236}">
                  <a16:creationId xmlns:a16="http://schemas.microsoft.com/office/drawing/2014/main" id="{028DD7A5-8206-197C-2E41-7F1766B1C3F2}"/>
                </a:ext>
              </a:extLst>
            </p:cNvPr>
            <p:cNvSpPr/>
            <p:nvPr/>
          </p:nvSpPr>
          <p:spPr>
            <a:xfrm>
              <a:off x="3822888" y="2292105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73%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6F54FC8B-2AC4-4A04-E9E0-7F51B9DF4B15}"/>
                </a:ext>
              </a:extLst>
            </p:cNvPr>
            <p:cNvSpPr txBox="1"/>
            <p:nvPr/>
          </p:nvSpPr>
          <p:spPr>
            <a:xfrm>
              <a:off x="3364784" y="1892762"/>
              <a:ext cx="34464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0B7EB"/>
                  </a:solidFill>
                  <a:latin typeface="Pulso" pitchFamily="2" charset="0"/>
                </a:rPr>
                <a:t>856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9C4A6317-6D85-CF21-62C8-13B0C66E8D96}"/>
                </a:ext>
              </a:extLst>
            </p:cNvPr>
            <p:cNvSpPr txBox="1"/>
            <p:nvPr/>
          </p:nvSpPr>
          <p:spPr>
            <a:xfrm>
              <a:off x="3425699" y="2310383"/>
              <a:ext cx="28373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266FF"/>
                  </a:solidFill>
                  <a:latin typeface="Pulso" pitchFamily="2" charset="0"/>
                </a:rPr>
                <a:t>121</a:t>
              </a: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F2DFB709-45B8-C824-F4E1-7CBB41167894}"/>
                </a:ext>
              </a:extLst>
            </p:cNvPr>
            <p:cNvGrpSpPr/>
            <p:nvPr/>
          </p:nvGrpSpPr>
          <p:grpSpPr>
            <a:xfrm>
              <a:off x="2720160" y="1825758"/>
              <a:ext cx="349455" cy="349453"/>
              <a:chOff x="2610975" y="5677300"/>
              <a:chExt cx="379651" cy="3796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7E25C9F4-94A6-CCF4-19D4-B3A992B19C30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8D411D36-FCB8-D8A7-3F52-2C08F92DA5D3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CCCA5368-A67E-9E87-7E2A-25A5D26C456A}"/>
                </a:ext>
              </a:extLst>
            </p:cNvPr>
            <p:cNvGrpSpPr/>
            <p:nvPr/>
          </p:nvGrpSpPr>
          <p:grpSpPr>
            <a:xfrm>
              <a:off x="2720160" y="2243379"/>
              <a:ext cx="349455" cy="349453"/>
              <a:chOff x="3819812" y="3843928"/>
              <a:chExt cx="379651" cy="3796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3A5308D8-FC91-F860-BF8E-5B0F8B5B2A00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pic>
            <p:nvPicPr>
              <p:cNvPr id="21" name="Gráfico 20">
                <a:extLst>
                  <a:ext uri="{FF2B5EF4-FFF2-40B4-BE49-F238E27FC236}">
                    <a16:creationId xmlns:a16="http://schemas.microsoft.com/office/drawing/2014/main" id="{785A6D6A-2FFB-6C53-D008-C047985AB10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866C1EC6-1EBA-B024-1436-30715493C7C3}"/>
                </a:ext>
              </a:extLst>
            </p:cNvPr>
            <p:cNvSpPr txBox="1"/>
            <p:nvPr/>
          </p:nvSpPr>
          <p:spPr>
            <a:xfrm>
              <a:off x="1571906" y="1663535"/>
              <a:ext cx="7521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/>
                <a:t>Ingresos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1BDAB77C-62E2-8E93-3263-DDACFF5E12F2}"/>
                </a:ext>
              </a:extLst>
            </p:cNvPr>
            <p:cNvSpPr txBox="1"/>
            <p:nvPr/>
          </p:nvSpPr>
          <p:spPr>
            <a:xfrm>
              <a:off x="2046735" y="2249397"/>
              <a:ext cx="37029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% IPC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B3EC55A3-F84C-2F3E-0C00-8785853A80D2}"/>
              </a:ext>
            </a:extLst>
          </p:cNvPr>
          <p:cNvGrpSpPr/>
          <p:nvPr/>
        </p:nvGrpSpPr>
        <p:grpSpPr>
          <a:xfrm>
            <a:off x="4893900" y="1663535"/>
            <a:ext cx="3031506" cy="1077735"/>
            <a:chOff x="4870925" y="1663535"/>
            <a:chExt cx="3031506" cy="1077735"/>
          </a:xfrm>
        </p:grpSpPr>
        <p:sp>
          <p:nvSpPr>
            <p:cNvPr id="27" name="Rectángulo: esquinas redondeadas 70">
              <a:extLst>
                <a:ext uri="{FF2B5EF4-FFF2-40B4-BE49-F238E27FC236}">
                  <a16:creationId xmlns:a16="http://schemas.microsoft.com/office/drawing/2014/main" id="{A61AD2D9-FCC8-803C-9DE6-B8AF97218470}"/>
                </a:ext>
              </a:extLst>
            </p:cNvPr>
            <p:cNvSpPr/>
            <p:nvPr/>
          </p:nvSpPr>
          <p:spPr>
            <a:xfrm>
              <a:off x="7280365" y="1874484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117%</a:t>
              </a:r>
            </a:p>
          </p:txBody>
        </p:sp>
        <p:sp>
          <p:nvSpPr>
            <p:cNvPr id="28" name="Rectángulo: esquinas redondeadas 71">
              <a:extLst>
                <a:ext uri="{FF2B5EF4-FFF2-40B4-BE49-F238E27FC236}">
                  <a16:creationId xmlns:a16="http://schemas.microsoft.com/office/drawing/2014/main" id="{7CD640FC-8CA1-EE50-5114-3AD62E004D3E}"/>
                </a:ext>
              </a:extLst>
            </p:cNvPr>
            <p:cNvSpPr/>
            <p:nvPr/>
          </p:nvSpPr>
          <p:spPr>
            <a:xfrm>
              <a:off x="7290431" y="2292105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69%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0453498D-11B0-7DA5-5B0A-B7FB71383CF4}"/>
                </a:ext>
              </a:extLst>
            </p:cNvPr>
            <p:cNvSpPr txBox="1"/>
            <p:nvPr/>
          </p:nvSpPr>
          <p:spPr>
            <a:xfrm>
              <a:off x="6824311" y="1892762"/>
              <a:ext cx="35266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0B7EB"/>
                  </a:solidFill>
                  <a:latin typeface="Pulso" pitchFamily="2" charset="0"/>
                </a:rPr>
                <a:t>21,8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045EDE45-8911-325B-9AF8-8245C9B59593}"/>
                </a:ext>
              </a:extLst>
            </p:cNvPr>
            <p:cNvSpPr txBox="1"/>
            <p:nvPr/>
          </p:nvSpPr>
          <p:spPr>
            <a:xfrm>
              <a:off x="6779428" y="2310383"/>
              <a:ext cx="3975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266FF"/>
                  </a:solidFill>
                  <a:latin typeface="Pulso" pitchFamily="2" charset="0"/>
                </a:rPr>
                <a:t>24,4</a:t>
              </a: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06131BAB-44D3-0664-09A0-9B7E37BE3E68}"/>
                </a:ext>
              </a:extLst>
            </p:cNvPr>
            <p:cNvGrpSpPr/>
            <p:nvPr/>
          </p:nvGrpSpPr>
          <p:grpSpPr>
            <a:xfrm>
              <a:off x="6187703" y="1825758"/>
              <a:ext cx="349455" cy="349453"/>
              <a:chOff x="2610975" y="5677300"/>
              <a:chExt cx="379651" cy="379651"/>
            </a:xfrm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87C9CE5E-3CFA-47C8-1C5F-27F8A39D0954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A48191D0-4C9B-7760-7BEA-B4C9A4F1812F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3E61DA01-02D2-1CA5-CEE6-D93909B60F5E}"/>
                </a:ext>
              </a:extLst>
            </p:cNvPr>
            <p:cNvGrpSpPr/>
            <p:nvPr/>
          </p:nvGrpSpPr>
          <p:grpSpPr>
            <a:xfrm>
              <a:off x="6187703" y="2243379"/>
              <a:ext cx="349455" cy="349453"/>
              <a:chOff x="3819812" y="3843928"/>
              <a:chExt cx="379651" cy="379651"/>
            </a:xfrm>
          </p:grpSpPr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EE5D737D-48CF-E373-1FF1-CB8E7109C701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pic>
            <p:nvPicPr>
              <p:cNvPr id="57" name="Gráfico 56">
                <a:extLst>
                  <a:ext uri="{FF2B5EF4-FFF2-40B4-BE49-F238E27FC236}">
                    <a16:creationId xmlns:a16="http://schemas.microsoft.com/office/drawing/2014/main" id="{8E9387ED-5AA0-9425-0CD5-9FD93206BB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8DD36584-E16D-9965-B05C-CC0C78FF1A2B}"/>
                </a:ext>
              </a:extLst>
            </p:cNvPr>
            <p:cNvSpPr txBox="1"/>
            <p:nvPr/>
          </p:nvSpPr>
          <p:spPr>
            <a:xfrm>
              <a:off x="5191126" y="1909420"/>
              <a:ext cx="4488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dirty="0">
                  <a:solidFill>
                    <a:srgbClr val="00E6C2"/>
                  </a:solidFill>
                  <a:latin typeface="Pulso" pitchFamily="2" charset="0"/>
                </a:rPr>
                <a:t>22,1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72433B13-9F70-E37D-8B67-B6B5B2ECF6B6}"/>
                </a:ext>
              </a:extLst>
            </p:cNvPr>
            <p:cNvSpPr txBox="1"/>
            <p:nvPr/>
          </p:nvSpPr>
          <p:spPr>
            <a:xfrm>
              <a:off x="5163876" y="1663535"/>
              <a:ext cx="5033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/>
                <a:t>ARPU</a:t>
              </a:r>
            </a:p>
          </p:txBody>
        </p: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BBA54C88-FCB6-F7A9-90C5-14EB85972D4C}"/>
                </a:ext>
              </a:extLst>
            </p:cNvPr>
            <p:cNvGrpSpPr/>
            <p:nvPr/>
          </p:nvGrpSpPr>
          <p:grpSpPr>
            <a:xfrm>
              <a:off x="4870925" y="2249397"/>
              <a:ext cx="1136712" cy="491873"/>
              <a:chOff x="1630798" y="2295347"/>
              <a:chExt cx="1136712" cy="491873"/>
            </a:xfrm>
          </p:grpSpPr>
          <p:grpSp>
            <p:nvGrpSpPr>
              <p:cNvPr id="48" name="Grupo 47">
                <a:extLst>
                  <a:ext uri="{FF2B5EF4-FFF2-40B4-BE49-F238E27FC236}">
                    <a16:creationId xmlns:a16="http://schemas.microsoft.com/office/drawing/2014/main" id="{F1F72F20-D6EE-9DE2-A07B-6655DB0FA006}"/>
                  </a:ext>
                </a:extLst>
              </p:cNvPr>
              <p:cNvGrpSpPr/>
              <p:nvPr/>
            </p:nvGrpSpPr>
            <p:grpSpPr>
              <a:xfrm>
                <a:off x="1630798" y="2346902"/>
                <a:ext cx="387927" cy="373373"/>
                <a:chOff x="1694880" y="2316628"/>
                <a:chExt cx="387927" cy="373373"/>
              </a:xfrm>
            </p:grpSpPr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13C6BF42-8DDA-0036-0B18-E04D65400105}"/>
                    </a:ext>
                  </a:extLst>
                </p:cNvPr>
                <p:cNvSpPr txBox="1"/>
                <p:nvPr/>
              </p:nvSpPr>
              <p:spPr>
                <a:xfrm>
                  <a:off x="1694880" y="2520724"/>
                  <a:ext cx="38792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+27% </a:t>
                  </a:r>
                </a:p>
              </p:txBody>
            </p:sp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833B70DF-253F-0B54-2C1D-CB9A8F4F2E03}"/>
                    </a:ext>
                  </a:extLst>
                </p:cNvPr>
                <p:cNvSpPr txBox="1"/>
                <p:nvPr/>
              </p:nvSpPr>
              <p:spPr>
                <a:xfrm>
                  <a:off x="1751787" y="2316628"/>
                  <a:ext cx="27411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YoY</a:t>
                  </a:r>
                </a:p>
              </p:txBody>
            </p:sp>
          </p:grp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B90421AD-3DDC-A3B2-093D-FAD349D5C95D}"/>
                  </a:ext>
                </a:extLst>
              </p:cNvPr>
              <p:cNvGrpSpPr/>
              <p:nvPr/>
            </p:nvGrpSpPr>
            <p:grpSpPr>
              <a:xfrm>
                <a:off x="2155510" y="2295347"/>
                <a:ext cx="612000" cy="491873"/>
                <a:chOff x="2155510" y="2295347"/>
                <a:chExt cx="612000" cy="491873"/>
              </a:xfrm>
            </p:grpSpPr>
            <p:sp>
              <p:nvSpPr>
                <p:cNvPr id="51" name="Rectángulo: esquinas redondeadas 70">
                  <a:extLst>
                    <a:ext uri="{FF2B5EF4-FFF2-40B4-BE49-F238E27FC236}">
                      <a16:creationId xmlns:a16="http://schemas.microsoft.com/office/drawing/2014/main" id="{FDCCABDE-3D41-BB10-CE3D-9D806AC7D1E8}"/>
                    </a:ext>
                  </a:extLst>
                </p:cNvPr>
                <p:cNvSpPr/>
                <p:nvPr/>
              </p:nvSpPr>
              <p:spPr>
                <a:xfrm>
                  <a:off x="2155510" y="2535220"/>
                  <a:ext cx="612000" cy="252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AR" sz="1000" dirty="0">
                      <a:solidFill>
                        <a:schemeClr val="tx1"/>
                      </a:solidFill>
                      <a:latin typeface="Pulso" pitchFamily="2" charset="0"/>
                    </a:rPr>
                    <a:t>111%</a:t>
                  </a:r>
                </a:p>
              </p:txBody>
            </p:sp>
            <p:sp>
              <p:nvSpPr>
                <p:cNvPr id="52" name="CuadroTexto 51">
                  <a:extLst>
                    <a:ext uri="{FF2B5EF4-FFF2-40B4-BE49-F238E27FC236}">
                      <a16:creationId xmlns:a16="http://schemas.microsoft.com/office/drawing/2014/main" id="{73B6F30F-AADF-34B0-8824-BA449B6E2802}"/>
                    </a:ext>
                  </a:extLst>
                </p:cNvPr>
                <p:cNvSpPr txBox="1"/>
                <p:nvPr/>
              </p:nvSpPr>
              <p:spPr>
                <a:xfrm>
                  <a:off x="2276364" y="2295347"/>
                  <a:ext cx="37029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% IPC</a:t>
                  </a:r>
                </a:p>
              </p:txBody>
            </p:sp>
          </p:grpSp>
        </p:grp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15672BD8-FFC2-FFDD-9D33-97ED3E60225A}"/>
              </a:ext>
            </a:extLst>
          </p:cNvPr>
          <p:cNvGrpSpPr/>
          <p:nvPr/>
        </p:nvGrpSpPr>
        <p:grpSpPr>
          <a:xfrm>
            <a:off x="8434681" y="1663535"/>
            <a:ext cx="2860867" cy="1077735"/>
            <a:chOff x="8485808" y="1663535"/>
            <a:chExt cx="2860867" cy="1077735"/>
          </a:xfrm>
        </p:grpSpPr>
        <p:sp>
          <p:nvSpPr>
            <p:cNvPr id="62" name="Rectángulo: esquinas redondeadas 70">
              <a:extLst>
                <a:ext uri="{FF2B5EF4-FFF2-40B4-BE49-F238E27FC236}">
                  <a16:creationId xmlns:a16="http://schemas.microsoft.com/office/drawing/2014/main" id="{6C16947B-FB99-999A-1498-28CB21580C9C}"/>
                </a:ext>
              </a:extLst>
            </p:cNvPr>
            <p:cNvSpPr/>
            <p:nvPr/>
          </p:nvSpPr>
          <p:spPr>
            <a:xfrm>
              <a:off x="10664015" y="1874484"/>
              <a:ext cx="672594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+102</a:t>
              </a:r>
            </a:p>
          </p:txBody>
        </p:sp>
        <p:sp>
          <p:nvSpPr>
            <p:cNvPr id="66" name="Rectángulo: esquinas redondeadas 71">
              <a:extLst>
                <a:ext uri="{FF2B5EF4-FFF2-40B4-BE49-F238E27FC236}">
                  <a16:creationId xmlns:a16="http://schemas.microsoft.com/office/drawing/2014/main" id="{77B1211D-9267-A2C3-FDCA-C96FC7AE69E8}"/>
                </a:ext>
              </a:extLst>
            </p:cNvPr>
            <p:cNvSpPr/>
            <p:nvPr/>
          </p:nvSpPr>
          <p:spPr>
            <a:xfrm>
              <a:off x="10674081" y="2292105"/>
              <a:ext cx="672594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+23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88BA76F9-13D6-BF6C-8B50-C92ED5AEE879}"/>
                </a:ext>
              </a:extLst>
            </p:cNvPr>
            <p:cNvSpPr txBox="1"/>
            <p:nvPr/>
          </p:nvSpPr>
          <p:spPr>
            <a:xfrm>
              <a:off x="10097932" y="1892762"/>
              <a:ext cx="46269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0B7EB"/>
                  </a:solidFill>
                  <a:latin typeface="Pulso" pitchFamily="2" charset="0"/>
                </a:rPr>
                <a:t>3.337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8DFB2244-F03E-8195-9BCC-DCDA0B8DFE48}"/>
                </a:ext>
              </a:extLst>
            </p:cNvPr>
            <p:cNvSpPr txBox="1"/>
            <p:nvPr/>
          </p:nvSpPr>
          <p:spPr>
            <a:xfrm>
              <a:off x="10237778" y="2310383"/>
              <a:ext cx="3228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266FF"/>
                  </a:solidFill>
                  <a:latin typeface="Pulso" pitchFamily="2" charset="0"/>
                </a:rPr>
                <a:t>427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1DB88B30-ADC2-C751-191D-562D29FCAD85}"/>
                </a:ext>
              </a:extLst>
            </p:cNvPr>
            <p:cNvGrpSpPr/>
            <p:nvPr/>
          </p:nvGrpSpPr>
          <p:grpSpPr>
            <a:xfrm>
              <a:off x="9571353" y="1825758"/>
              <a:ext cx="349455" cy="349453"/>
              <a:chOff x="2610975" y="5677300"/>
              <a:chExt cx="379651" cy="379651"/>
            </a:xfrm>
          </p:grpSpPr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F241AAB0-DC6E-C90E-82E4-F275E3F0E957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9A2EED15-712A-8282-E527-9040B8EDAD94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804F24C1-C27E-3886-4C4A-8B52787E4FFC}"/>
                </a:ext>
              </a:extLst>
            </p:cNvPr>
            <p:cNvGrpSpPr/>
            <p:nvPr/>
          </p:nvGrpSpPr>
          <p:grpSpPr>
            <a:xfrm>
              <a:off x="9571353" y="2243379"/>
              <a:ext cx="349455" cy="349453"/>
              <a:chOff x="3819812" y="3843928"/>
              <a:chExt cx="379651" cy="379651"/>
            </a:xfrm>
          </p:grpSpPr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21E607B9-5154-6698-B639-22780E6C56C2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pic>
            <p:nvPicPr>
              <p:cNvPr id="87" name="Gráfico 86">
                <a:extLst>
                  <a:ext uri="{FF2B5EF4-FFF2-40B4-BE49-F238E27FC236}">
                    <a16:creationId xmlns:a16="http://schemas.microsoft.com/office/drawing/2014/main" id="{DC7B62A2-6449-8BC2-5BD4-56C7A5169A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BF119E41-6EBA-190F-20C6-BF1369DF798A}"/>
                </a:ext>
              </a:extLst>
            </p:cNvPr>
            <p:cNvSpPr txBox="1"/>
            <p:nvPr/>
          </p:nvSpPr>
          <p:spPr>
            <a:xfrm>
              <a:off x="8485808" y="1909420"/>
              <a:ext cx="62677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dirty="0">
                  <a:solidFill>
                    <a:srgbClr val="00E6C2"/>
                  </a:solidFill>
                  <a:latin typeface="Pulso" pitchFamily="2" charset="0"/>
                </a:rPr>
                <a:t>3.764</a:t>
              </a: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B1308815-EA25-FEC3-DD7A-274CC436206F}"/>
                </a:ext>
              </a:extLst>
            </p:cNvPr>
            <p:cNvSpPr txBox="1"/>
            <p:nvPr/>
          </p:nvSpPr>
          <p:spPr>
            <a:xfrm>
              <a:off x="8486674" y="1663535"/>
              <a:ext cx="6250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/>
                <a:t>Parque</a:t>
              </a:r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7E389556-E5F1-ABD2-4E3E-D9C10992E25E}"/>
                </a:ext>
              </a:extLst>
            </p:cNvPr>
            <p:cNvGrpSpPr/>
            <p:nvPr/>
          </p:nvGrpSpPr>
          <p:grpSpPr>
            <a:xfrm>
              <a:off x="8499717" y="2249397"/>
              <a:ext cx="612000" cy="491873"/>
              <a:chOff x="2155510" y="2295347"/>
              <a:chExt cx="612000" cy="491873"/>
            </a:xfrm>
          </p:grpSpPr>
          <p:sp>
            <p:nvSpPr>
              <p:cNvPr id="84" name="Rectángulo: esquinas redondeadas 70">
                <a:extLst>
                  <a:ext uri="{FF2B5EF4-FFF2-40B4-BE49-F238E27FC236}">
                    <a16:creationId xmlns:a16="http://schemas.microsoft.com/office/drawing/2014/main" id="{64291FB9-8C5D-9C78-0F9C-771FA53D0C66}"/>
                  </a:ext>
                </a:extLst>
              </p:cNvPr>
              <p:cNvSpPr/>
              <p:nvPr/>
            </p:nvSpPr>
            <p:spPr>
              <a:xfrm>
                <a:off x="2155510" y="2535220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+125</a:t>
                </a:r>
              </a:p>
            </p:txBody>
          </p:sp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5A6E7B9C-AF89-8DD9-9AA6-2868CB1B0E15}"/>
                  </a:ext>
                </a:extLst>
              </p:cNvPr>
              <p:cNvSpPr txBox="1"/>
              <p:nvPr/>
            </p:nvSpPr>
            <p:spPr>
              <a:xfrm>
                <a:off x="2193808" y="2295347"/>
                <a:ext cx="5354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100" dirty="0">
                    <a:latin typeface="Pulso" pitchFamily="2" charset="0"/>
                  </a:rPr>
                  <a:t>Captura</a:t>
                </a:r>
              </a:p>
            </p:txBody>
          </p:sp>
        </p:grpSp>
      </p:grp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09999BB0-F279-D67D-D546-9D6B82C0C02C}"/>
              </a:ext>
            </a:extLst>
          </p:cNvPr>
          <p:cNvCxnSpPr>
            <a:cxnSpLocks/>
          </p:cNvCxnSpPr>
          <p:nvPr/>
        </p:nvCxnSpPr>
        <p:spPr>
          <a:xfrm>
            <a:off x="4670684" y="1690372"/>
            <a:ext cx="0" cy="108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F8D47365-3E58-E40F-9863-7E1492996B37}"/>
              </a:ext>
            </a:extLst>
          </p:cNvPr>
          <p:cNvCxnSpPr>
            <a:cxnSpLocks/>
          </p:cNvCxnSpPr>
          <p:nvPr/>
        </p:nvCxnSpPr>
        <p:spPr>
          <a:xfrm>
            <a:off x="8176650" y="1690372"/>
            <a:ext cx="0" cy="108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Forma libre 98">
            <a:extLst>
              <a:ext uri="{FF2B5EF4-FFF2-40B4-BE49-F238E27FC236}">
                <a16:creationId xmlns:a16="http://schemas.microsoft.com/office/drawing/2014/main" id="{297C5341-CCF4-E610-35E6-1FB883EBE92A}"/>
              </a:ext>
            </a:extLst>
          </p:cNvPr>
          <p:cNvSpPr>
            <a:spLocks noChangeAspect="1"/>
          </p:cNvSpPr>
          <p:nvPr/>
        </p:nvSpPr>
        <p:spPr>
          <a:xfrm>
            <a:off x="771528" y="1695177"/>
            <a:ext cx="457142" cy="457142"/>
          </a:xfrm>
          <a:custGeom>
            <a:avLst/>
            <a:gdLst>
              <a:gd name="connsiteX0" fmla="*/ 78771 w 190500"/>
              <a:gd name="connsiteY0" fmla="*/ 67151 h 190500"/>
              <a:gd name="connsiteX1" fmla="*/ 128968 w 190500"/>
              <a:gd name="connsiteY1" fmla="*/ 94488 h 190500"/>
              <a:gd name="connsiteX2" fmla="*/ 78771 w 190500"/>
              <a:gd name="connsiteY2" fmla="*/ 122491 h 190500"/>
              <a:gd name="connsiteX3" fmla="*/ 95250 w 190500"/>
              <a:gd name="connsiteY3" fmla="*/ 37719 h 190500"/>
              <a:gd name="connsiteX4" fmla="*/ 37719 w 190500"/>
              <a:gd name="connsiteY4" fmla="*/ 95250 h 190500"/>
              <a:gd name="connsiteX5" fmla="*/ 95250 w 190500"/>
              <a:gd name="connsiteY5" fmla="*/ 152781 h 190500"/>
              <a:gd name="connsiteX6" fmla="*/ 152781 w 190500"/>
              <a:gd name="connsiteY6" fmla="*/ 95250 h 190500"/>
              <a:gd name="connsiteX7" fmla="*/ 95250 w 190500"/>
              <a:gd name="connsiteY7" fmla="*/ 37719 h 190500"/>
              <a:gd name="connsiteX8" fmla="*/ 95250 w 190500"/>
              <a:gd name="connsiteY8" fmla="*/ 0 h 190500"/>
              <a:gd name="connsiteX9" fmla="*/ 190500 w 190500"/>
              <a:gd name="connsiteY9" fmla="*/ 95250 h 190500"/>
              <a:gd name="connsiteX10" fmla="*/ 95250 w 190500"/>
              <a:gd name="connsiteY10" fmla="*/ 190500 h 190500"/>
              <a:gd name="connsiteX11" fmla="*/ 0 w 190500"/>
              <a:gd name="connsiteY11" fmla="*/ 95250 h 190500"/>
              <a:gd name="connsiteX12" fmla="*/ 95250 w 190500"/>
              <a:gd name="connsiteY1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00" h="190500">
                <a:moveTo>
                  <a:pt x="78771" y="67151"/>
                </a:moveTo>
                <a:lnTo>
                  <a:pt x="128968" y="94488"/>
                </a:lnTo>
                <a:lnTo>
                  <a:pt x="78771" y="122491"/>
                </a:lnTo>
                <a:close/>
                <a:moveTo>
                  <a:pt x="95250" y="37719"/>
                </a:moveTo>
                <a:cubicBezTo>
                  <a:pt x="63437" y="37719"/>
                  <a:pt x="37719" y="63437"/>
                  <a:pt x="37719" y="95250"/>
                </a:cubicBezTo>
                <a:cubicBezTo>
                  <a:pt x="37719" y="127064"/>
                  <a:pt x="63532" y="152781"/>
                  <a:pt x="95250" y="152781"/>
                </a:cubicBezTo>
                <a:cubicBezTo>
                  <a:pt x="127064" y="152781"/>
                  <a:pt x="152781" y="127064"/>
                  <a:pt x="152781" y="95250"/>
                </a:cubicBezTo>
                <a:cubicBezTo>
                  <a:pt x="152781" y="63437"/>
                  <a:pt x="127064" y="37719"/>
                  <a:pt x="95250" y="37719"/>
                </a:cubicBezTo>
                <a:close/>
                <a:moveTo>
                  <a:pt x="95250" y="0"/>
                </a:moveTo>
                <a:cubicBezTo>
                  <a:pt x="147923" y="0"/>
                  <a:pt x="190500" y="42863"/>
                  <a:pt x="190500" y="95250"/>
                </a:cubicBezTo>
                <a:cubicBezTo>
                  <a:pt x="190500" y="147638"/>
                  <a:pt x="147638" y="190500"/>
                  <a:pt x="95250" y="190500"/>
                </a:cubicBezTo>
                <a:cubicBezTo>
                  <a:pt x="42863" y="190500"/>
                  <a:pt x="0" y="147638"/>
                  <a:pt x="0" y="95250"/>
                </a:cubicBezTo>
                <a:cubicBezTo>
                  <a:pt x="0" y="42863"/>
                  <a:pt x="42577" y="0"/>
                  <a:pt x="95250" y="0"/>
                </a:cubicBezTo>
                <a:close/>
              </a:path>
            </a:pathLst>
          </a:custGeom>
          <a:solidFill>
            <a:srgbClr val="00E6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419C9D1-3BC4-0C2C-E8A7-5B0B65BDA9B1}"/>
              </a:ext>
            </a:extLst>
          </p:cNvPr>
          <p:cNvSpPr txBox="1"/>
          <p:nvPr/>
        </p:nvSpPr>
        <p:spPr>
          <a:xfrm>
            <a:off x="1444799" y="2307672"/>
            <a:ext cx="2741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100" dirty="0">
                <a:latin typeface="Pulso" pitchFamily="2" charset="0"/>
              </a:rPr>
              <a:t>YoY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C703F246-75E6-B45D-7B26-98C00911589B}"/>
              </a:ext>
            </a:extLst>
          </p:cNvPr>
          <p:cNvSpPr txBox="1"/>
          <p:nvPr/>
        </p:nvSpPr>
        <p:spPr>
          <a:xfrm>
            <a:off x="5009286" y="3621284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latin typeface="Pulso" pitchFamily="2" charset="0"/>
              </a:rPr>
              <a:t>977</a:t>
            </a:r>
          </a:p>
        </p:txBody>
      </p:sp>
      <p:sp>
        <p:nvSpPr>
          <p:cNvPr id="24" name="Rectángulo: esquinas redondeadas 94">
            <a:extLst>
              <a:ext uri="{FF2B5EF4-FFF2-40B4-BE49-F238E27FC236}">
                <a16:creationId xmlns:a16="http://schemas.microsoft.com/office/drawing/2014/main" id="{3B77CC57-E79F-E90B-A28E-1DE75B55C2DF}"/>
              </a:ext>
            </a:extLst>
          </p:cNvPr>
          <p:cNvSpPr/>
          <p:nvPr/>
        </p:nvSpPr>
        <p:spPr>
          <a:xfrm>
            <a:off x="5761938" y="3666141"/>
            <a:ext cx="38147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/>
                </a:solidFill>
                <a:latin typeface="Pulso" pitchFamily="2" charset="0"/>
              </a:rPr>
              <a:t>+29%</a:t>
            </a:r>
          </a:p>
        </p:txBody>
      </p:sp>
      <p:sp>
        <p:nvSpPr>
          <p:cNvPr id="30" name="Rectángulo: esquinas redondeadas 35">
            <a:extLst>
              <a:ext uri="{FF2B5EF4-FFF2-40B4-BE49-F238E27FC236}">
                <a16:creationId xmlns:a16="http://schemas.microsoft.com/office/drawing/2014/main" id="{E646D0A9-D0EE-1BFA-234A-6527420294BB}"/>
              </a:ext>
            </a:extLst>
          </p:cNvPr>
          <p:cNvSpPr/>
          <p:nvPr/>
        </p:nvSpPr>
        <p:spPr>
          <a:xfrm>
            <a:off x="6542265" y="3633783"/>
            <a:ext cx="756000" cy="25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  <a:latin typeface="Pulso" pitchFamily="2" charset="0"/>
              </a:rPr>
              <a:t>121%</a:t>
            </a:r>
          </a:p>
        </p:txBody>
      </p:sp>
    </p:spTree>
    <p:extLst>
      <p:ext uri="{BB962C8B-B14F-4D97-AF65-F5344CB8AC3E}">
        <p14:creationId xmlns:p14="http://schemas.microsoft.com/office/powerpoint/2010/main" val="208298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85185E-6 L -0.26731 -0.2502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72" y="-1252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E6C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1.85185E-6 L -0.35937 -0.17014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969" y="-85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1.85185E-6 L -0.38464 -0.166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232" y="-83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3" grpId="0"/>
      <p:bldP spid="23" grpId="1"/>
      <p:bldP spid="24" grpId="0"/>
      <p:bldP spid="30" grpId="0"/>
      <p:bldP spid="30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52EF6-A5D5-AA58-EF65-4190753F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>
            <a:extLst>
              <a:ext uri="{FF2B5EF4-FFF2-40B4-BE49-F238E27FC236}">
                <a16:creationId xmlns:a16="http://schemas.microsoft.com/office/drawing/2014/main" id="{C920F19D-8BE3-6B4C-4865-7E2C0DD5EE46}"/>
              </a:ext>
            </a:extLst>
          </p:cNvPr>
          <p:cNvSpPr/>
          <p:nvPr/>
        </p:nvSpPr>
        <p:spPr>
          <a:xfrm>
            <a:off x="814399" y="575532"/>
            <a:ext cx="5816529" cy="41857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3200" spc="-9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Plan 2026</a:t>
            </a:r>
            <a:r>
              <a:rPr lang="es-ES_tradnl" sz="3200" spc="-9" dirty="0">
                <a:solidFill>
                  <a:srgbClr val="00B7EB"/>
                </a:solidFill>
                <a:latin typeface="Pulso" pitchFamily="2" charset="0"/>
                <a:ea typeface="Inter Light BETA" panose="020B0402030000000004" pitchFamily="34" charset="0"/>
              </a:rPr>
              <a:t>    ·    </a:t>
            </a:r>
            <a:r>
              <a:rPr lang="es-ES_tradnl" sz="3200" spc="-9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Comité Ejecutivo</a:t>
            </a:r>
            <a:endParaRPr lang="es-ES_tradnl" sz="3200" spc="-9" dirty="0">
              <a:solidFill>
                <a:srgbClr val="FFFFFF"/>
              </a:solidFill>
              <a:latin typeface="Pulso Light" pitchFamily="2" charset="0"/>
              <a:ea typeface="Inter Extra Bold" panose="020B0502030000000004" pitchFamily="34" charset="0"/>
            </a:endParaRPr>
          </a:p>
        </p:txBody>
      </p:sp>
      <p:grpSp>
        <p:nvGrpSpPr>
          <p:cNvPr id="50" name="Gráfico 3">
            <a:extLst>
              <a:ext uri="{FF2B5EF4-FFF2-40B4-BE49-F238E27FC236}">
                <a16:creationId xmlns:a16="http://schemas.microsoft.com/office/drawing/2014/main" id="{69058543-4F53-2613-578A-AAF8CD9513A6}"/>
              </a:ext>
            </a:extLst>
          </p:cNvPr>
          <p:cNvGrpSpPr/>
          <p:nvPr/>
        </p:nvGrpSpPr>
        <p:grpSpPr>
          <a:xfrm>
            <a:off x="9989210" y="625919"/>
            <a:ext cx="1388389" cy="318508"/>
            <a:chOff x="3835717" y="2907982"/>
            <a:chExt cx="4521517" cy="1037272"/>
          </a:xfrm>
          <a:solidFill>
            <a:schemeClr val="bg1"/>
          </a:solidFill>
        </p:grpSpPr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8860181F-B0BD-3A74-CBBD-0C066F861B11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F3FE6CF0-A1E0-C907-B3D2-DEA9A87F9438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C147B30F-E8E7-599E-6566-22EC0E9A703B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ABB72796-FF44-53DC-FBAF-9DB94C95385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4E663B3D-00E1-72D1-12C0-490BA5D54F8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547814E-003F-E3D3-E059-24F66482E35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7C61098-2B5C-1F82-1E41-A10BE0690B7E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6039ABAF-70AD-E23F-1EB0-A6D1AE7E3418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FE4EEACA-95C4-D680-E6CD-4345CA018D05}"/>
              </a:ext>
            </a:extLst>
          </p:cNvPr>
          <p:cNvGrpSpPr/>
          <p:nvPr/>
        </p:nvGrpSpPr>
        <p:grpSpPr>
          <a:xfrm>
            <a:off x="810537" y="1455303"/>
            <a:ext cx="10567062" cy="4865417"/>
            <a:chOff x="810537" y="1455303"/>
            <a:chExt cx="10567062" cy="4865417"/>
          </a:xfrm>
        </p:grpSpPr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CDC8283C-7F09-21C3-4BD6-EE5541066DF5}"/>
                </a:ext>
              </a:extLst>
            </p:cNvPr>
            <p:cNvSpPr/>
            <p:nvPr/>
          </p:nvSpPr>
          <p:spPr>
            <a:xfrm>
              <a:off x="810537" y="1467920"/>
              <a:ext cx="10566000" cy="4852800"/>
            </a:xfrm>
            <a:custGeom>
              <a:avLst/>
              <a:gdLst>
                <a:gd name="csX0" fmla="*/ 9228798 w 10566000"/>
                <a:gd name="csY0" fmla="*/ 0 h 4852800"/>
                <a:gd name="csX1" fmla="*/ 10472993 w 10566000"/>
                <a:gd name="csY1" fmla="*/ 0 h 4852800"/>
                <a:gd name="csX2" fmla="*/ 10566000 w 10566000"/>
                <a:gd name="csY2" fmla="*/ 93016 h 4852800"/>
                <a:gd name="csX3" fmla="*/ 10566000 w 10566000"/>
                <a:gd name="csY3" fmla="*/ 4754984 h 4852800"/>
                <a:gd name="csX4" fmla="*/ 10472993 w 10566000"/>
                <a:gd name="csY4" fmla="*/ 4848000 h 4852800"/>
                <a:gd name="csX5" fmla="*/ 9228798 w 10566000"/>
                <a:gd name="csY5" fmla="*/ 4848000 h 4852800"/>
                <a:gd name="csX6" fmla="*/ 9135792 w 10566000"/>
                <a:gd name="csY6" fmla="*/ 4754984 h 4852800"/>
                <a:gd name="csX7" fmla="*/ 9135792 w 10566000"/>
                <a:gd name="csY7" fmla="*/ 93016 h 4852800"/>
                <a:gd name="csX8" fmla="*/ 9228798 w 10566000"/>
                <a:gd name="csY8" fmla="*/ 0 h 4852800"/>
                <a:gd name="csX9" fmla="*/ 7706887 w 10566000"/>
                <a:gd name="csY9" fmla="*/ 0 h 4852800"/>
                <a:gd name="csX10" fmla="*/ 8951082 w 10566000"/>
                <a:gd name="csY10" fmla="*/ 0 h 4852800"/>
                <a:gd name="csX11" fmla="*/ 9044089 w 10566000"/>
                <a:gd name="csY11" fmla="*/ 93016 h 4852800"/>
                <a:gd name="csX12" fmla="*/ 9044089 w 10566000"/>
                <a:gd name="csY12" fmla="*/ 4759784 h 4852800"/>
                <a:gd name="csX13" fmla="*/ 8951082 w 10566000"/>
                <a:gd name="csY13" fmla="*/ 4852800 h 4852800"/>
                <a:gd name="csX14" fmla="*/ 7706887 w 10566000"/>
                <a:gd name="csY14" fmla="*/ 4852800 h 4852800"/>
                <a:gd name="csX15" fmla="*/ 7613881 w 10566000"/>
                <a:gd name="csY15" fmla="*/ 4759784 h 4852800"/>
                <a:gd name="csX16" fmla="*/ 7613881 w 10566000"/>
                <a:gd name="csY16" fmla="*/ 93016 h 4852800"/>
                <a:gd name="csX17" fmla="*/ 7706887 w 10566000"/>
                <a:gd name="csY17" fmla="*/ 0 h 4852800"/>
                <a:gd name="csX18" fmla="*/ 6182813 w 10566000"/>
                <a:gd name="csY18" fmla="*/ 0 h 4852800"/>
                <a:gd name="csX19" fmla="*/ 7427008 w 10566000"/>
                <a:gd name="csY19" fmla="*/ 0 h 4852800"/>
                <a:gd name="csX20" fmla="*/ 7520014 w 10566000"/>
                <a:gd name="csY20" fmla="*/ 93016 h 4852800"/>
                <a:gd name="csX21" fmla="*/ 7520014 w 10566000"/>
                <a:gd name="csY21" fmla="*/ 4759784 h 4852800"/>
                <a:gd name="csX22" fmla="*/ 7427008 w 10566000"/>
                <a:gd name="csY22" fmla="*/ 4852800 h 4852800"/>
                <a:gd name="csX23" fmla="*/ 6182813 w 10566000"/>
                <a:gd name="csY23" fmla="*/ 4852800 h 4852800"/>
                <a:gd name="csX24" fmla="*/ 6089806 w 10566000"/>
                <a:gd name="csY24" fmla="*/ 4759784 h 4852800"/>
                <a:gd name="csX25" fmla="*/ 6089806 w 10566000"/>
                <a:gd name="csY25" fmla="*/ 93016 h 4852800"/>
                <a:gd name="csX26" fmla="*/ 6182813 w 10566000"/>
                <a:gd name="csY26" fmla="*/ 0 h 4852800"/>
                <a:gd name="csX27" fmla="*/ 4660903 w 10566000"/>
                <a:gd name="csY27" fmla="*/ 0 h 4852800"/>
                <a:gd name="csX28" fmla="*/ 5905098 w 10566000"/>
                <a:gd name="csY28" fmla="*/ 0 h 4852800"/>
                <a:gd name="csX29" fmla="*/ 5998104 w 10566000"/>
                <a:gd name="csY29" fmla="*/ 93016 h 4852800"/>
                <a:gd name="csX30" fmla="*/ 5998104 w 10566000"/>
                <a:gd name="csY30" fmla="*/ 4754984 h 4852800"/>
                <a:gd name="csX31" fmla="*/ 5905098 w 10566000"/>
                <a:gd name="csY31" fmla="*/ 4848000 h 4852800"/>
                <a:gd name="csX32" fmla="*/ 4660903 w 10566000"/>
                <a:gd name="csY32" fmla="*/ 4848000 h 4852800"/>
                <a:gd name="csX33" fmla="*/ 4567896 w 10566000"/>
                <a:gd name="csY33" fmla="*/ 4754984 h 4852800"/>
                <a:gd name="csX34" fmla="*/ 4567896 w 10566000"/>
                <a:gd name="csY34" fmla="*/ 93016 h 4852800"/>
                <a:gd name="csX35" fmla="*/ 4660903 w 10566000"/>
                <a:gd name="csY35" fmla="*/ 0 h 4852800"/>
                <a:gd name="csX36" fmla="*/ 3138994 w 10566000"/>
                <a:gd name="csY36" fmla="*/ 0 h 4852800"/>
                <a:gd name="csX37" fmla="*/ 4383188 w 10566000"/>
                <a:gd name="csY37" fmla="*/ 0 h 4852800"/>
                <a:gd name="csX38" fmla="*/ 4476194 w 10566000"/>
                <a:gd name="csY38" fmla="*/ 93016 h 4852800"/>
                <a:gd name="csX39" fmla="*/ 4476194 w 10566000"/>
                <a:gd name="csY39" fmla="*/ 4754984 h 4852800"/>
                <a:gd name="csX40" fmla="*/ 4383188 w 10566000"/>
                <a:gd name="csY40" fmla="*/ 4848000 h 4852800"/>
                <a:gd name="csX41" fmla="*/ 3138994 w 10566000"/>
                <a:gd name="csY41" fmla="*/ 4848000 h 4852800"/>
                <a:gd name="csX42" fmla="*/ 3045986 w 10566000"/>
                <a:gd name="csY42" fmla="*/ 4754984 h 4852800"/>
                <a:gd name="csX43" fmla="*/ 3045986 w 10566000"/>
                <a:gd name="csY43" fmla="*/ 93016 h 4852800"/>
                <a:gd name="csX44" fmla="*/ 3138994 w 10566000"/>
                <a:gd name="csY44" fmla="*/ 0 h 4852800"/>
                <a:gd name="csX45" fmla="*/ 1617081 w 10566000"/>
                <a:gd name="csY45" fmla="*/ 0 h 4852800"/>
                <a:gd name="csX46" fmla="*/ 2861276 w 10566000"/>
                <a:gd name="csY46" fmla="*/ 0 h 4852800"/>
                <a:gd name="csX47" fmla="*/ 2954282 w 10566000"/>
                <a:gd name="csY47" fmla="*/ 93016 h 4852800"/>
                <a:gd name="csX48" fmla="*/ 2954282 w 10566000"/>
                <a:gd name="csY48" fmla="*/ 4759784 h 4852800"/>
                <a:gd name="csX49" fmla="*/ 2861276 w 10566000"/>
                <a:gd name="csY49" fmla="*/ 4852800 h 4852800"/>
                <a:gd name="csX50" fmla="*/ 1617081 w 10566000"/>
                <a:gd name="csY50" fmla="*/ 4852800 h 4852800"/>
                <a:gd name="csX51" fmla="*/ 1524074 w 10566000"/>
                <a:gd name="csY51" fmla="*/ 4759784 h 4852800"/>
                <a:gd name="csX52" fmla="*/ 1524074 w 10566000"/>
                <a:gd name="csY52" fmla="*/ 93016 h 4852800"/>
                <a:gd name="csX53" fmla="*/ 1617081 w 10566000"/>
                <a:gd name="csY53" fmla="*/ 0 h 4852800"/>
                <a:gd name="csX54" fmla="*/ 93007 w 10566000"/>
                <a:gd name="csY54" fmla="*/ 0 h 4852800"/>
                <a:gd name="csX55" fmla="*/ 1337202 w 10566000"/>
                <a:gd name="csY55" fmla="*/ 0 h 4852800"/>
                <a:gd name="csX56" fmla="*/ 1430208 w 10566000"/>
                <a:gd name="csY56" fmla="*/ 93016 h 4852800"/>
                <a:gd name="csX57" fmla="*/ 1430208 w 10566000"/>
                <a:gd name="csY57" fmla="*/ 4759784 h 4852800"/>
                <a:gd name="csX58" fmla="*/ 1337202 w 10566000"/>
                <a:gd name="csY58" fmla="*/ 4852800 h 4852800"/>
                <a:gd name="csX59" fmla="*/ 93007 w 10566000"/>
                <a:gd name="csY59" fmla="*/ 4852800 h 4852800"/>
                <a:gd name="csX60" fmla="*/ 0 w 10566000"/>
                <a:gd name="csY60" fmla="*/ 4759784 h 4852800"/>
                <a:gd name="csX61" fmla="*/ 0 w 10566000"/>
                <a:gd name="csY61" fmla="*/ 93016 h 4852800"/>
                <a:gd name="csX62" fmla="*/ 93007 w 10566000"/>
                <a:gd name="csY62" fmla="*/ 0 h 48528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  <a:cxn ang="0">
                  <a:pos x="csX34" y="csY34"/>
                </a:cxn>
                <a:cxn ang="0">
                  <a:pos x="csX35" y="csY35"/>
                </a:cxn>
                <a:cxn ang="0">
                  <a:pos x="csX36" y="csY36"/>
                </a:cxn>
                <a:cxn ang="0">
                  <a:pos x="csX37" y="csY37"/>
                </a:cxn>
                <a:cxn ang="0">
                  <a:pos x="csX38" y="csY38"/>
                </a:cxn>
                <a:cxn ang="0">
                  <a:pos x="csX39" y="csY39"/>
                </a:cxn>
                <a:cxn ang="0">
                  <a:pos x="csX40" y="csY40"/>
                </a:cxn>
                <a:cxn ang="0">
                  <a:pos x="csX41" y="csY41"/>
                </a:cxn>
                <a:cxn ang="0">
                  <a:pos x="csX42" y="csY42"/>
                </a:cxn>
                <a:cxn ang="0">
                  <a:pos x="csX43" y="csY43"/>
                </a:cxn>
                <a:cxn ang="0">
                  <a:pos x="csX44" y="csY44"/>
                </a:cxn>
                <a:cxn ang="0">
                  <a:pos x="csX45" y="csY45"/>
                </a:cxn>
                <a:cxn ang="0">
                  <a:pos x="csX46" y="csY46"/>
                </a:cxn>
                <a:cxn ang="0">
                  <a:pos x="csX47" y="csY47"/>
                </a:cxn>
                <a:cxn ang="0">
                  <a:pos x="csX48" y="csY48"/>
                </a:cxn>
                <a:cxn ang="0">
                  <a:pos x="csX49" y="csY49"/>
                </a:cxn>
                <a:cxn ang="0">
                  <a:pos x="csX50" y="csY50"/>
                </a:cxn>
                <a:cxn ang="0">
                  <a:pos x="csX51" y="csY51"/>
                </a:cxn>
                <a:cxn ang="0">
                  <a:pos x="csX52" y="csY52"/>
                </a:cxn>
                <a:cxn ang="0">
                  <a:pos x="csX53" y="csY53"/>
                </a:cxn>
                <a:cxn ang="0">
                  <a:pos x="csX54" y="csY54"/>
                </a:cxn>
                <a:cxn ang="0">
                  <a:pos x="csX55" y="csY55"/>
                </a:cxn>
                <a:cxn ang="0">
                  <a:pos x="csX56" y="csY56"/>
                </a:cxn>
                <a:cxn ang="0">
                  <a:pos x="csX57" y="csY57"/>
                </a:cxn>
                <a:cxn ang="0">
                  <a:pos x="csX58" y="csY58"/>
                </a:cxn>
                <a:cxn ang="0">
                  <a:pos x="csX59" y="csY59"/>
                </a:cxn>
                <a:cxn ang="0">
                  <a:pos x="csX60" y="csY60"/>
                </a:cxn>
                <a:cxn ang="0">
                  <a:pos x="csX61" y="csY61"/>
                </a:cxn>
                <a:cxn ang="0">
                  <a:pos x="csX62" y="csY62"/>
                </a:cxn>
              </a:cxnLst>
              <a:rect l="l" t="t" r="r" b="b"/>
              <a:pathLst>
                <a:path w="10566000" h="4852800">
                  <a:moveTo>
                    <a:pt x="9228798" y="0"/>
                  </a:moveTo>
                  <a:lnTo>
                    <a:pt x="10472993" y="0"/>
                  </a:lnTo>
                  <a:cubicBezTo>
                    <a:pt x="10524359" y="0"/>
                    <a:pt x="10566000" y="41645"/>
                    <a:pt x="10566000" y="93016"/>
                  </a:cubicBezTo>
                  <a:lnTo>
                    <a:pt x="10566000" y="4754984"/>
                  </a:lnTo>
                  <a:cubicBezTo>
                    <a:pt x="10566000" y="4806355"/>
                    <a:pt x="10524359" y="4848000"/>
                    <a:pt x="10472993" y="4848000"/>
                  </a:cubicBezTo>
                  <a:lnTo>
                    <a:pt x="9228798" y="4848000"/>
                  </a:lnTo>
                  <a:cubicBezTo>
                    <a:pt x="9177433" y="4848000"/>
                    <a:pt x="9135792" y="4806355"/>
                    <a:pt x="9135792" y="4754984"/>
                  </a:cubicBezTo>
                  <a:lnTo>
                    <a:pt x="9135792" y="93016"/>
                  </a:lnTo>
                  <a:cubicBezTo>
                    <a:pt x="9135792" y="41645"/>
                    <a:pt x="9177433" y="0"/>
                    <a:pt x="9228798" y="0"/>
                  </a:cubicBezTo>
                  <a:close/>
                  <a:moveTo>
                    <a:pt x="7706887" y="0"/>
                  </a:moveTo>
                  <a:lnTo>
                    <a:pt x="8951082" y="0"/>
                  </a:lnTo>
                  <a:cubicBezTo>
                    <a:pt x="9002448" y="0"/>
                    <a:pt x="9044089" y="41645"/>
                    <a:pt x="9044089" y="93016"/>
                  </a:cubicBezTo>
                  <a:lnTo>
                    <a:pt x="9044089" y="4759784"/>
                  </a:lnTo>
                  <a:cubicBezTo>
                    <a:pt x="9044089" y="4811155"/>
                    <a:pt x="9002448" y="4852800"/>
                    <a:pt x="8951082" y="4852800"/>
                  </a:cubicBezTo>
                  <a:lnTo>
                    <a:pt x="7706887" y="4852800"/>
                  </a:lnTo>
                  <a:cubicBezTo>
                    <a:pt x="7655521" y="4852800"/>
                    <a:pt x="7613881" y="4811155"/>
                    <a:pt x="7613881" y="4759784"/>
                  </a:cubicBezTo>
                  <a:lnTo>
                    <a:pt x="7613881" y="93016"/>
                  </a:lnTo>
                  <a:cubicBezTo>
                    <a:pt x="7613881" y="41645"/>
                    <a:pt x="7655521" y="0"/>
                    <a:pt x="7706887" y="0"/>
                  </a:cubicBezTo>
                  <a:close/>
                  <a:moveTo>
                    <a:pt x="6182813" y="0"/>
                  </a:moveTo>
                  <a:lnTo>
                    <a:pt x="7427008" y="0"/>
                  </a:lnTo>
                  <a:cubicBezTo>
                    <a:pt x="7478374" y="0"/>
                    <a:pt x="7520014" y="41645"/>
                    <a:pt x="7520014" y="93016"/>
                  </a:cubicBezTo>
                  <a:lnTo>
                    <a:pt x="7520014" y="4759784"/>
                  </a:lnTo>
                  <a:cubicBezTo>
                    <a:pt x="7520014" y="4811155"/>
                    <a:pt x="7478374" y="4852800"/>
                    <a:pt x="7427008" y="4852800"/>
                  </a:cubicBezTo>
                  <a:lnTo>
                    <a:pt x="6182813" y="4852800"/>
                  </a:lnTo>
                  <a:cubicBezTo>
                    <a:pt x="6131447" y="4852800"/>
                    <a:pt x="6089806" y="4811155"/>
                    <a:pt x="6089806" y="4759784"/>
                  </a:cubicBezTo>
                  <a:lnTo>
                    <a:pt x="6089806" y="93016"/>
                  </a:lnTo>
                  <a:cubicBezTo>
                    <a:pt x="6089806" y="41645"/>
                    <a:pt x="6131447" y="0"/>
                    <a:pt x="6182813" y="0"/>
                  </a:cubicBezTo>
                  <a:close/>
                  <a:moveTo>
                    <a:pt x="4660903" y="0"/>
                  </a:moveTo>
                  <a:lnTo>
                    <a:pt x="5905098" y="0"/>
                  </a:lnTo>
                  <a:cubicBezTo>
                    <a:pt x="5956464" y="0"/>
                    <a:pt x="5998104" y="41645"/>
                    <a:pt x="5998104" y="93016"/>
                  </a:cubicBezTo>
                  <a:lnTo>
                    <a:pt x="5998104" y="4754984"/>
                  </a:lnTo>
                  <a:cubicBezTo>
                    <a:pt x="5998104" y="4806355"/>
                    <a:pt x="5956464" y="4848000"/>
                    <a:pt x="5905098" y="4848000"/>
                  </a:cubicBezTo>
                  <a:lnTo>
                    <a:pt x="4660903" y="4848000"/>
                  </a:lnTo>
                  <a:cubicBezTo>
                    <a:pt x="4609537" y="4848000"/>
                    <a:pt x="4567896" y="4806355"/>
                    <a:pt x="4567896" y="4754984"/>
                  </a:cubicBezTo>
                  <a:lnTo>
                    <a:pt x="4567896" y="93016"/>
                  </a:lnTo>
                  <a:cubicBezTo>
                    <a:pt x="4567896" y="41645"/>
                    <a:pt x="4609537" y="0"/>
                    <a:pt x="4660903" y="0"/>
                  </a:cubicBezTo>
                  <a:close/>
                  <a:moveTo>
                    <a:pt x="3138994" y="0"/>
                  </a:moveTo>
                  <a:lnTo>
                    <a:pt x="4383188" y="0"/>
                  </a:lnTo>
                  <a:cubicBezTo>
                    <a:pt x="4434554" y="0"/>
                    <a:pt x="4476194" y="41645"/>
                    <a:pt x="4476194" y="93016"/>
                  </a:cubicBezTo>
                  <a:lnTo>
                    <a:pt x="4476194" y="4754984"/>
                  </a:lnTo>
                  <a:cubicBezTo>
                    <a:pt x="4476194" y="4806355"/>
                    <a:pt x="4434554" y="4848000"/>
                    <a:pt x="4383188" y="4848000"/>
                  </a:cubicBezTo>
                  <a:lnTo>
                    <a:pt x="3138994" y="4848000"/>
                  </a:lnTo>
                  <a:cubicBezTo>
                    <a:pt x="3087627" y="4848000"/>
                    <a:pt x="3045986" y="4806355"/>
                    <a:pt x="3045986" y="4754984"/>
                  </a:cubicBezTo>
                  <a:lnTo>
                    <a:pt x="3045986" y="93016"/>
                  </a:lnTo>
                  <a:cubicBezTo>
                    <a:pt x="3045986" y="41645"/>
                    <a:pt x="3087627" y="0"/>
                    <a:pt x="3138994" y="0"/>
                  </a:cubicBezTo>
                  <a:close/>
                  <a:moveTo>
                    <a:pt x="1617081" y="0"/>
                  </a:moveTo>
                  <a:lnTo>
                    <a:pt x="2861276" y="0"/>
                  </a:lnTo>
                  <a:cubicBezTo>
                    <a:pt x="2912641" y="0"/>
                    <a:pt x="2954282" y="41645"/>
                    <a:pt x="2954282" y="93016"/>
                  </a:cubicBezTo>
                  <a:lnTo>
                    <a:pt x="2954282" y="4759784"/>
                  </a:lnTo>
                  <a:cubicBezTo>
                    <a:pt x="2954282" y="4811155"/>
                    <a:pt x="2912641" y="4852800"/>
                    <a:pt x="2861276" y="4852800"/>
                  </a:cubicBezTo>
                  <a:lnTo>
                    <a:pt x="1617081" y="4852800"/>
                  </a:lnTo>
                  <a:cubicBezTo>
                    <a:pt x="1565715" y="4852800"/>
                    <a:pt x="1524074" y="4811155"/>
                    <a:pt x="1524074" y="4759784"/>
                  </a:cubicBezTo>
                  <a:lnTo>
                    <a:pt x="1524074" y="93016"/>
                  </a:lnTo>
                  <a:cubicBezTo>
                    <a:pt x="1524074" y="41645"/>
                    <a:pt x="1565715" y="0"/>
                    <a:pt x="1617081" y="0"/>
                  </a:cubicBezTo>
                  <a:close/>
                  <a:moveTo>
                    <a:pt x="93007" y="0"/>
                  </a:moveTo>
                  <a:lnTo>
                    <a:pt x="1337202" y="0"/>
                  </a:lnTo>
                  <a:cubicBezTo>
                    <a:pt x="1388568" y="0"/>
                    <a:pt x="1430208" y="41645"/>
                    <a:pt x="1430208" y="93016"/>
                  </a:cubicBezTo>
                  <a:lnTo>
                    <a:pt x="1430208" y="4759784"/>
                  </a:lnTo>
                  <a:cubicBezTo>
                    <a:pt x="1430208" y="4811155"/>
                    <a:pt x="1388568" y="4852800"/>
                    <a:pt x="1337202" y="4852800"/>
                  </a:cubicBezTo>
                  <a:lnTo>
                    <a:pt x="93007" y="4852800"/>
                  </a:lnTo>
                  <a:cubicBezTo>
                    <a:pt x="41641" y="4852800"/>
                    <a:pt x="0" y="4811155"/>
                    <a:pt x="0" y="4759784"/>
                  </a:cubicBezTo>
                  <a:lnTo>
                    <a:pt x="0" y="93016"/>
                  </a:lnTo>
                  <a:cubicBezTo>
                    <a:pt x="0" y="41645"/>
                    <a:pt x="41641" y="0"/>
                    <a:pt x="93007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outerShdw blurRad="38100" dist="38100" dir="3600000" algn="t" rotWithShape="0">
                <a:srgbClr val="030F1C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s-AR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52DC9E2D-933E-77C2-53E2-2CC3FB31F260}"/>
                </a:ext>
              </a:extLst>
            </p:cNvPr>
            <p:cNvSpPr/>
            <p:nvPr/>
          </p:nvSpPr>
          <p:spPr>
            <a:xfrm>
              <a:off x="9947247" y="1455303"/>
              <a:ext cx="1430352" cy="4848000"/>
            </a:xfrm>
            <a:custGeom>
              <a:avLst/>
              <a:gdLst>
                <a:gd name="csX0" fmla="*/ 93016 w 1430352"/>
                <a:gd name="csY0" fmla="*/ 0 h 4848000"/>
                <a:gd name="csX1" fmla="*/ 1337336 w 1430352"/>
                <a:gd name="csY1" fmla="*/ 0 h 4848000"/>
                <a:gd name="csX2" fmla="*/ 1430352 w 1430352"/>
                <a:gd name="csY2" fmla="*/ 93016 h 4848000"/>
                <a:gd name="csX3" fmla="*/ 1430352 w 1430352"/>
                <a:gd name="csY3" fmla="*/ 4754984 h 4848000"/>
                <a:gd name="csX4" fmla="*/ 1337336 w 1430352"/>
                <a:gd name="csY4" fmla="*/ 4848000 h 4848000"/>
                <a:gd name="csX5" fmla="*/ 93016 w 1430352"/>
                <a:gd name="csY5" fmla="*/ 4848000 h 4848000"/>
                <a:gd name="csX6" fmla="*/ 0 w 1430352"/>
                <a:gd name="csY6" fmla="*/ 4754984 h 4848000"/>
                <a:gd name="csX7" fmla="*/ 0 w 1430352"/>
                <a:gd name="csY7" fmla="*/ 93016 h 4848000"/>
                <a:gd name="csX8" fmla="*/ 93016 w 1430352"/>
                <a:gd name="csY8" fmla="*/ 0 h 48480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430352" h="4848000">
                  <a:moveTo>
                    <a:pt x="93016" y="0"/>
                  </a:moveTo>
                  <a:lnTo>
                    <a:pt x="1337336" y="0"/>
                  </a:lnTo>
                  <a:cubicBezTo>
                    <a:pt x="1388707" y="0"/>
                    <a:pt x="1430352" y="41645"/>
                    <a:pt x="1430352" y="93016"/>
                  </a:cubicBezTo>
                  <a:lnTo>
                    <a:pt x="1430352" y="4754984"/>
                  </a:lnTo>
                  <a:cubicBezTo>
                    <a:pt x="1430352" y="4806355"/>
                    <a:pt x="1388707" y="4848000"/>
                    <a:pt x="1337336" y="4848000"/>
                  </a:cubicBezTo>
                  <a:lnTo>
                    <a:pt x="93016" y="4848000"/>
                  </a:lnTo>
                  <a:cubicBezTo>
                    <a:pt x="41645" y="4848000"/>
                    <a:pt x="0" y="4806355"/>
                    <a:pt x="0" y="4754984"/>
                  </a:cubicBezTo>
                  <a:lnTo>
                    <a:pt x="0" y="93016"/>
                  </a:lnTo>
                  <a:cubicBezTo>
                    <a:pt x="0" y="41645"/>
                    <a:pt x="41645" y="0"/>
                    <a:pt x="93016" y="0"/>
                  </a:cubicBezTo>
                  <a:close/>
                </a:path>
              </a:pathLst>
            </a:custGeom>
            <a:gradFill>
              <a:gsLst>
                <a:gs pos="100000">
                  <a:srgbClr val="00B7EB"/>
                </a:gs>
                <a:gs pos="84000">
                  <a:srgbClr val="00B7EB">
                    <a:alpha val="89104"/>
                  </a:srgbClr>
                </a:gs>
                <a:gs pos="0">
                  <a:schemeClr val="bg2">
                    <a:alpha val="34828"/>
                  </a:schemeClr>
                </a:gs>
                <a:gs pos="11000">
                  <a:srgbClr val="00B7EB">
                    <a:alpha val="0"/>
                  </a:srgbClr>
                </a:gs>
                <a:gs pos="49000">
                  <a:schemeClr val="bg2">
                    <a:alpha val="0"/>
                  </a:schemeClr>
                </a:gs>
              </a:gsLst>
              <a:lin ang="5400000" scaled="1"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AR" sz="1067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F8BB62D7-A381-7353-1E30-D1CD853C4F41}"/>
                </a:ext>
              </a:extLst>
            </p:cNvPr>
            <p:cNvSpPr/>
            <p:nvPr/>
          </p:nvSpPr>
          <p:spPr>
            <a:xfrm>
              <a:off x="8424784" y="1455303"/>
              <a:ext cx="1430352" cy="4848000"/>
            </a:xfrm>
            <a:custGeom>
              <a:avLst/>
              <a:gdLst>
                <a:gd name="csX0" fmla="*/ 93016 w 1430352"/>
                <a:gd name="csY0" fmla="*/ 0 h 4848000"/>
                <a:gd name="csX1" fmla="*/ 1337336 w 1430352"/>
                <a:gd name="csY1" fmla="*/ 0 h 4848000"/>
                <a:gd name="csX2" fmla="*/ 1430352 w 1430352"/>
                <a:gd name="csY2" fmla="*/ 93016 h 4848000"/>
                <a:gd name="csX3" fmla="*/ 1430352 w 1430352"/>
                <a:gd name="csY3" fmla="*/ 4754984 h 4848000"/>
                <a:gd name="csX4" fmla="*/ 1337336 w 1430352"/>
                <a:gd name="csY4" fmla="*/ 4848000 h 4848000"/>
                <a:gd name="csX5" fmla="*/ 93016 w 1430352"/>
                <a:gd name="csY5" fmla="*/ 4848000 h 4848000"/>
                <a:gd name="csX6" fmla="*/ 0 w 1430352"/>
                <a:gd name="csY6" fmla="*/ 4754984 h 4848000"/>
                <a:gd name="csX7" fmla="*/ 0 w 1430352"/>
                <a:gd name="csY7" fmla="*/ 93016 h 4848000"/>
                <a:gd name="csX8" fmla="*/ 93016 w 1430352"/>
                <a:gd name="csY8" fmla="*/ 0 h 48480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430352" h="4848000">
                  <a:moveTo>
                    <a:pt x="93016" y="0"/>
                  </a:moveTo>
                  <a:lnTo>
                    <a:pt x="1337336" y="0"/>
                  </a:lnTo>
                  <a:cubicBezTo>
                    <a:pt x="1388707" y="0"/>
                    <a:pt x="1430352" y="41645"/>
                    <a:pt x="1430352" y="93016"/>
                  </a:cubicBezTo>
                  <a:lnTo>
                    <a:pt x="1430352" y="4754984"/>
                  </a:lnTo>
                  <a:cubicBezTo>
                    <a:pt x="1430352" y="4806355"/>
                    <a:pt x="1388707" y="4848000"/>
                    <a:pt x="1337336" y="4848000"/>
                  </a:cubicBezTo>
                  <a:lnTo>
                    <a:pt x="93016" y="4848000"/>
                  </a:lnTo>
                  <a:cubicBezTo>
                    <a:pt x="41645" y="4848000"/>
                    <a:pt x="0" y="4806355"/>
                    <a:pt x="0" y="4754984"/>
                  </a:cubicBezTo>
                  <a:lnTo>
                    <a:pt x="0" y="93016"/>
                  </a:lnTo>
                  <a:cubicBezTo>
                    <a:pt x="0" y="41645"/>
                    <a:pt x="41645" y="0"/>
                    <a:pt x="93016" y="0"/>
                  </a:cubicBezTo>
                  <a:close/>
                </a:path>
              </a:pathLst>
            </a:custGeom>
            <a:gradFill>
              <a:gsLst>
                <a:gs pos="100000">
                  <a:srgbClr val="00B7EB"/>
                </a:gs>
                <a:gs pos="84000">
                  <a:srgbClr val="00B7EB">
                    <a:alpha val="89104"/>
                  </a:srgbClr>
                </a:gs>
                <a:gs pos="0">
                  <a:schemeClr val="bg2">
                    <a:alpha val="34828"/>
                  </a:schemeClr>
                </a:gs>
                <a:gs pos="11000">
                  <a:srgbClr val="00B7EB">
                    <a:alpha val="0"/>
                  </a:srgbClr>
                </a:gs>
                <a:gs pos="49000">
                  <a:schemeClr val="bg2">
                    <a:alpha val="0"/>
                  </a:schemeClr>
                </a:gs>
              </a:gsLst>
              <a:lin ang="5400000" scaled="1"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AR" sz="1067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7DCCDBE8-6986-5738-58C3-E1D1028670B5}"/>
                </a:ext>
              </a:extLst>
            </p:cNvPr>
            <p:cNvSpPr/>
            <p:nvPr/>
          </p:nvSpPr>
          <p:spPr>
            <a:xfrm>
              <a:off x="6902321" y="1455303"/>
              <a:ext cx="1430352" cy="4848000"/>
            </a:xfrm>
            <a:custGeom>
              <a:avLst/>
              <a:gdLst>
                <a:gd name="csX0" fmla="*/ 93016 w 1430352"/>
                <a:gd name="csY0" fmla="*/ 0 h 4848000"/>
                <a:gd name="csX1" fmla="*/ 1337336 w 1430352"/>
                <a:gd name="csY1" fmla="*/ 0 h 4848000"/>
                <a:gd name="csX2" fmla="*/ 1430352 w 1430352"/>
                <a:gd name="csY2" fmla="*/ 93016 h 4848000"/>
                <a:gd name="csX3" fmla="*/ 1430352 w 1430352"/>
                <a:gd name="csY3" fmla="*/ 4754984 h 4848000"/>
                <a:gd name="csX4" fmla="*/ 1337336 w 1430352"/>
                <a:gd name="csY4" fmla="*/ 4848000 h 4848000"/>
                <a:gd name="csX5" fmla="*/ 93016 w 1430352"/>
                <a:gd name="csY5" fmla="*/ 4848000 h 4848000"/>
                <a:gd name="csX6" fmla="*/ 0 w 1430352"/>
                <a:gd name="csY6" fmla="*/ 4754984 h 4848000"/>
                <a:gd name="csX7" fmla="*/ 0 w 1430352"/>
                <a:gd name="csY7" fmla="*/ 93016 h 4848000"/>
                <a:gd name="csX8" fmla="*/ 93016 w 1430352"/>
                <a:gd name="csY8" fmla="*/ 0 h 48480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430352" h="4848000">
                  <a:moveTo>
                    <a:pt x="93016" y="0"/>
                  </a:moveTo>
                  <a:lnTo>
                    <a:pt x="1337336" y="0"/>
                  </a:lnTo>
                  <a:cubicBezTo>
                    <a:pt x="1388707" y="0"/>
                    <a:pt x="1430352" y="41645"/>
                    <a:pt x="1430352" y="93016"/>
                  </a:cubicBezTo>
                  <a:lnTo>
                    <a:pt x="1430352" y="4754984"/>
                  </a:lnTo>
                  <a:cubicBezTo>
                    <a:pt x="1430352" y="4806355"/>
                    <a:pt x="1388707" y="4848000"/>
                    <a:pt x="1337336" y="4848000"/>
                  </a:cubicBezTo>
                  <a:lnTo>
                    <a:pt x="93016" y="4848000"/>
                  </a:lnTo>
                  <a:cubicBezTo>
                    <a:pt x="41645" y="4848000"/>
                    <a:pt x="0" y="4806355"/>
                    <a:pt x="0" y="4754984"/>
                  </a:cubicBezTo>
                  <a:lnTo>
                    <a:pt x="0" y="93016"/>
                  </a:lnTo>
                  <a:cubicBezTo>
                    <a:pt x="0" y="41645"/>
                    <a:pt x="41645" y="0"/>
                    <a:pt x="93016" y="0"/>
                  </a:cubicBezTo>
                  <a:close/>
                </a:path>
              </a:pathLst>
            </a:custGeom>
            <a:gradFill>
              <a:gsLst>
                <a:gs pos="100000">
                  <a:srgbClr val="00B7EB"/>
                </a:gs>
                <a:gs pos="84000">
                  <a:srgbClr val="00B7EB">
                    <a:alpha val="89104"/>
                  </a:srgbClr>
                </a:gs>
                <a:gs pos="0">
                  <a:schemeClr val="bg2">
                    <a:alpha val="34828"/>
                  </a:schemeClr>
                </a:gs>
                <a:gs pos="11000">
                  <a:srgbClr val="00B7EB">
                    <a:alpha val="0"/>
                  </a:srgbClr>
                </a:gs>
                <a:gs pos="49000">
                  <a:schemeClr val="bg2">
                    <a:alpha val="0"/>
                  </a:schemeClr>
                </a:gs>
              </a:gsLst>
              <a:lin ang="5400000" scaled="1"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AR" sz="1067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82D01253-B37D-B9D8-5C6C-A2A13AE99EEA}"/>
                </a:ext>
              </a:extLst>
            </p:cNvPr>
            <p:cNvSpPr/>
            <p:nvPr/>
          </p:nvSpPr>
          <p:spPr>
            <a:xfrm>
              <a:off x="5379858" y="1455303"/>
              <a:ext cx="1430352" cy="4848000"/>
            </a:xfrm>
            <a:custGeom>
              <a:avLst/>
              <a:gdLst>
                <a:gd name="csX0" fmla="*/ 93016 w 1430352"/>
                <a:gd name="csY0" fmla="*/ 0 h 4848000"/>
                <a:gd name="csX1" fmla="*/ 1337336 w 1430352"/>
                <a:gd name="csY1" fmla="*/ 0 h 4848000"/>
                <a:gd name="csX2" fmla="*/ 1430352 w 1430352"/>
                <a:gd name="csY2" fmla="*/ 93016 h 4848000"/>
                <a:gd name="csX3" fmla="*/ 1430352 w 1430352"/>
                <a:gd name="csY3" fmla="*/ 4754984 h 4848000"/>
                <a:gd name="csX4" fmla="*/ 1337336 w 1430352"/>
                <a:gd name="csY4" fmla="*/ 4848000 h 4848000"/>
                <a:gd name="csX5" fmla="*/ 93016 w 1430352"/>
                <a:gd name="csY5" fmla="*/ 4848000 h 4848000"/>
                <a:gd name="csX6" fmla="*/ 0 w 1430352"/>
                <a:gd name="csY6" fmla="*/ 4754984 h 4848000"/>
                <a:gd name="csX7" fmla="*/ 0 w 1430352"/>
                <a:gd name="csY7" fmla="*/ 93016 h 4848000"/>
                <a:gd name="csX8" fmla="*/ 93016 w 1430352"/>
                <a:gd name="csY8" fmla="*/ 0 h 48480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430352" h="4848000">
                  <a:moveTo>
                    <a:pt x="93016" y="0"/>
                  </a:moveTo>
                  <a:lnTo>
                    <a:pt x="1337336" y="0"/>
                  </a:lnTo>
                  <a:cubicBezTo>
                    <a:pt x="1388707" y="0"/>
                    <a:pt x="1430352" y="41645"/>
                    <a:pt x="1430352" y="93016"/>
                  </a:cubicBezTo>
                  <a:lnTo>
                    <a:pt x="1430352" y="4754984"/>
                  </a:lnTo>
                  <a:cubicBezTo>
                    <a:pt x="1430352" y="4806355"/>
                    <a:pt x="1388707" y="4848000"/>
                    <a:pt x="1337336" y="4848000"/>
                  </a:cubicBezTo>
                  <a:lnTo>
                    <a:pt x="93016" y="4848000"/>
                  </a:lnTo>
                  <a:cubicBezTo>
                    <a:pt x="41645" y="4848000"/>
                    <a:pt x="0" y="4806355"/>
                    <a:pt x="0" y="4754984"/>
                  </a:cubicBezTo>
                  <a:lnTo>
                    <a:pt x="0" y="93016"/>
                  </a:lnTo>
                  <a:cubicBezTo>
                    <a:pt x="0" y="41645"/>
                    <a:pt x="41645" y="0"/>
                    <a:pt x="93016" y="0"/>
                  </a:cubicBezTo>
                  <a:close/>
                </a:path>
              </a:pathLst>
            </a:custGeom>
            <a:gradFill>
              <a:gsLst>
                <a:gs pos="100000">
                  <a:srgbClr val="00B7EB"/>
                </a:gs>
                <a:gs pos="84000">
                  <a:srgbClr val="00B7EB">
                    <a:alpha val="89104"/>
                  </a:srgbClr>
                </a:gs>
                <a:gs pos="0">
                  <a:schemeClr val="bg2">
                    <a:alpha val="34828"/>
                  </a:schemeClr>
                </a:gs>
                <a:gs pos="11000">
                  <a:srgbClr val="00B7EB">
                    <a:alpha val="0"/>
                  </a:srgbClr>
                </a:gs>
                <a:gs pos="49000">
                  <a:schemeClr val="bg2">
                    <a:alpha val="0"/>
                  </a:schemeClr>
                </a:gs>
              </a:gsLst>
              <a:lin ang="5400000" scaled="1"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AR" sz="1067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EED841B9-A7E6-578A-8E47-077EA19DC203}"/>
                </a:ext>
              </a:extLst>
            </p:cNvPr>
            <p:cNvSpPr/>
            <p:nvPr/>
          </p:nvSpPr>
          <p:spPr>
            <a:xfrm>
              <a:off x="3857396" y="1455303"/>
              <a:ext cx="1430352" cy="4848000"/>
            </a:xfrm>
            <a:custGeom>
              <a:avLst/>
              <a:gdLst>
                <a:gd name="csX0" fmla="*/ 93016 w 1430352"/>
                <a:gd name="csY0" fmla="*/ 0 h 4848000"/>
                <a:gd name="csX1" fmla="*/ 1337336 w 1430352"/>
                <a:gd name="csY1" fmla="*/ 0 h 4848000"/>
                <a:gd name="csX2" fmla="*/ 1430352 w 1430352"/>
                <a:gd name="csY2" fmla="*/ 93016 h 4848000"/>
                <a:gd name="csX3" fmla="*/ 1430352 w 1430352"/>
                <a:gd name="csY3" fmla="*/ 4754984 h 4848000"/>
                <a:gd name="csX4" fmla="*/ 1337336 w 1430352"/>
                <a:gd name="csY4" fmla="*/ 4848000 h 4848000"/>
                <a:gd name="csX5" fmla="*/ 93016 w 1430352"/>
                <a:gd name="csY5" fmla="*/ 4848000 h 4848000"/>
                <a:gd name="csX6" fmla="*/ 0 w 1430352"/>
                <a:gd name="csY6" fmla="*/ 4754984 h 4848000"/>
                <a:gd name="csX7" fmla="*/ 0 w 1430352"/>
                <a:gd name="csY7" fmla="*/ 93016 h 4848000"/>
                <a:gd name="csX8" fmla="*/ 93016 w 1430352"/>
                <a:gd name="csY8" fmla="*/ 0 h 48480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430352" h="4848000">
                  <a:moveTo>
                    <a:pt x="93016" y="0"/>
                  </a:moveTo>
                  <a:lnTo>
                    <a:pt x="1337336" y="0"/>
                  </a:lnTo>
                  <a:cubicBezTo>
                    <a:pt x="1388707" y="0"/>
                    <a:pt x="1430352" y="41645"/>
                    <a:pt x="1430352" y="93016"/>
                  </a:cubicBezTo>
                  <a:lnTo>
                    <a:pt x="1430352" y="4754984"/>
                  </a:lnTo>
                  <a:cubicBezTo>
                    <a:pt x="1430352" y="4806355"/>
                    <a:pt x="1388707" y="4848000"/>
                    <a:pt x="1337336" y="4848000"/>
                  </a:cubicBezTo>
                  <a:lnTo>
                    <a:pt x="93016" y="4848000"/>
                  </a:lnTo>
                  <a:cubicBezTo>
                    <a:pt x="41645" y="4848000"/>
                    <a:pt x="0" y="4806355"/>
                    <a:pt x="0" y="4754984"/>
                  </a:cubicBezTo>
                  <a:lnTo>
                    <a:pt x="0" y="93016"/>
                  </a:lnTo>
                  <a:cubicBezTo>
                    <a:pt x="0" y="41645"/>
                    <a:pt x="41645" y="0"/>
                    <a:pt x="93016" y="0"/>
                  </a:cubicBezTo>
                  <a:close/>
                </a:path>
              </a:pathLst>
            </a:custGeom>
            <a:gradFill>
              <a:gsLst>
                <a:gs pos="100000">
                  <a:srgbClr val="00B7EB"/>
                </a:gs>
                <a:gs pos="84000">
                  <a:srgbClr val="00B7EB">
                    <a:alpha val="89104"/>
                  </a:srgbClr>
                </a:gs>
                <a:gs pos="0">
                  <a:schemeClr val="bg2">
                    <a:alpha val="34828"/>
                  </a:schemeClr>
                </a:gs>
                <a:gs pos="11000">
                  <a:srgbClr val="00B7EB">
                    <a:alpha val="0"/>
                  </a:srgbClr>
                </a:gs>
                <a:gs pos="49000">
                  <a:schemeClr val="bg2">
                    <a:alpha val="0"/>
                  </a:schemeClr>
                </a:gs>
              </a:gsLst>
              <a:lin ang="5400000" scaled="1"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AR" sz="1067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32989F9-A6F3-6D1D-B5CB-942344FE2E0C}"/>
                </a:ext>
              </a:extLst>
            </p:cNvPr>
            <p:cNvSpPr/>
            <p:nvPr/>
          </p:nvSpPr>
          <p:spPr>
            <a:xfrm>
              <a:off x="2334934" y="1455303"/>
              <a:ext cx="1430352" cy="4848000"/>
            </a:xfrm>
            <a:custGeom>
              <a:avLst/>
              <a:gdLst>
                <a:gd name="csX0" fmla="*/ 93016 w 1430352"/>
                <a:gd name="csY0" fmla="*/ 0 h 4848000"/>
                <a:gd name="csX1" fmla="*/ 1337336 w 1430352"/>
                <a:gd name="csY1" fmla="*/ 0 h 4848000"/>
                <a:gd name="csX2" fmla="*/ 1430352 w 1430352"/>
                <a:gd name="csY2" fmla="*/ 93016 h 4848000"/>
                <a:gd name="csX3" fmla="*/ 1430352 w 1430352"/>
                <a:gd name="csY3" fmla="*/ 4754984 h 4848000"/>
                <a:gd name="csX4" fmla="*/ 1337336 w 1430352"/>
                <a:gd name="csY4" fmla="*/ 4848000 h 4848000"/>
                <a:gd name="csX5" fmla="*/ 93016 w 1430352"/>
                <a:gd name="csY5" fmla="*/ 4848000 h 4848000"/>
                <a:gd name="csX6" fmla="*/ 0 w 1430352"/>
                <a:gd name="csY6" fmla="*/ 4754984 h 4848000"/>
                <a:gd name="csX7" fmla="*/ 0 w 1430352"/>
                <a:gd name="csY7" fmla="*/ 93016 h 4848000"/>
                <a:gd name="csX8" fmla="*/ 93016 w 1430352"/>
                <a:gd name="csY8" fmla="*/ 0 h 48480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430352" h="4848000">
                  <a:moveTo>
                    <a:pt x="93016" y="0"/>
                  </a:moveTo>
                  <a:lnTo>
                    <a:pt x="1337336" y="0"/>
                  </a:lnTo>
                  <a:cubicBezTo>
                    <a:pt x="1388707" y="0"/>
                    <a:pt x="1430352" y="41645"/>
                    <a:pt x="1430352" y="93016"/>
                  </a:cubicBezTo>
                  <a:lnTo>
                    <a:pt x="1430352" y="4754984"/>
                  </a:lnTo>
                  <a:cubicBezTo>
                    <a:pt x="1430352" y="4806355"/>
                    <a:pt x="1388707" y="4848000"/>
                    <a:pt x="1337336" y="4848000"/>
                  </a:cubicBezTo>
                  <a:lnTo>
                    <a:pt x="93016" y="4848000"/>
                  </a:lnTo>
                  <a:cubicBezTo>
                    <a:pt x="41645" y="4848000"/>
                    <a:pt x="0" y="4806355"/>
                    <a:pt x="0" y="4754984"/>
                  </a:cubicBezTo>
                  <a:lnTo>
                    <a:pt x="0" y="93016"/>
                  </a:lnTo>
                  <a:cubicBezTo>
                    <a:pt x="0" y="41645"/>
                    <a:pt x="41645" y="0"/>
                    <a:pt x="93016" y="0"/>
                  </a:cubicBezTo>
                  <a:close/>
                </a:path>
              </a:pathLst>
            </a:custGeom>
            <a:gradFill>
              <a:gsLst>
                <a:gs pos="100000">
                  <a:srgbClr val="00B7EB"/>
                </a:gs>
                <a:gs pos="84000">
                  <a:srgbClr val="00B7EB">
                    <a:alpha val="89104"/>
                  </a:srgbClr>
                </a:gs>
                <a:gs pos="0">
                  <a:schemeClr val="bg2">
                    <a:alpha val="34828"/>
                  </a:schemeClr>
                </a:gs>
                <a:gs pos="11000">
                  <a:srgbClr val="00B7EB">
                    <a:alpha val="0"/>
                  </a:srgbClr>
                </a:gs>
                <a:gs pos="49000">
                  <a:schemeClr val="bg2">
                    <a:alpha val="0"/>
                  </a:schemeClr>
                </a:gs>
              </a:gsLst>
              <a:lin ang="5400000" scaled="1"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AR" sz="1067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B4CE5D91-D363-D81E-4583-F603B4453F64}"/>
                </a:ext>
              </a:extLst>
            </p:cNvPr>
            <p:cNvSpPr/>
            <p:nvPr/>
          </p:nvSpPr>
          <p:spPr>
            <a:xfrm>
              <a:off x="812472" y="1458035"/>
              <a:ext cx="1430352" cy="4848000"/>
            </a:xfrm>
            <a:custGeom>
              <a:avLst/>
              <a:gdLst>
                <a:gd name="csX0" fmla="*/ 93016 w 1430352"/>
                <a:gd name="csY0" fmla="*/ 0 h 4848000"/>
                <a:gd name="csX1" fmla="*/ 1337336 w 1430352"/>
                <a:gd name="csY1" fmla="*/ 0 h 4848000"/>
                <a:gd name="csX2" fmla="*/ 1430352 w 1430352"/>
                <a:gd name="csY2" fmla="*/ 93016 h 4848000"/>
                <a:gd name="csX3" fmla="*/ 1430352 w 1430352"/>
                <a:gd name="csY3" fmla="*/ 4754984 h 4848000"/>
                <a:gd name="csX4" fmla="*/ 1337336 w 1430352"/>
                <a:gd name="csY4" fmla="*/ 4848000 h 4848000"/>
                <a:gd name="csX5" fmla="*/ 93016 w 1430352"/>
                <a:gd name="csY5" fmla="*/ 4848000 h 4848000"/>
                <a:gd name="csX6" fmla="*/ 0 w 1430352"/>
                <a:gd name="csY6" fmla="*/ 4754984 h 4848000"/>
                <a:gd name="csX7" fmla="*/ 0 w 1430352"/>
                <a:gd name="csY7" fmla="*/ 93016 h 4848000"/>
                <a:gd name="csX8" fmla="*/ 93016 w 1430352"/>
                <a:gd name="csY8" fmla="*/ 0 h 48480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</a:cxnLst>
              <a:rect l="l" t="t" r="r" b="b"/>
              <a:pathLst>
                <a:path w="1430352" h="4848000">
                  <a:moveTo>
                    <a:pt x="93016" y="0"/>
                  </a:moveTo>
                  <a:lnTo>
                    <a:pt x="1337336" y="0"/>
                  </a:lnTo>
                  <a:cubicBezTo>
                    <a:pt x="1388707" y="0"/>
                    <a:pt x="1430352" y="41645"/>
                    <a:pt x="1430352" y="93016"/>
                  </a:cubicBezTo>
                  <a:lnTo>
                    <a:pt x="1430352" y="4754984"/>
                  </a:lnTo>
                  <a:cubicBezTo>
                    <a:pt x="1430352" y="4806355"/>
                    <a:pt x="1388707" y="4848000"/>
                    <a:pt x="1337336" y="4848000"/>
                  </a:cubicBezTo>
                  <a:lnTo>
                    <a:pt x="93016" y="4848000"/>
                  </a:lnTo>
                  <a:cubicBezTo>
                    <a:pt x="41645" y="4848000"/>
                    <a:pt x="0" y="4806355"/>
                    <a:pt x="0" y="4754984"/>
                  </a:cubicBezTo>
                  <a:lnTo>
                    <a:pt x="0" y="93016"/>
                  </a:lnTo>
                  <a:cubicBezTo>
                    <a:pt x="0" y="41645"/>
                    <a:pt x="41645" y="0"/>
                    <a:pt x="93016" y="0"/>
                  </a:cubicBezTo>
                  <a:close/>
                </a:path>
              </a:pathLst>
            </a:custGeom>
            <a:gradFill>
              <a:gsLst>
                <a:gs pos="100000">
                  <a:srgbClr val="00B7EB"/>
                </a:gs>
                <a:gs pos="84000">
                  <a:srgbClr val="00B7EB">
                    <a:alpha val="89104"/>
                  </a:srgbClr>
                </a:gs>
                <a:gs pos="0">
                  <a:schemeClr val="bg2">
                    <a:alpha val="34828"/>
                  </a:schemeClr>
                </a:gs>
                <a:gs pos="11000">
                  <a:srgbClr val="00B7EB">
                    <a:alpha val="0"/>
                  </a:srgbClr>
                </a:gs>
                <a:gs pos="49000">
                  <a:schemeClr val="bg2">
                    <a:alpha val="0"/>
                  </a:schemeClr>
                </a:gs>
              </a:gsLst>
              <a:lin ang="5400000" scaled="1"/>
            </a:gradFill>
            <a:ln w="6350">
              <a:gradFill>
                <a:gsLst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AR" sz="1067" b="1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B00A416-5C69-27D3-3025-D39843E1EC1A}"/>
                </a:ext>
              </a:extLst>
            </p:cNvPr>
            <p:cNvSpPr/>
            <p:nvPr/>
          </p:nvSpPr>
          <p:spPr>
            <a:xfrm>
              <a:off x="899514" y="5225269"/>
              <a:ext cx="1252396" cy="76174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650" spc="-9" dirty="0">
                  <a:solidFill>
                    <a:schemeClr val="bg1"/>
                  </a:solidFill>
                  <a:latin typeface="Pulso" pitchFamily="2" charset="0"/>
                  <a:ea typeface="Inter Light BETA" panose="020B0402030000000004" pitchFamily="34" charset="0"/>
                </a:rPr>
                <a:t>Contexto y premisas</a:t>
              </a:r>
              <a:br>
                <a:rPr lang="es-ES_tradnl" sz="1650" spc="-9" dirty="0">
                  <a:solidFill>
                    <a:schemeClr val="bg1"/>
                  </a:solidFill>
                  <a:latin typeface="Pulso" pitchFamily="2" charset="0"/>
                  <a:ea typeface="Inter Light BETA" panose="020B0402030000000004" pitchFamily="34" charset="0"/>
                </a:rPr>
              </a:br>
              <a:r>
                <a:rPr lang="es-ES_tradnl" sz="1650" spc="-9" dirty="0">
                  <a:solidFill>
                    <a:schemeClr val="bg1"/>
                  </a:solidFill>
                  <a:latin typeface="Pulso" pitchFamily="2" charset="0"/>
                  <a:ea typeface="Inter Light BETA" panose="020B0402030000000004" pitchFamily="34" charset="0"/>
                </a:rPr>
                <a:t>del negocio​</a:t>
              </a:r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8AC2D013-DDA3-751E-49EC-F541B14C8BBE}"/>
                </a:ext>
              </a:extLst>
            </p:cNvPr>
            <p:cNvSpPr/>
            <p:nvPr/>
          </p:nvSpPr>
          <p:spPr>
            <a:xfrm>
              <a:off x="2529878" y="5225269"/>
              <a:ext cx="1052384" cy="2539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650" spc="-9" dirty="0">
                  <a:solidFill>
                    <a:schemeClr val="bg1"/>
                  </a:solidFill>
                  <a:latin typeface="Pulso" pitchFamily="2" charset="0"/>
                  <a:ea typeface="Inter Light BETA" panose="020B0402030000000004" pitchFamily="34" charset="0"/>
                </a:rPr>
                <a:t>Ingresos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6114CA4-4896-2CCB-5DFD-21C054549E52}"/>
                </a:ext>
              </a:extLst>
            </p:cNvPr>
            <p:cNvSpPr/>
            <p:nvPr/>
          </p:nvSpPr>
          <p:spPr>
            <a:xfrm>
              <a:off x="4112639" y="5225269"/>
              <a:ext cx="918730" cy="2539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650" spc="-9" dirty="0">
                  <a:solidFill>
                    <a:schemeClr val="bg1"/>
                  </a:solidFill>
                  <a:latin typeface="Pulso" pitchFamily="2" charset="0"/>
                  <a:ea typeface="Inter Light BETA" panose="020B0402030000000004" pitchFamily="34" charset="0"/>
                </a:rPr>
                <a:t>Egresos</a:t>
              </a:r>
            </a:p>
          </p:txBody>
        </p:sp>
        <p:sp>
          <p:nvSpPr>
            <p:cNvPr id="9" name="Rectángulo 8">
              <a:extLst>
                <a:ext uri="{FF2B5EF4-FFF2-40B4-BE49-F238E27FC236}">
                  <a16:creationId xmlns:a16="http://schemas.microsoft.com/office/drawing/2014/main" id="{6FB1A255-08D0-FC34-DD39-7D49AD9C221B}"/>
                </a:ext>
              </a:extLst>
            </p:cNvPr>
            <p:cNvSpPr/>
            <p:nvPr/>
          </p:nvSpPr>
          <p:spPr>
            <a:xfrm>
              <a:off x="5509575" y="5225269"/>
              <a:ext cx="1168985" cy="2539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650" spc="-9" dirty="0">
                  <a:solidFill>
                    <a:schemeClr val="bg1"/>
                  </a:solidFill>
                  <a:latin typeface="Pulso" pitchFamily="2" charset="0"/>
                  <a:ea typeface="Inter Light BETA" panose="020B0402030000000004" pitchFamily="34" charset="0"/>
                </a:rPr>
                <a:t>Inversiones</a:t>
              </a:r>
            </a:p>
          </p:txBody>
        </p: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A0563F64-2C4B-D51A-DAEA-2F79EB1E2113}"/>
                </a:ext>
              </a:extLst>
            </p:cNvPr>
            <p:cNvSpPr/>
            <p:nvPr/>
          </p:nvSpPr>
          <p:spPr>
            <a:xfrm>
              <a:off x="7022182" y="5225269"/>
              <a:ext cx="1187898" cy="50783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650" spc="-9" dirty="0">
                  <a:solidFill>
                    <a:schemeClr val="bg1"/>
                  </a:solidFill>
                  <a:latin typeface="Pulso" pitchFamily="2" charset="0"/>
                  <a:ea typeface="Inter Light BETA" panose="020B0402030000000004" pitchFamily="34" charset="0"/>
                </a:rPr>
                <a:t>Estado de resultados</a:t>
              </a:r>
            </a:p>
          </p:txBody>
        </p:sp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48928279-C541-ED8D-8F80-9939854E66DD}"/>
                </a:ext>
              </a:extLst>
            </p:cNvPr>
            <p:cNvSpPr/>
            <p:nvPr/>
          </p:nvSpPr>
          <p:spPr>
            <a:xfrm>
              <a:off x="8583672" y="5224884"/>
              <a:ext cx="1113374" cy="76174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650" spc="-9" dirty="0">
                  <a:solidFill>
                    <a:schemeClr val="bg1"/>
                  </a:solidFill>
                  <a:latin typeface="Pulso" pitchFamily="2" charset="0"/>
                  <a:ea typeface="Inter Light BETA" panose="020B0402030000000004" pitchFamily="34" charset="0"/>
                </a:rPr>
                <a:t>Cash Flow y situación de deuda</a:t>
              </a:r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8D7C42E-F7C0-B2CA-DA23-A37054A8772E}"/>
                </a:ext>
              </a:extLst>
            </p:cNvPr>
            <p:cNvSpPr/>
            <p:nvPr/>
          </p:nvSpPr>
          <p:spPr>
            <a:xfrm>
              <a:off x="10037017" y="5225269"/>
              <a:ext cx="1250812" cy="76174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s-ES_tradnl" sz="1650" spc="-9" dirty="0">
                  <a:solidFill>
                    <a:schemeClr val="bg1"/>
                  </a:solidFill>
                  <a:latin typeface="Pulso" pitchFamily="2" charset="0"/>
                  <a:ea typeface="Inter Light BETA" panose="020B0402030000000004" pitchFamily="34" charset="0"/>
                </a:rPr>
                <a:t>Sensibilidad, escenario alternativo</a:t>
              </a:r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671AF841-5478-CE36-99B1-C06A3630111D}"/>
                </a:ext>
              </a:extLst>
            </p:cNvPr>
            <p:cNvSpPr/>
            <p:nvPr/>
          </p:nvSpPr>
          <p:spPr>
            <a:xfrm>
              <a:off x="1044123" y="4615726"/>
              <a:ext cx="967509" cy="9433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7200" spc="-9" dirty="0">
                  <a:solidFill>
                    <a:schemeClr val="bg1">
                      <a:alpha val="19559"/>
                    </a:schemeClr>
                  </a:solidFill>
                  <a:latin typeface="Pulso Light" pitchFamily="2" charset="0"/>
                  <a:ea typeface="Inter Light BETA" panose="020B0402030000000004" pitchFamily="34" charset="0"/>
                </a:rPr>
                <a:t>01</a:t>
              </a:r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75D7B829-AFEA-84B9-1267-901CF6493A01}"/>
                </a:ext>
              </a:extLst>
            </p:cNvPr>
            <p:cNvSpPr/>
            <p:nvPr/>
          </p:nvSpPr>
          <p:spPr>
            <a:xfrm>
              <a:off x="2494291" y="4615726"/>
              <a:ext cx="1106971" cy="9433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7200" spc="-9" dirty="0">
                  <a:solidFill>
                    <a:schemeClr val="bg1">
                      <a:alpha val="19559"/>
                    </a:schemeClr>
                  </a:solidFill>
                  <a:latin typeface="Pulso Light" pitchFamily="2" charset="0"/>
                  <a:ea typeface="Inter Light BETA" panose="020B0402030000000004" pitchFamily="34" charset="0"/>
                </a:rPr>
                <a:t>02</a:t>
              </a:r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D5F7D80-C317-53AF-7421-6BF7A5398A0C}"/>
                </a:ext>
              </a:extLst>
            </p:cNvPr>
            <p:cNvSpPr/>
            <p:nvPr/>
          </p:nvSpPr>
          <p:spPr>
            <a:xfrm>
              <a:off x="4018518" y="4615726"/>
              <a:ext cx="1106971" cy="9433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7200" spc="-9" dirty="0">
                  <a:solidFill>
                    <a:schemeClr val="bg1">
                      <a:alpha val="19559"/>
                    </a:schemeClr>
                  </a:solidFill>
                  <a:latin typeface="Pulso Light" pitchFamily="2" charset="0"/>
                  <a:ea typeface="Inter Light BETA" panose="020B0402030000000004" pitchFamily="34" charset="0"/>
                </a:rPr>
                <a:t>03</a:t>
              </a:r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07B1DAF7-F88E-102B-EDB2-2CA259CA185A}"/>
                </a:ext>
              </a:extLst>
            </p:cNvPr>
            <p:cNvSpPr/>
            <p:nvPr/>
          </p:nvSpPr>
          <p:spPr>
            <a:xfrm>
              <a:off x="5526958" y="4615726"/>
              <a:ext cx="1134221" cy="9433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7200" spc="-9" dirty="0">
                  <a:solidFill>
                    <a:schemeClr val="bg1">
                      <a:alpha val="19559"/>
                    </a:schemeClr>
                  </a:solidFill>
                  <a:latin typeface="Pulso Light" pitchFamily="2" charset="0"/>
                  <a:ea typeface="Inter Light BETA" panose="020B0402030000000004" pitchFamily="34" charset="0"/>
                </a:rPr>
                <a:t>04</a:t>
              </a:r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3A4EAAC8-8AD2-E7BB-0EA5-E8A79922D40E}"/>
                </a:ext>
              </a:extLst>
            </p:cNvPr>
            <p:cNvSpPr/>
            <p:nvPr/>
          </p:nvSpPr>
          <p:spPr>
            <a:xfrm>
              <a:off x="7049020" y="4615726"/>
              <a:ext cx="1134221" cy="9433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7200" spc="-9" dirty="0">
                  <a:solidFill>
                    <a:schemeClr val="bg1">
                      <a:alpha val="19559"/>
                    </a:schemeClr>
                  </a:solidFill>
                  <a:latin typeface="Pulso Light" pitchFamily="2" charset="0"/>
                  <a:ea typeface="Inter Light BETA" panose="020B0402030000000004" pitchFamily="34" charset="0"/>
                </a:rPr>
                <a:t>05</a:t>
              </a:r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65C3DA2B-6B25-A933-8662-A968A68ED53A}"/>
                </a:ext>
              </a:extLst>
            </p:cNvPr>
            <p:cNvSpPr/>
            <p:nvPr/>
          </p:nvSpPr>
          <p:spPr>
            <a:xfrm>
              <a:off x="8573248" y="4615726"/>
              <a:ext cx="1134221" cy="9433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7200" spc="-9" dirty="0">
                  <a:solidFill>
                    <a:schemeClr val="bg1">
                      <a:alpha val="19559"/>
                    </a:schemeClr>
                  </a:solidFill>
                  <a:latin typeface="Pulso Light" pitchFamily="2" charset="0"/>
                  <a:ea typeface="Inter Light BETA" panose="020B0402030000000004" pitchFamily="34" charset="0"/>
                </a:rPr>
                <a:t>06</a:t>
              </a:r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7DED1229-B890-1FD4-7617-254DDF99EE4C}"/>
                </a:ext>
              </a:extLst>
            </p:cNvPr>
            <p:cNvSpPr/>
            <p:nvPr/>
          </p:nvSpPr>
          <p:spPr>
            <a:xfrm>
              <a:off x="10132181" y="4615726"/>
              <a:ext cx="1060482" cy="943335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n-US" sz="7200" spc="-9" dirty="0">
                  <a:solidFill>
                    <a:schemeClr val="bg1">
                      <a:alpha val="19559"/>
                    </a:schemeClr>
                  </a:solidFill>
                  <a:latin typeface="Pulso Light" pitchFamily="2" charset="0"/>
                  <a:ea typeface="Inter Light BETA" panose="020B0402030000000004" pitchFamily="34" charset="0"/>
                </a:rPr>
                <a:t>07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837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33567-56F1-E362-38BF-DB5029ABA1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4">
            <a:extLst>
              <a:ext uri="{FF2B5EF4-FFF2-40B4-BE49-F238E27FC236}">
                <a16:creationId xmlns:a16="http://schemas.microsoft.com/office/drawing/2014/main" id="{EEE1EEE9-8106-68EB-CAC5-23C1FFB60087}"/>
              </a:ext>
            </a:extLst>
          </p:cNvPr>
          <p:cNvSpPr/>
          <p:nvPr/>
        </p:nvSpPr>
        <p:spPr>
          <a:xfrm rot="10800000">
            <a:off x="637732" y="1580671"/>
            <a:ext cx="10916536" cy="1299402"/>
          </a:xfrm>
          <a:prstGeom prst="roundRect">
            <a:avLst>
              <a:gd name="adj" fmla="val 25954"/>
            </a:avLst>
          </a:prstGeom>
          <a:solidFill>
            <a:srgbClr val="FFFFFF">
              <a:alpha val="65000"/>
            </a:srgbClr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29554EF1-64A0-4273-AFB6-1A0B4727101B}"/>
              </a:ext>
            </a:extLst>
          </p:cNvPr>
          <p:cNvSpPr/>
          <p:nvPr/>
        </p:nvSpPr>
        <p:spPr>
          <a:xfrm rot="10800000">
            <a:off x="636956" y="1580671"/>
            <a:ext cx="10917312" cy="4333062"/>
          </a:xfrm>
          <a:custGeom>
            <a:avLst/>
            <a:gdLst>
              <a:gd name="csX0" fmla="*/ 3040371 w 10917312"/>
              <a:gd name="csY0" fmla="*/ 4333062 h 4333062"/>
              <a:gd name="csX1" fmla="*/ 337247 w 10917312"/>
              <a:gd name="csY1" fmla="*/ 4333062 h 4333062"/>
              <a:gd name="csX2" fmla="*/ 0 w 10917312"/>
              <a:gd name="csY2" fmla="*/ 3995815 h 4333062"/>
              <a:gd name="csX3" fmla="*/ 0 w 10917312"/>
              <a:gd name="csY3" fmla="*/ 3801218 h 4333062"/>
              <a:gd name="csX4" fmla="*/ 0 w 10917312"/>
              <a:gd name="csY4" fmla="*/ 3370907 h 4333062"/>
              <a:gd name="csX5" fmla="*/ 0 w 10917312"/>
              <a:gd name="csY5" fmla="*/ 1935807 h 4333062"/>
              <a:gd name="csX6" fmla="*/ 5187 w 10917312"/>
              <a:gd name="csY6" fmla="*/ 1935807 h 4333062"/>
              <a:gd name="csX7" fmla="*/ 5187 w 10917312"/>
              <a:gd name="csY7" fmla="*/ 421322 h 4333062"/>
              <a:gd name="csX8" fmla="*/ 426509 w 10917312"/>
              <a:gd name="csY8" fmla="*/ 0 h 4333062"/>
              <a:gd name="csX9" fmla="*/ 10495990 w 10917312"/>
              <a:gd name="csY9" fmla="*/ 0 h 4333062"/>
              <a:gd name="csX10" fmla="*/ 10917312 w 10917312"/>
              <a:gd name="csY10" fmla="*/ 421322 h 4333062"/>
              <a:gd name="csX11" fmla="*/ 10917312 w 10917312"/>
              <a:gd name="csY11" fmla="*/ 2627690 h 4333062"/>
              <a:gd name="csX12" fmla="*/ 10646729 w 10917312"/>
              <a:gd name="csY12" fmla="*/ 2898273 h 4333062"/>
              <a:gd name="csX13" fmla="*/ 3377618 w 10917312"/>
              <a:gd name="csY13" fmla="*/ 2898273 h 4333062"/>
              <a:gd name="csX14" fmla="*/ 3377618 w 10917312"/>
              <a:gd name="csY14" fmla="*/ 3370907 h 4333062"/>
              <a:gd name="csX15" fmla="*/ 3377618 w 10917312"/>
              <a:gd name="csY15" fmla="*/ 3801218 h 4333062"/>
              <a:gd name="csX16" fmla="*/ 3377618 w 10917312"/>
              <a:gd name="csY16" fmla="*/ 3995815 h 4333062"/>
              <a:gd name="csX17" fmla="*/ 3040371 w 10917312"/>
              <a:gd name="csY17" fmla="*/ 4333062 h 433306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10917312" h="4333062">
                <a:moveTo>
                  <a:pt x="3040371" y="4333062"/>
                </a:moveTo>
                <a:lnTo>
                  <a:pt x="337247" y="4333062"/>
                </a:lnTo>
                <a:cubicBezTo>
                  <a:pt x="150991" y="4333062"/>
                  <a:pt x="0" y="4182071"/>
                  <a:pt x="0" y="3995815"/>
                </a:cubicBezTo>
                <a:lnTo>
                  <a:pt x="0" y="3801218"/>
                </a:lnTo>
                <a:lnTo>
                  <a:pt x="0" y="3370907"/>
                </a:lnTo>
                <a:lnTo>
                  <a:pt x="0" y="1935807"/>
                </a:lnTo>
                <a:lnTo>
                  <a:pt x="5187" y="1935807"/>
                </a:lnTo>
                <a:lnTo>
                  <a:pt x="5187" y="421322"/>
                </a:lnTo>
                <a:cubicBezTo>
                  <a:pt x="5187" y="188632"/>
                  <a:pt x="193819" y="0"/>
                  <a:pt x="426509" y="0"/>
                </a:cubicBezTo>
                <a:lnTo>
                  <a:pt x="10495990" y="0"/>
                </a:lnTo>
                <a:cubicBezTo>
                  <a:pt x="10728680" y="0"/>
                  <a:pt x="10917312" y="188632"/>
                  <a:pt x="10917312" y="421322"/>
                </a:cubicBezTo>
                <a:lnTo>
                  <a:pt x="10917312" y="2627690"/>
                </a:lnTo>
                <a:cubicBezTo>
                  <a:pt x="10917312" y="2777129"/>
                  <a:pt x="10796168" y="2898273"/>
                  <a:pt x="10646729" y="2898273"/>
                </a:cubicBezTo>
                <a:lnTo>
                  <a:pt x="3377618" y="2898273"/>
                </a:lnTo>
                <a:lnTo>
                  <a:pt x="3377618" y="3370907"/>
                </a:lnTo>
                <a:lnTo>
                  <a:pt x="3377618" y="3801218"/>
                </a:lnTo>
                <a:lnTo>
                  <a:pt x="3377618" y="3995815"/>
                </a:lnTo>
                <a:cubicBezTo>
                  <a:pt x="3377618" y="4182071"/>
                  <a:pt x="3226627" y="4333062"/>
                  <a:pt x="3040371" y="4333062"/>
                </a:cubicBezTo>
                <a:close/>
              </a:path>
            </a:pathLst>
          </a:cu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grpSp>
        <p:nvGrpSpPr>
          <p:cNvPr id="198" name="Grupo 197">
            <a:extLst>
              <a:ext uri="{FF2B5EF4-FFF2-40B4-BE49-F238E27FC236}">
                <a16:creationId xmlns:a16="http://schemas.microsoft.com/office/drawing/2014/main" id="{FE71D8A9-11B9-89CF-207E-2F162E8C7D16}"/>
              </a:ext>
            </a:extLst>
          </p:cNvPr>
          <p:cNvGrpSpPr/>
          <p:nvPr/>
        </p:nvGrpSpPr>
        <p:grpSpPr>
          <a:xfrm rot="16200000">
            <a:off x="5483561" y="-97081"/>
            <a:ext cx="537486" cy="2167313"/>
            <a:chOff x="10774837" y="-1512795"/>
            <a:chExt cx="720000" cy="2903270"/>
          </a:xfrm>
        </p:grpSpPr>
        <p:sp>
          <p:nvSpPr>
            <p:cNvPr id="199" name="Redondear rectángulo de esquina del mismo lado 198">
              <a:extLst>
                <a:ext uri="{FF2B5EF4-FFF2-40B4-BE49-F238E27FC236}">
                  <a16:creationId xmlns:a16="http://schemas.microsoft.com/office/drawing/2014/main" id="{AEE9CA75-E4BD-E326-9BF7-F51CEF3F2949}"/>
                </a:ext>
              </a:extLst>
            </p:cNvPr>
            <p:cNvSpPr/>
            <p:nvPr/>
          </p:nvSpPr>
          <p:spPr>
            <a:xfrm>
              <a:off x="10774837" y="-1512795"/>
              <a:ext cx="720000" cy="290327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00" name="Imagen 199">
              <a:extLst>
                <a:ext uri="{FF2B5EF4-FFF2-40B4-BE49-F238E27FC236}">
                  <a16:creationId xmlns:a16="http://schemas.microsoft.com/office/drawing/2014/main" id="{8A8DD79A-3C94-0F7B-BA03-AD4204FFF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49" name="Title 1">
            <a:extLst>
              <a:ext uri="{FF2B5EF4-FFF2-40B4-BE49-F238E27FC236}">
                <a16:creationId xmlns:a16="http://schemas.microsoft.com/office/drawing/2014/main" id="{928EAB91-A517-BC38-53FC-EFBBB28CB926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543257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Negocio </a:t>
            </a:r>
            <a:r>
              <a:rPr lang="es-ES_tradnl" sz="3600" spc="0" dirty="0">
                <a:solidFill>
                  <a:srgbClr val="00E6C2"/>
                </a:solidFill>
              </a:rPr>
              <a:t>Entretenimiento</a:t>
            </a:r>
          </a:p>
        </p:txBody>
      </p:sp>
      <p:sp>
        <p:nvSpPr>
          <p:cNvPr id="192" name="Redondear rectángulo de esquina del mismo lado 191">
            <a:extLst>
              <a:ext uri="{FF2B5EF4-FFF2-40B4-BE49-F238E27FC236}">
                <a16:creationId xmlns:a16="http://schemas.microsoft.com/office/drawing/2014/main" id="{0A79DDA2-78AE-E02B-8CA0-C9696F24EE29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93" name="CuadroTexto 192">
            <a:extLst>
              <a:ext uri="{FF2B5EF4-FFF2-40B4-BE49-F238E27FC236}">
                <a16:creationId xmlns:a16="http://schemas.microsoft.com/office/drawing/2014/main" id="{5BD58619-0CEF-0422-E28D-83C0683DBAC1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94" name="CuadroTexto 193">
            <a:extLst>
              <a:ext uri="{FF2B5EF4-FFF2-40B4-BE49-F238E27FC236}">
                <a16:creationId xmlns:a16="http://schemas.microsoft.com/office/drawing/2014/main" id="{83A4CC89-D73D-F226-CA53-24D6C6B3665A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D66C888-3C61-672B-1700-209A89CE9EED}"/>
              </a:ext>
            </a:extLst>
          </p:cNvPr>
          <p:cNvGrpSpPr/>
          <p:nvPr/>
        </p:nvGrpSpPr>
        <p:grpSpPr>
          <a:xfrm>
            <a:off x="1571906" y="1663535"/>
            <a:ext cx="2862982" cy="1077735"/>
            <a:chOff x="1571906" y="1663535"/>
            <a:chExt cx="2862982" cy="1077735"/>
          </a:xfrm>
        </p:grpSpPr>
        <p:sp>
          <p:nvSpPr>
            <p:cNvPr id="5" name="Rectángulo: esquinas redondeadas 70">
              <a:extLst>
                <a:ext uri="{FF2B5EF4-FFF2-40B4-BE49-F238E27FC236}">
                  <a16:creationId xmlns:a16="http://schemas.microsoft.com/office/drawing/2014/main" id="{6E846905-ED03-CB21-18C6-00094C053373}"/>
                </a:ext>
              </a:extLst>
            </p:cNvPr>
            <p:cNvSpPr/>
            <p:nvPr/>
          </p:nvSpPr>
          <p:spPr>
            <a:xfrm>
              <a:off x="3812822" y="1874484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129%</a:t>
              </a:r>
            </a:p>
          </p:txBody>
        </p:sp>
        <p:sp>
          <p:nvSpPr>
            <p:cNvPr id="6" name="Rectángulo: esquinas redondeadas 71">
              <a:extLst>
                <a:ext uri="{FF2B5EF4-FFF2-40B4-BE49-F238E27FC236}">
                  <a16:creationId xmlns:a16="http://schemas.microsoft.com/office/drawing/2014/main" id="{8523367F-BB9E-BE51-24E5-DE349F501951}"/>
                </a:ext>
              </a:extLst>
            </p:cNvPr>
            <p:cNvSpPr/>
            <p:nvPr/>
          </p:nvSpPr>
          <p:spPr>
            <a:xfrm>
              <a:off x="3822888" y="2292105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73%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9304CDCA-88BC-DD8C-0E38-480722E8C78D}"/>
                </a:ext>
              </a:extLst>
            </p:cNvPr>
            <p:cNvSpPr txBox="1"/>
            <p:nvPr/>
          </p:nvSpPr>
          <p:spPr>
            <a:xfrm>
              <a:off x="3364784" y="1892762"/>
              <a:ext cx="34464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0B7EB"/>
                  </a:solidFill>
                  <a:latin typeface="Pulso" pitchFamily="2" charset="0"/>
                </a:rPr>
                <a:t>856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A5F00882-C473-A9FF-5629-5DD689737972}"/>
                </a:ext>
              </a:extLst>
            </p:cNvPr>
            <p:cNvSpPr txBox="1"/>
            <p:nvPr/>
          </p:nvSpPr>
          <p:spPr>
            <a:xfrm>
              <a:off x="3425699" y="2310383"/>
              <a:ext cx="28373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266FF"/>
                  </a:solidFill>
                  <a:latin typeface="Pulso" pitchFamily="2" charset="0"/>
                </a:rPr>
                <a:t>121</a:t>
              </a: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6F5FE4BB-E5AA-C88B-343E-B04EE10301E3}"/>
                </a:ext>
              </a:extLst>
            </p:cNvPr>
            <p:cNvGrpSpPr/>
            <p:nvPr/>
          </p:nvGrpSpPr>
          <p:grpSpPr>
            <a:xfrm>
              <a:off x="2720160" y="1825758"/>
              <a:ext cx="349455" cy="349453"/>
              <a:chOff x="2610975" y="5677300"/>
              <a:chExt cx="379651" cy="3796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B3134BCA-675F-A94B-2323-3A5C959F9243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87E6DA94-8B78-E813-8BD6-00857F82A9A9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26636A7A-E0D7-142A-570F-B82AF10ED1C7}"/>
                </a:ext>
              </a:extLst>
            </p:cNvPr>
            <p:cNvGrpSpPr/>
            <p:nvPr/>
          </p:nvGrpSpPr>
          <p:grpSpPr>
            <a:xfrm>
              <a:off x="2720160" y="2243379"/>
              <a:ext cx="349455" cy="349453"/>
              <a:chOff x="3819812" y="3843928"/>
              <a:chExt cx="379651" cy="3796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0FB694AC-257E-B2FB-B8B8-9DF73B6FCB13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pic>
            <p:nvPicPr>
              <p:cNvPr id="21" name="Gráfico 20">
                <a:extLst>
                  <a:ext uri="{FF2B5EF4-FFF2-40B4-BE49-F238E27FC236}">
                    <a16:creationId xmlns:a16="http://schemas.microsoft.com/office/drawing/2014/main" id="{BA64083C-CE42-7CFB-AFBD-E82FBBCEDA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763F8BF-3092-9ECF-7592-5A4EC903E433}"/>
                </a:ext>
              </a:extLst>
            </p:cNvPr>
            <p:cNvSpPr txBox="1"/>
            <p:nvPr/>
          </p:nvSpPr>
          <p:spPr>
            <a:xfrm>
              <a:off x="1747627" y="1909420"/>
              <a:ext cx="40075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dirty="0">
                  <a:solidFill>
                    <a:srgbClr val="00E6C2"/>
                  </a:solidFill>
                  <a:latin typeface="Pulso" pitchFamily="2" charset="0"/>
                </a:rPr>
                <a:t>977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E6D69F5C-3F40-4CE4-AF12-1103F3A4DBF6}"/>
                </a:ext>
              </a:extLst>
            </p:cNvPr>
            <p:cNvSpPr txBox="1"/>
            <p:nvPr/>
          </p:nvSpPr>
          <p:spPr>
            <a:xfrm>
              <a:off x="1571906" y="1663535"/>
              <a:ext cx="75219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/>
                <a:t>Ingresos</a:t>
              </a:r>
            </a:p>
          </p:txBody>
        </p:sp>
        <p:grpSp>
          <p:nvGrpSpPr>
            <p:cNvPr id="15" name="Grupo 14">
              <a:extLst>
                <a:ext uri="{FF2B5EF4-FFF2-40B4-BE49-F238E27FC236}">
                  <a16:creationId xmlns:a16="http://schemas.microsoft.com/office/drawing/2014/main" id="{F3C310A5-9CBA-4D36-2BCF-5D98470E5A9F}"/>
                </a:ext>
              </a:extLst>
            </p:cNvPr>
            <p:cNvGrpSpPr/>
            <p:nvPr/>
          </p:nvGrpSpPr>
          <p:grpSpPr>
            <a:xfrm>
              <a:off x="1925881" y="2249397"/>
              <a:ext cx="612000" cy="491873"/>
              <a:chOff x="2153297" y="2295347"/>
              <a:chExt cx="612000" cy="491873"/>
            </a:xfrm>
          </p:grpSpPr>
          <p:sp>
            <p:nvSpPr>
              <p:cNvPr id="16" name="Rectángulo: esquinas redondeadas 70">
                <a:extLst>
                  <a:ext uri="{FF2B5EF4-FFF2-40B4-BE49-F238E27FC236}">
                    <a16:creationId xmlns:a16="http://schemas.microsoft.com/office/drawing/2014/main" id="{A0700C46-8A33-4C2E-11C9-D7013DC1D62A}"/>
                  </a:ext>
                </a:extLst>
              </p:cNvPr>
              <p:cNvSpPr/>
              <p:nvPr/>
            </p:nvSpPr>
            <p:spPr>
              <a:xfrm>
                <a:off x="2153297" y="2535220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121%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F324CE48-879E-D4DC-F69C-1F49F8A0EF8A}"/>
                  </a:ext>
                </a:extLst>
              </p:cNvPr>
              <p:cNvSpPr txBox="1"/>
              <p:nvPr/>
            </p:nvSpPr>
            <p:spPr>
              <a:xfrm>
                <a:off x="2274151" y="2295347"/>
                <a:ext cx="370293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100" dirty="0">
                    <a:latin typeface="Pulso" pitchFamily="2" charset="0"/>
                  </a:rPr>
                  <a:t>% IPC</a:t>
                </a:r>
              </a:p>
            </p:txBody>
          </p:sp>
        </p:grp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4679FE75-3A47-FDA0-D284-35EC78A42704}"/>
              </a:ext>
            </a:extLst>
          </p:cNvPr>
          <p:cNvGrpSpPr/>
          <p:nvPr/>
        </p:nvGrpSpPr>
        <p:grpSpPr>
          <a:xfrm>
            <a:off x="4893900" y="1663535"/>
            <a:ext cx="3031506" cy="1077735"/>
            <a:chOff x="4870925" y="1663535"/>
            <a:chExt cx="3031506" cy="1077735"/>
          </a:xfrm>
        </p:grpSpPr>
        <p:sp>
          <p:nvSpPr>
            <p:cNvPr id="27" name="Rectángulo: esquinas redondeadas 70">
              <a:extLst>
                <a:ext uri="{FF2B5EF4-FFF2-40B4-BE49-F238E27FC236}">
                  <a16:creationId xmlns:a16="http://schemas.microsoft.com/office/drawing/2014/main" id="{05760804-908C-5487-C96E-3F2320F222CE}"/>
                </a:ext>
              </a:extLst>
            </p:cNvPr>
            <p:cNvSpPr/>
            <p:nvPr/>
          </p:nvSpPr>
          <p:spPr>
            <a:xfrm>
              <a:off x="7280365" y="1874484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117%</a:t>
              </a:r>
            </a:p>
          </p:txBody>
        </p:sp>
        <p:sp>
          <p:nvSpPr>
            <p:cNvPr id="28" name="Rectángulo: esquinas redondeadas 71">
              <a:extLst>
                <a:ext uri="{FF2B5EF4-FFF2-40B4-BE49-F238E27FC236}">
                  <a16:creationId xmlns:a16="http://schemas.microsoft.com/office/drawing/2014/main" id="{8F18A82A-66CE-24B2-CF3E-38F517D8FF21}"/>
                </a:ext>
              </a:extLst>
            </p:cNvPr>
            <p:cNvSpPr/>
            <p:nvPr/>
          </p:nvSpPr>
          <p:spPr>
            <a:xfrm>
              <a:off x="7290431" y="2292105"/>
              <a:ext cx="612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69%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4C83D557-7945-4F57-82F0-138B547502DB}"/>
                </a:ext>
              </a:extLst>
            </p:cNvPr>
            <p:cNvSpPr txBox="1"/>
            <p:nvPr/>
          </p:nvSpPr>
          <p:spPr>
            <a:xfrm>
              <a:off x="6824311" y="1892762"/>
              <a:ext cx="35266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0B7EB"/>
                  </a:solidFill>
                  <a:latin typeface="Pulso" pitchFamily="2" charset="0"/>
                </a:rPr>
                <a:t>21,8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D3CCE34B-6885-F2D0-A425-A20FDDB65F2C}"/>
                </a:ext>
              </a:extLst>
            </p:cNvPr>
            <p:cNvSpPr txBox="1"/>
            <p:nvPr/>
          </p:nvSpPr>
          <p:spPr>
            <a:xfrm>
              <a:off x="6779428" y="2310383"/>
              <a:ext cx="3975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266FF"/>
                  </a:solidFill>
                  <a:latin typeface="Pulso" pitchFamily="2" charset="0"/>
                </a:rPr>
                <a:t>24,4</a:t>
              </a:r>
            </a:p>
          </p:txBody>
        </p: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B76DA7BD-51AF-1A84-93B3-21356DDD3785}"/>
                </a:ext>
              </a:extLst>
            </p:cNvPr>
            <p:cNvGrpSpPr/>
            <p:nvPr/>
          </p:nvGrpSpPr>
          <p:grpSpPr>
            <a:xfrm>
              <a:off x="6187703" y="1825758"/>
              <a:ext cx="349455" cy="349453"/>
              <a:chOff x="2610975" y="5677300"/>
              <a:chExt cx="379651" cy="379651"/>
            </a:xfrm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549B2154-9BC7-1FF1-8408-77DB95402A8D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1DEDC4CD-F654-6541-CB98-C9511E549B59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33168541-4F79-9B25-C5F4-4A749E3DFAB5}"/>
                </a:ext>
              </a:extLst>
            </p:cNvPr>
            <p:cNvGrpSpPr/>
            <p:nvPr/>
          </p:nvGrpSpPr>
          <p:grpSpPr>
            <a:xfrm>
              <a:off x="6187703" y="2243379"/>
              <a:ext cx="349455" cy="349453"/>
              <a:chOff x="3819812" y="3843928"/>
              <a:chExt cx="379651" cy="379651"/>
            </a:xfrm>
          </p:grpSpPr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97CFB934-7F83-1339-0D76-10F58A2051BD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pic>
            <p:nvPicPr>
              <p:cNvPr id="57" name="Gráfico 56">
                <a:extLst>
                  <a:ext uri="{FF2B5EF4-FFF2-40B4-BE49-F238E27FC236}">
                    <a16:creationId xmlns:a16="http://schemas.microsoft.com/office/drawing/2014/main" id="{02ED476B-656D-7B70-0A03-06BED03955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F565F460-C492-546E-0C55-EC085D7B5B9A}"/>
                </a:ext>
              </a:extLst>
            </p:cNvPr>
            <p:cNvSpPr txBox="1"/>
            <p:nvPr/>
          </p:nvSpPr>
          <p:spPr>
            <a:xfrm>
              <a:off x="5191126" y="1909420"/>
              <a:ext cx="44884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dirty="0">
                  <a:solidFill>
                    <a:srgbClr val="00E6C2"/>
                  </a:solidFill>
                  <a:latin typeface="Pulso" pitchFamily="2" charset="0"/>
                </a:rPr>
                <a:t>22,1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1D8DC73F-DE73-120A-60B2-BE64A8E29FE1}"/>
                </a:ext>
              </a:extLst>
            </p:cNvPr>
            <p:cNvSpPr txBox="1"/>
            <p:nvPr/>
          </p:nvSpPr>
          <p:spPr>
            <a:xfrm>
              <a:off x="5163876" y="1663535"/>
              <a:ext cx="5033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/>
                <a:t>ARPU</a:t>
              </a:r>
            </a:p>
          </p:txBody>
        </p:sp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166DEC0D-B517-E849-A149-F1402A9CB5D2}"/>
                </a:ext>
              </a:extLst>
            </p:cNvPr>
            <p:cNvGrpSpPr/>
            <p:nvPr/>
          </p:nvGrpSpPr>
          <p:grpSpPr>
            <a:xfrm>
              <a:off x="4870925" y="2249397"/>
              <a:ext cx="1136712" cy="491873"/>
              <a:chOff x="1630798" y="2295347"/>
              <a:chExt cx="1136712" cy="491873"/>
            </a:xfrm>
          </p:grpSpPr>
          <p:grpSp>
            <p:nvGrpSpPr>
              <p:cNvPr id="48" name="Grupo 47">
                <a:extLst>
                  <a:ext uri="{FF2B5EF4-FFF2-40B4-BE49-F238E27FC236}">
                    <a16:creationId xmlns:a16="http://schemas.microsoft.com/office/drawing/2014/main" id="{A65D5B8E-3BCA-5D13-42BE-7698584CFDFB}"/>
                  </a:ext>
                </a:extLst>
              </p:cNvPr>
              <p:cNvGrpSpPr/>
              <p:nvPr/>
            </p:nvGrpSpPr>
            <p:grpSpPr>
              <a:xfrm>
                <a:off x="1630798" y="2346902"/>
                <a:ext cx="387927" cy="373373"/>
                <a:chOff x="1694880" y="2316628"/>
                <a:chExt cx="387927" cy="373373"/>
              </a:xfrm>
            </p:grpSpPr>
            <p:sp>
              <p:nvSpPr>
                <p:cNvPr id="53" name="CuadroTexto 52">
                  <a:extLst>
                    <a:ext uri="{FF2B5EF4-FFF2-40B4-BE49-F238E27FC236}">
                      <a16:creationId xmlns:a16="http://schemas.microsoft.com/office/drawing/2014/main" id="{440B26E0-CAC1-6E37-5A30-BB1BF2D5F66E}"/>
                    </a:ext>
                  </a:extLst>
                </p:cNvPr>
                <p:cNvSpPr txBox="1"/>
                <p:nvPr/>
              </p:nvSpPr>
              <p:spPr>
                <a:xfrm>
                  <a:off x="1694880" y="2520724"/>
                  <a:ext cx="387927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+27% </a:t>
                  </a:r>
                </a:p>
              </p:txBody>
            </p:sp>
            <p:sp>
              <p:nvSpPr>
                <p:cNvPr id="54" name="CuadroTexto 53">
                  <a:extLst>
                    <a:ext uri="{FF2B5EF4-FFF2-40B4-BE49-F238E27FC236}">
                      <a16:creationId xmlns:a16="http://schemas.microsoft.com/office/drawing/2014/main" id="{19C6CF38-68B6-05D5-57B2-AF623E2F35B8}"/>
                    </a:ext>
                  </a:extLst>
                </p:cNvPr>
                <p:cNvSpPr txBox="1"/>
                <p:nvPr/>
              </p:nvSpPr>
              <p:spPr>
                <a:xfrm>
                  <a:off x="1751787" y="2316628"/>
                  <a:ext cx="27411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YoY</a:t>
                  </a:r>
                </a:p>
              </p:txBody>
            </p:sp>
          </p:grpSp>
          <p:grpSp>
            <p:nvGrpSpPr>
              <p:cNvPr id="50" name="Grupo 49">
                <a:extLst>
                  <a:ext uri="{FF2B5EF4-FFF2-40B4-BE49-F238E27FC236}">
                    <a16:creationId xmlns:a16="http://schemas.microsoft.com/office/drawing/2014/main" id="{E8C8CBFA-EE11-B822-A88C-47AF2E4FB55F}"/>
                  </a:ext>
                </a:extLst>
              </p:cNvPr>
              <p:cNvGrpSpPr/>
              <p:nvPr/>
            </p:nvGrpSpPr>
            <p:grpSpPr>
              <a:xfrm>
                <a:off x="2155510" y="2295347"/>
                <a:ext cx="612000" cy="491873"/>
                <a:chOff x="2155510" y="2295347"/>
                <a:chExt cx="612000" cy="491873"/>
              </a:xfrm>
            </p:grpSpPr>
            <p:sp>
              <p:nvSpPr>
                <p:cNvPr id="51" name="Rectángulo: esquinas redondeadas 70">
                  <a:extLst>
                    <a:ext uri="{FF2B5EF4-FFF2-40B4-BE49-F238E27FC236}">
                      <a16:creationId xmlns:a16="http://schemas.microsoft.com/office/drawing/2014/main" id="{6FB051E1-7A65-5F20-D98E-513908C5D41E}"/>
                    </a:ext>
                  </a:extLst>
                </p:cNvPr>
                <p:cNvSpPr/>
                <p:nvPr/>
              </p:nvSpPr>
              <p:spPr>
                <a:xfrm>
                  <a:off x="2155510" y="2535220"/>
                  <a:ext cx="612000" cy="252000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s-AR" sz="1000" dirty="0">
                      <a:solidFill>
                        <a:schemeClr val="tx1"/>
                      </a:solidFill>
                      <a:latin typeface="Pulso" pitchFamily="2" charset="0"/>
                    </a:rPr>
                    <a:t>111%</a:t>
                  </a:r>
                </a:p>
              </p:txBody>
            </p:sp>
            <p:sp>
              <p:nvSpPr>
                <p:cNvPr id="52" name="CuadroTexto 51">
                  <a:extLst>
                    <a:ext uri="{FF2B5EF4-FFF2-40B4-BE49-F238E27FC236}">
                      <a16:creationId xmlns:a16="http://schemas.microsoft.com/office/drawing/2014/main" id="{D5A9F70E-509D-4C3A-862A-FE75D1DA27FC}"/>
                    </a:ext>
                  </a:extLst>
                </p:cNvPr>
                <p:cNvSpPr txBox="1"/>
                <p:nvPr/>
              </p:nvSpPr>
              <p:spPr>
                <a:xfrm>
                  <a:off x="2276364" y="2295347"/>
                  <a:ext cx="370293" cy="1692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AR" sz="1100" dirty="0">
                      <a:latin typeface="Pulso" pitchFamily="2" charset="0"/>
                    </a:rPr>
                    <a:t>% IPC</a:t>
                  </a:r>
                </a:p>
              </p:txBody>
            </p:sp>
          </p:grpSp>
        </p:grpSp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67BBE6EA-F170-1B95-1329-4277E244AAFD}"/>
              </a:ext>
            </a:extLst>
          </p:cNvPr>
          <p:cNvGrpSpPr/>
          <p:nvPr/>
        </p:nvGrpSpPr>
        <p:grpSpPr>
          <a:xfrm>
            <a:off x="8434681" y="1663535"/>
            <a:ext cx="2860867" cy="1077735"/>
            <a:chOff x="8485808" y="1663535"/>
            <a:chExt cx="2860867" cy="1077735"/>
          </a:xfrm>
        </p:grpSpPr>
        <p:sp>
          <p:nvSpPr>
            <p:cNvPr id="62" name="Rectángulo: esquinas redondeadas 70">
              <a:extLst>
                <a:ext uri="{FF2B5EF4-FFF2-40B4-BE49-F238E27FC236}">
                  <a16:creationId xmlns:a16="http://schemas.microsoft.com/office/drawing/2014/main" id="{4F220E45-7835-CC89-8D02-7DDD1EA0E6DD}"/>
                </a:ext>
              </a:extLst>
            </p:cNvPr>
            <p:cNvSpPr/>
            <p:nvPr/>
          </p:nvSpPr>
          <p:spPr>
            <a:xfrm>
              <a:off x="10664015" y="1874484"/>
              <a:ext cx="672594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+102</a:t>
              </a:r>
            </a:p>
          </p:txBody>
        </p:sp>
        <p:sp>
          <p:nvSpPr>
            <p:cNvPr id="66" name="Rectángulo: esquinas redondeadas 71">
              <a:extLst>
                <a:ext uri="{FF2B5EF4-FFF2-40B4-BE49-F238E27FC236}">
                  <a16:creationId xmlns:a16="http://schemas.microsoft.com/office/drawing/2014/main" id="{9D86E0F0-45EB-BF56-888B-A30F5D31D1BC}"/>
                </a:ext>
              </a:extLst>
            </p:cNvPr>
            <p:cNvSpPr/>
            <p:nvPr/>
          </p:nvSpPr>
          <p:spPr>
            <a:xfrm>
              <a:off x="10674081" y="2292105"/>
              <a:ext cx="672594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solidFill>
                    <a:schemeClr val="tx1"/>
                  </a:solidFill>
                  <a:latin typeface="Pulso" pitchFamily="2" charset="0"/>
                </a:rPr>
                <a:t>+23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3A5FB0B3-D151-BA63-16CE-B44C6BA06825}"/>
                </a:ext>
              </a:extLst>
            </p:cNvPr>
            <p:cNvSpPr txBox="1"/>
            <p:nvPr/>
          </p:nvSpPr>
          <p:spPr>
            <a:xfrm>
              <a:off x="10097932" y="1892762"/>
              <a:ext cx="46269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0B7EB"/>
                  </a:solidFill>
                  <a:latin typeface="Pulso" pitchFamily="2" charset="0"/>
                </a:rPr>
                <a:t>3.337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8ABBA9AD-BF97-A661-DC74-18ADE5D4AFA4}"/>
                </a:ext>
              </a:extLst>
            </p:cNvPr>
            <p:cNvSpPr txBox="1"/>
            <p:nvPr/>
          </p:nvSpPr>
          <p:spPr>
            <a:xfrm>
              <a:off x="10237778" y="2310383"/>
              <a:ext cx="32284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0266FF"/>
                  </a:solidFill>
                  <a:latin typeface="Pulso" pitchFamily="2" charset="0"/>
                </a:rPr>
                <a:t>427</a:t>
              </a:r>
            </a:p>
          </p:txBody>
        </p: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80E61F40-3442-20BE-C2F7-94E3420775DC}"/>
                </a:ext>
              </a:extLst>
            </p:cNvPr>
            <p:cNvGrpSpPr/>
            <p:nvPr/>
          </p:nvGrpSpPr>
          <p:grpSpPr>
            <a:xfrm>
              <a:off x="9571353" y="1825758"/>
              <a:ext cx="349455" cy="349453"/>
              <a:chOff x="2610975" y="5677300"/>
              <a:chExt cx="379651" cy="379651"/>
            </a:xfrm>
          </p:grpSpPr>
          <p:sp>
            <p:nvSpPr>
              <p:cNvPr id="90" name="Elipse 89">
                <a:extLst>
                  <a:ext uri="{FF2B5EF4-FFF2-40B4-BE49-F238E27FC236}">
                    <a16:creationId xmlns:a16="http://schemas.microsoft.com/office/drawing/2014/main" id="{A0807B84-8DE6-70BB-6986-F6E0B8C673BC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5F919F5B-A665-4966-0E84-DC21614A82AE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0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5" name="Grupo 74">
              <a:extLst>
                <a:ext uri="{FF2B5EF4-FFF2-40B4-BE49-F238E27FC236}">
                  <a16:creationId xmlns:a16="http://schemas.microsoft.com/office/drawing/2014/main" id="{DE2DA701-1487-B280-25E9-7E4F208AAAA9}"/>
                </a:ext>
              </a:extLst>
            </p:cNvPr>
            <p:cNvGrpSpPr/>
            <p:nvPr/>
          </p:nvGrpSpPr>
          <p:grpSpPr>
            <a:xfrm>
              <a:off x="9571353" y="2243379"/>
              <a:ext cx="349455" cy="349453"/>
              <a:chOff x="3819812" y="3843928"/>
              <a:chExt cx="379651" cy="379651"/>
            </a:xfrm>
          </p:grpSpPr>
          <p:sp>
            <p:nvSpPr>
              <p:cNvPr id="86" name="Elipse 85">
                <a:extLst>
                  <a:ext uri="{FF2B5EF4-FFF2-40B4-BE49-F238E27FC236}">
                    <a16:creationId xmlns:a16="http://schemas.microsoft.com/office/drawing/2014/main" id="{758AA329-0060-40AC-67BB-6B7DAD11D747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sz="1600"/>
              </a:p>
            </p:txBody>
          </p:sp>
          <p:pic>
            <p:nvPicPr>
              <p:cNvPr id="87" name="Gráfico 86">
                <a:extLst>
                  <a:ext uri="{FF2B5EF4-FFF2-40B4-BE49-F238E27FC236}">
                    <a16:creationId xmlns:a16="http://schemas.microsoft.com/office/drawing/2014/main" id="{943993F3-B736-C06D-B0B4-3C6216138F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13D68BE2-D440-0D3E-3CC2-D57F07025538}"/>
                </a:ext>
              </a:extLst>
            </p:cNvPr>
            <p:cNvSpPr txBox="1"/>
            <p:nvPr/>
          </p:nvSpPr>
          <p:spPr>
            <a:xfrm>
              <a:off x="8485808" y="1909420"/>
              <a:ext cx="62677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dirty="0">
                  <a:solidFill>
                    <a:srgbClr val="00E6C2"/>
                  </a:solidFill>
                  <a:latin typeface="Pulso" pitchFamily="2" charset="0"/>
                </a:rPr>
                <a:t>3.764</a:t>
              </a: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C8A192E5-4AA5-AA7C-43BA-1400FEFACF0A}"/>
                </a:ext>
              </a:extLst>
            </p:cNvPr>
            <p:cNvSpPr txBox="1"/>
            <p:nvPr/>
          </p:nvSpPr>
          <p:spPr>
            <a:xfrm>
              <a:off x="8486674" y="1663535"/>
              <a:ext cx="62504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/>
                <a:t>Parque</a:t>
              </a:r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0C1BAD42-57CE-1796-5DD8-EF2E60B5AD93}"/>
                </a:ext>
              </a:extLst>
            </p:cNvPr>
            <p:cNvGrpSpPr/>
            <p:nvPr/>
          </p:nvGrpSpPr>
          <p:grpSpPr>
            <a:xfrm>
              <a:off x="8499717" y="2249397"/>
              <a:ext cx="612000" cy="491873"/>
              <a:chOff x="2155510" y="2295347"/>
              <a:chExt cx="612000" cy="491873"/>
            </a:xfrm>
          </p:grpSpPr>
          <p:sp>
            <p:nvSpPr>
              <p:cNvPr id="84" name="Rectángulo: esquinas redondeadas 70">
                <a:extLst>
                  <a:ext uri="{FF2B5EF4-FFF2-40B4-BE49-F238E27FC236}">
                    <a16:creationId xmlns:a16="http://schemas.microsoft.com/office/drawing/2014/main" id="{2528B358-2424-B82B-0A02-5C4CCDD30C10}"/>
                  </a:ext>
                </a:extLst>
              </p:cNvPr>
              <p:cNvSpPr/>
              <p:nvPr/>
            </p:nvSpPr>
            <p:spPr>
              <a:xfrm>
                <a:off x="2155510" y="2535220"/>
                <a:ext cx="612000" cy="252000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 dirty="0">
                    <a:solidFill>
                      <a:schemeClr val="tx1"/>
                    </a:solidFill>
                    <a:latin typeface="Pulso" pitchFamily="2" charset="0"/>
                  </a:rPr>
                  <a:t>+125</a:t>
                </a:r>
              </a:p>
            </p:txBody>
          </p:sp>
          <p:sp>
            <p:nvSpPr>
              <p:cNvPr id="85" name="CuadroTexto 84">
                <a:extLst>
                  <a:ext uri="{FF2B5EF4-FFF2-40B4-BE49-F238E27FC236}">
                    <a16:creationId xmlns:a16="http://schemas.microsoft.com/office/drawing/2014/main" id="{91F6C8F8-D0EA-0D59-3B5C-DC0B9A165CAC}"/>
                  </a:ext>
                </a:extLst>
              </p:cNvPr>
              <p:cNvSpPr txBox="1"/>
              <p:nvPr/>
            </p:nvSpPr>
            <p:spPr>
              <a:xfrm>
                <a:off x="2193808" y="2295347"/>
                <a:ext cx="535404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AR" sz="1100" dirty="0">
                    <a:latin typeface="Pulso" pitchFamily="2" charset="0"/>
                  </a:rPr>
                  <a:t>Captura</a:t>
                </a:r>
              </a:p>
            </p:txBody>
          </p:sp>
        </p:grpSp>
      </p:grpSp>
      <p:cxnSp>
        <p:nvCxnSpPr>
          <p:cNvPr id="94" name="Conector recto 93">
            <a:extLst>
              <a:ext uri="{FF2B5EF4-FFF2-40B4-BE49-F238E27FC236}">
                <a16:creationId xmlns:a16="http://schemas.microsoft.com/office/drawing/2014/main" id="{16B2E5E6-E67F-6706-1C4D-3FA92C6F2857}"/>
              </a:ext>
            </a:extLst>
          </p:cNvPr>
          <p:cNvCxnSpPr>
            <a:cxnSpLocks/>
          </p:cNvCxnSpPr>
          <p:nvPr/>
        </p:nvCxnSpPr>
        <p:spPr>
          <a:xfrm>
            <a:off x="4670684" y="1690372"/>
            <a:ext cx="0" cy="108000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Forma libre 98">
            <a:extLst>
              <a:ext uri="{FF2B5EF4-FFF2-40B4-BE49-F238E27FC236}">
                <a16:creationId xmlns:a16="http://schemas.microsoft.com/office/drawing/2014/main" id="{E711090A-6145-9956-1BD2-6C07F5000261}"/>
              </a:ext>
            </a:extLst>
          </p:cNvPr>
          <p:cNvSpPr>
            <a:spLocks noChangeAspect="1"/>
          </p:cNvSpPr>
          <p:nvPr/>
        </p:nvSpPr>
        <p:spPr>
          <a:xfrm>
            <a:off x="771528" y="1695177"/>
            <a:ext cx="457142" cy="457142"/>
          </a:xfrm>
          <a:custGeom>
            <a:avLst/>
            <a:gdLst>
              <a:gd name="connsiteX0" fmla="*/ 78771 w 190500"/>
              <a:gd name="connsiteY0" fmla="*/ 67151 h 190500"/>
              <a:gd name="connsiteX1" fmla="*/ 128968 w 190500"/>
              <a:gd name="connsiteY1" fmla="*/ 94488 h 190500"/>
              <a:gd name="connsiteX2" fmla="*/ 78771 w 190500"/>
              <a:gd name="connsiteY2" fmla="*/ 122491 h 190500"/>
              <a:gd name="connsiteX3" fmla="*/ 95250 w 190500"/>
              <a:gd name="connsiteY3" fmla="*/ 37719 h 190500"/>
              <a:gd name="connsiteX4" fmla="*/ 37719 w 190500"/>
              <a:gd name="connsiteY4" fmla="*/ 95250 h 190500"/>
              <a:gd name="connsiteX5" fmla="*/ 95250 w 190500"/>
              <a:gd name="connsiteY5" fmla="*/ 152781 h 190500"/>
              <a:gd name="connsiteX6" fmla="*/ 152781 w 190500"/>
              <a:gd name="connsiteY6" fmla="*/ 95250 h 190500"/>
              <a:gd name="connsiteX7" fmla="*/ 95250 w 190500"/>
              <a:gd name="connsiteY7" fmla="*/ 37719 h 190500"/>
              <a:gd name="connsiteX8" fmla="*/ 95250 w 190500"/>
              <a:gd name="connsiteY8" fmla="*/ 0 h 190500"/>
              <a:gd name="connsiteX9" fmla="*/ 190500 w 190500"/>
              <a:gd name="connsiteY9" fmla="*/ 95250 h 190500"/>
              <a:gd name="connsiteX10" fmla="*/ 95250 w 190500"/>
              <a:gd name="connsiteY10" fmla="*/ 190500 h 190500"/>
              <a:gd name="connsiteX11" fmla="*/ 0 w 190500"/>
              <a:gd name="connsiteY11" fmla="*/ 95250 h 190500"/>
              <a:gd name="connsiteX12" fmla="*/ 95250 w 190500"/>
              <a:gd name="connsiteY1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00" h="190500">
                <a:moveTo>
                  <a:pt x="78771" y="67151"/>
                </a:moveTo>
                <a:lnTo>
                  <a:pt x="128968" y="94488"/>
                </a:lnTo>
                <a:lnTo>
                  <a:pt x="78771" y="122491"/>
                </a:lnTo>
                <a:close/>
                <a:moveTo>
                  <a:pt x="95250" y="37719"/>
                </a:moveTo>
                <a:cubicBezTo>
                  <a:pt x="63437" y="37719"/>
                  <a:pt x="37719" y="63437"/>
                  <a:pt x="37719" y="95250"/>
                </a:cubicBezTo>
                <a:cubicBezTo>
                  <a:pt x="37719" y="127064"/>
                  <a:pt x="63532" y="152781"/>
                  <a:pt x="95250" y="152781"/>
                </a:cubicBezTo>
                <a:cubicBezTo>
                  <a:pt x="127064" y="152781"/>
                  <a:pt x="152781" y="127064"/>
                  <a:pt x="152781" y="95250"/>
                </a:cubicBezTo>
                <a:cubicBezTo>
                  <a:pt x="152781" y="63437"/>
                  <a:pt x="127064" y="37719"/>
                  <a:pt x="95250" y="37719"/>
                </a:cubicBezTo>
                <a:close/>
                <a:moveTo>
                  <a:pt x="95250" y="0"/>
                </a:moveTo>
                <a:cubicBezTo>
                  <a:pt x="147923" y="0"/>
                  <a:pt x="190500" y="42863"/>
                  <a:pt x="190500" y="95250"/>
                </a:cubicBezTo>
                <a:cubicBezTo>
                  <a:pt x="190500" y="147638"/>
                  <a:pt x="147638" y="190500"/>
                  <a:pt x="95250" y="190500"/>
                </a:cubicBezTo>
                <a:cubicBezTo>
                  <a:pt x="42863" y="190500"/>
                  <a:pt x="0" y="147638"/>
                  <a:pt x="0" y="95250"/>
                </a:cubicBezTo>
                <a:cubicBezTo>
                  <a:pt x="0" y="42863"/>
                  <a:pt x="42577" y="0"/>
                  <a:pt x="95250" y="0"/>
                </a:cubicBezTo>
                <a:close/>
              </a:path>
            </a:pathLst>
          </a:custGeom>
          <a:solidFill>
            <a:srgbClr val="00E6C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206" name="CuadroTexto 205">
            <a:extLst>
              <a:ext uri="{FF2B5EF4-FFF2-40B4-BE49-F238E27FC236}">
                <a16:creationId xmlns:a16="http://schemas.microsoft.com/office/drawing/2014/main" id="{7B666237-C64D-0BB3-2197-19ACB0A90713}"/>
              </a:ext>
            </a:extLst>
          </p:cNvPr>
          <p:cNvSpPr txBox="1"/>
          <p:nvPr/>
        </p:nvSpPr>
        <p:spPr>
          <a:xfrm>
            <a:off x="2612606" y="3170621"/>
            <a:ext cx="243977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 dirty="0">
                <a:solidFill>
                  <a:srgbClr val="00E6C2"/>
                </a:solidFill>
                <a:latin typeface="Pulso" pitchFamily="2" charset="0"/>
              </a:rPr>
              <a:t>Parque por Producto</a:t>
            </a:r>
          </a:p>
        </p:txBody>
      </p:sp>
      <p:sp>
        <p:nvSpPr>
          <p:cNvPr id="207" name="Rectángulo: una sola esquina redondeada 93">
            <a:extLst>
              <a:ext uri="{FF2B5EF4-FFF2-40B4-BE49-F238E27FC236}">
                <a16:creationId xmlns:a16="http://schemas.microsoft.com/office/drawing/2014/main" id="{2B836AE2-DE17-6C85-15FF-CB3DC4A641B4}"/>
              </a:ext>
            </a:extLst>
          </p:cNvPr>
          <p:cNvSpPr/>
          <p:nvPr/>
        </p:nvSpPr>
        <p:spPr>
          <a:xfrm>
            <a:off x="3283055" y="5348702"/>
            <a:ext cx="555623" cy="385403"/>
          </a:xfrm>
          <a:prstGeom prst="round1Rect">
            <a:avLst/>
          </a:prstGeom>
          <a:solidFill>
            <a:srgbClr val="66C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08" name="Rectángulo: una sola esquina redondeada 94">
            <a:extLst>
              <a:ext uri="{FF2B5EF4-FFF2-40B4-BE49-F238E27FC236}">
                <a16:creationId xmlns:a16="http://schemas.microsoft.com/office/drawing/2014/main" id="{0A405CE3-44CB-D760-BCE9-98E7E8C34F05}"/>
              </a:ext>
            </a:extLst>
          </p:cNvPr>
          <p:cNvSpPr/>
          <p:nvPr/>
        </p:nvSpPr>
        <p:spPr>
          <a:xfrm>
            <a:off x="3283055" y="3668834"/>
            <a:ext cx="979566" cy="385403"/>
          </a:xfrm>
          <a:prstGeom prst="round1Rect">
            <a:avLst/>
          </a:prstGeom>
          <a:solidFill>
            <a:srgbClr val="0D57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09" name="Rectángulo: una sola esquina redondeada 98">
            <a:extLst>
              <a:ext uri="{FF2B5EF4-FFF2-40B4-BE49-F238E27FC236}">
                <a16:creationId xmlns:a16="http://schemas.microsoft.com/office/drawing/2014/main" id="{1DB7AD31-30DF-7FC1-AA0F-471E98B8E767}"/>
              </a:ext>
            </a:extLst>
          </p:cNvPr>
          <p:cNvSpPr/>
          <p:nvPr/>
        </p:nvSpPr>
        <p:spPr>
          <a:xfrm>
            <a:off x="3283055" y="4232334"/>
            <a:ext cx="289052" cy="385403"/>
          </a:xfrm>
          <a:prstGeom prst="round1Rect">
            <a:avLst/>
          </a:prstGeom>
          <a:solidFill>
            <a:srgbClr val="00E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10" name="Rectángulo: una sola esquina redondeada 100">
            <a:extLst>
              <a:ext uri="{FF2B5EF4-FFF2-40B4-BE49-F238E27FC236}">
                <a16:creationId xmlns:a16="http://schemas.microsoft.com/office/drawing/2014/main" id="{89512A0B-EB98-003C-A215-EED3AB19B6F1}"/>
              </a:ext>
            </a:extLst>
          </p:cNvPr>
          <p:cNvSpPr/>
          <p:nvPr/>
        </p:nvSpPr>
        <p:spPr>
          <a:xfrm>
            <a:off x="3283054" y="4795833"/>
            <a:ext cx="3051108" cy="385403"/>
          </a:xfrm>
          <a:prstGeom prst="round1Rect">
            <a:avLst/>
          </a:prstGeom>
          <a:solidFill>
            <a:srgbClr val="168E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11" name="Rectángulo: esquinas redondeadas 102">
            <a:extLst>
              <a:ext uri="{FF2B5EF4-FFF2-40B4-BE49-F238E27FC236}">
                <a16:creationId xmlns:a16="http://schemas.microsoft.com/office/drawing/2014/main" id="{8361C5E3-4ADB-E34A-17ED-0A12CBDE7B98}"/>
              </a:ext>
            </a:extLst>
          </p:cNvPr>
          <p:cNvSpPr/>
          <p:nvPr/>
        </p:nvSpPr>
        <p:spPr>
          <a:xfrm>
            <a:off x="3252483" y="5428994"/>
            <a:ext cx="545988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dirty="0">
                <a:solidFill>
                  <a:srgbClr val="FFFFFF"/>
                </a:solidFill>
                <a:latin typeface="Pulso" pitchFamily="2" charset="0"/>
              </a:rPr>
              <a:t>11%</a:t>
            </a:r>
          </a:p>
        </p:txBody>
      </p:sp>
      <p:sp>
        <p:nvSpPr>
          <p:cNvPr id="212" name="Rectángulo: esquinas redondeadas 103">
            <a:extLst>
              <a:ext uri="{FF2B5EF4-FFF2-40B4-BE49-F238E27FC236}">
                <a16:creationId xmlns:a16="http://schemas.microsoft.com/office/drawing/2014/main" id="{1598FF2C-0FDE-E152-8520-B7FD10F59107}"/>
              </a:ext>
            </a:extLst>
          </p:cNvPr>
          <p:cNvSpPr/>
          <p:nvPr/>
        </p:nvSpPr>
        <p:spPr>
          <a:xfrm>
            <a:off x="2507220" y="5428994"/>
            <a:ext cx="706572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sz="1200">
                <a:solidFill>
                  <a:srgbClr val="0A4232"/>
                </a:solidFill>
                <a:latin typeface="Pulso" pitchFamily="2" charset="0"/>
              </a:rPr>
              <a:t>427</a:t>
            </a:r>
          </a:p>
        </p:txBody>
      </p:sp>
      <p:sp>
        <p:nvSpPr>
          <p:cNvPr id="213" name="Rectángulo: esquinas redondeadas 104">
            <a:extLst>
              <a:ext uri="{FF2B5EF4-FFF2-40B4-BE49-F238E27FC236}">
                <a16:creationId xmlns:a16="http://schemas.microsoft.com/office/drawing/2014/main" id="{7C31F3F1-6ECF-03F6-4FB3-7C83999C85E2}"/>
              </a:ext>
            </a:extLst>
          </p:cNvPr>
          <p:cNvSpPr/>
          <p:nvPr/>
        </p:nvSpPr>
        <p:spPr>
          <a:xfrm>
            <a:off x="3252483" y="3749126"/>
            <a:ext cx="545988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20%</a:t>
            </a:r>
          </a:p>
        </p:txBody>
      </p:sp>
      <p:sp>
        <p:nvSpPr>
          <p:cNvPr id="214" name="Rectángulo: esquinas redondeadas 105">
            <a:extLst>
              <a:ext uri="{FF2B5EF4-FFF2-40B4-BE49-F238E27FC236}">
                <a16:creationId xmlns:a16="http://schemas.microsoft.com/office/drawing/2014/main" id="{75C1ED2D-C31C-A667-1F40-4F0D0048B7BD}"/>
              </a:ext>
            </a:extLst>
          </p:cNvPr>
          <p:cNvSpPr/>
          <p:nvPr/>
        </p:nvSpPr>
        <p:spPr>
          <a:xfrm>
            <a:off x="2507220" y="3749126"/>
            <a:ext cx="706572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sz="1200" dirty="0">
                <a:solidFill>
                  <a:srgbClr val="0A4232"/>
                </a:solidFill>
                <a:latin typeface="Pulso" pitchFamily="2" charset="0"/>
              </a:rPr>
              <a:t>758</a:t>
            </a:r>
          </a:p>
        </p:txBody>
      </p:sp>
      <p:sp>
        <p:nvSpPr>
          <p:cNvPr id="215" name="Rectángulo: esquinas redondeadas 106">
            <a:extLst>
              <a:ext uri="{FF2B5EF4-FFF2-40B4-BE49-F238E27FC236}">
                <a16:creationId xmlns:a16="http://schemas.microsoft.com/office/drawing/2014/main" id="{A19DA31F-825C-FD6A-C075-88547E52A41D}"/>
              </a:ext>
            </a:extLst>
          </p:cNvPr>
          <p:cNvSpPr/>
          <p:nvPr/>
        </p:nvSpPr>
        <p:spPr>
          <a:xfrm>
            <a:off x="3484122" y="4312626"/>
            <a:ext cx="545988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 dirty="0">
                <a:solidFill>
                  <a:schemeClr val="accent6"/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216" name="Rectángulo: esquinas redondeadas 107">
            <a:extLst>
              <a:ext uri="{FF2B5EF4-FFF2-40B4-BE49-F238E27FC236}">
                <a16:creationId xmlns:a16="http://schemas.microsoft.com/office/drawing/2014/main" id="{C07B2801-65F7-06DC-4466-88AA1E88C37B}"/>
              </a:ext>
            </a:extLst>
          </p:cNvPr>
          <p:cNvSpPr/>
          <p:nvPr/>
        </p:nvSpPr>
        <p:spPr>
          <a:xfrm>
            <a:off x="2507220" y="4312626"/>
            <a:ext cx="706572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sz="1200">
                <a:solidFill>
                  <a:srgbClr val="0A4232"/>
                </a:solidFill>
                <a:latin typeface="Pulso" pitchFamily="2" charset="0"/>
              </a:rPr>
              <a:t>197</a:t>
            </a:r>
          </a:p>
        </p:txBody>
      </p:sp>
      <p:sp>
        <p:nvSpPr>
          <p:cNvPr id="217" name="Rectángulo: esquinas redondeadas 120">
            <a:extLst>
              <a:ext uri="{FF2B5EF4-FFF2-40B4-BE49-F238E27FC236}">
                <a16:creationId xmlns:a16="http://schemas.microsoft.com/office/drawing/2014/main" id="{8C189A28-4DC6-5B23-3E7F-774D052FECCC}"/>
              </a:ext>
            </a:extLst>
          </p:cNvPr>
          <p:cNvSpPr/>
          <p:nvPr/>
        </p:nvSpPr>
        <p:spPr>
          <a:xfrm>
            <a:off x="2507220" y="4876125"/>
            <a:ext cx="706572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AR" sz="1200">
                <a:solidFill>
                  <a:srgbClr val="0A4232"/>
                </a:solidFill>
                <a:latin typeface="Pulso" pitchFamily="2" charset="0"/>
              </a:rPr>
              <a:t>2.385</a:t>
            </a:r>
          </a:p>
        </p:txBody>
      </p:sp>
      <p:sp>
        <p:nvSpPr>
          <p:cNvPr id="218" name="Rectángulo: esquinas redondeadas 121">
            <a:extLst>
              <a:ext uri="{FF2B5EF4-FFF2-40B4-BE49-F238E27FC236}">
                <a16:creationId xmlns:a16="http://schemas.microsoft.com/office/drawing/2014/main" id="{2C9BF924-45BA-6C63-FB1C-A61A18489900}"/>
              </a:ext>
            </a:extLst>
          </p:cNvPr>
          <p:cNvSpPr/>
          <p:nvPr/>
        </p:nvSpPr>
        <p:spPr>
          <a:xfrm>
            <a:off x="3252483" y="4876125"/>
            <a:ext cx="545988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64%</a:t>
            </a:r>
          </a:p>
        </p:txBody>
      </p:sp>
      <p:sp>
        <p:nvSpPr>
          <p:cNvPr id="233" name="Elipse 232">
            <a:extLst>
              <a:ext uri="{FF2B5EF4-FFF2-40B4-BE49-F238E27FC236}">
                <a16:creationId xmlns:a16="http://schemas.microsoft.com/office/drawing/2014/main" id="{A4FF4B60-CFD6-90EE-86C2-0FB2DA410961}"/>
              </a:ext>
            </a:extLst>
          </p:cNvPr>
          <p:cNvSpPr/>
          <p:nvPr/>
        </p:nvSpPr>
        <p:spPr>
          <a:xfrm>
            <a:off x="974152" y="4913834"/>
            <a:ext cx="120778" cy="120778"/>
          </a:xfrm>
          <a:prstGeom prst="ellipse">
            <a:avLst/>
          </a:prstGeom>
          <a:solidFill>
            <a:srgbClr val="168E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34" name="Elipse 233">
            <a:extLst>
              <a:ext uri="{FF2B5EF4-FFF2-40B4-BE49-F238E27FC236}">
                <a16:creationId xmlns:a16="http://schemas.microsoft.com/office/drawing/2014/main" id="{D45D36B9-153D-4BF3-6ECD-02F65A5E8DCF}"/>
              </a:ext>
            </a:extLst>
          </p:cNvPr>
          <p:cNvSpPr/>
          <p:nvPr/>
        </p:nvSpPr>
        <p:spPr>
          <a:xfrm>
            <a:off x="974152" y="4350335"/>
            <a:ext cx="120778" cy="120778"/>
          </a:xfrm>
          <a:prstGeom prst="ellipse">
            <a:avLst/>
          </a:prstGeom>
          <a:solidFill>
            <a:srgbClr val="00E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35" name="Elipse 234">
            <a:extLst>
              <a:ext uri="{FF2B5EF4-FFF2-40B4-BE49-F238E27FC236}">
                <a16:creationId xmlns:a16="http://schemas.microsoft.com/office/drawing/2014/main" id="{67C83ED7-E149-604F-70C8-EA5F9BBB0EE8}"/>
              </a:ext>
            </a:extLst>
          </p:cNvPr>
          <p:cNvSpPr/>
          <p:nvPr/>
        </p:nvSpPr>
        <p:spPr>
          <a:xfrm>
            <a:off x="974152" y="5466703"/>
            <a:ext cx="120778" cy="120778"/>
          </a:xfrm>
          <a:prstGeom prst="ellipse">
            <a:avLst/>
          </a:prstGeom>
          <a:solidFill>
            <a:srgbClr val="66C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9A2F0AEA-7822-8620-48FE-75C00886C34D}"/>
              </a:ext>
            </a:extLst>
          </p:cNvPr>
          <p:cNvGrpSpPr/>
          <p:nvPr/>
        </p:nvGrpSpPr>
        <p:grpSpPr>
          <a:xfrm>
            <a:off x="1257872" y="5417827"/>
            <a:ext cx="608951" cy="218529"/>
            <a:chOff x="5664103" y="5553950"/>
            <a:chExt cx="682576" cy="244950"/>
          </a:xfrm>
        </p:grpSpPr>
        <p:pic>
          <p:nvPicPr>
            <p:cNvPr id="237" name="Imagen 236" descr="Logotipo&#10;&#10;El contenido generado por IA puede ser incorrecto.">
              <a:extLst>
                <a:ext uri="{FF2B5EF4-FFF2-40B4-BE49-F238E27FC236}">
                  <a16:creationId xmlns:a16="http://schemas.microsoft.com/office/drawing/2014/main" id="{14DA011A-172F-B7AC-A337-12D2E7B96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22845"/>
            <a:stretch>
              <a:fillRect/>
            </a:stretch>
          </p:blipFill>
          <p:spPr>
            <a:xfrm>
              <a:off x="5664103" y="5553950"/>
              <a:ext cx="324000" cy="244950"/>
            </a:xfrm>
            <a:prstGeom prst="rect">
              <a:avLst/>
            </a:prstGeom>
          </p:spPr>
        </p:pic>
        <p:sp>
          <p:nvSpPr>
            <p:cNvPr id="238" name="CuadroTexto 237">
              <a:extLst>
                <a:ext uri="{FF2B5EF4-FFF2-40B4-BE49-F238E27FC236}">
                  <a16:creationId xmlns:a16="http://schemas.microsoft.com/office/drawing/2014/main" id="{1E19F9BA-5471-1CA0-C536-AE83444B3999}"/>
                </a:ext>
              </a:extLst>
            </p:cNvPr>
            <p:cNvSpPr txBox="1"/>
            <p:nvPr/>
          </p:nvSpPr>
          <p:spPr>
            <a:xfrm>
              <a:off x="6025356" y="5568703"/>
              <a:ext cx="321323" cy="1897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0" u="none" strike="noStrike" kern="1200" cap="none" spc="0" normalizeH="0" baseline="0" noProof="0" dirty="0">
                  <a:ln>
                    <a:noFill/>
                  </a:ln>
                  <a:solidFill>
                    <a:srgbClr val="66CD00"/>
                  </a:solidFill>
                  <a:effectLst/>
                  <a:uLnTx/>
                  <a:uFillTx/>
                  <a:latin typeface="Pulso" pitchFamily="2" charset="0"/>
                </a:rPr>
                <a:t>T</a:t>
              </a:r>
              <a:r>
                <a:rPr lang="es-AR" sz="1100" dirty="0">
                  <a:solidFill>
                    <a:srgbClr val="66CD00"/>
                  </a:solidFill>
                  <a:latin typeface="Pulso" pitchFamily="2" charset="0"/>
                </a:rPr>
                <a:t>V</a:t>
              </a:r>
              <a:endParaRPr kumimoji="0" lang="es-AR" sz="1100" b="0" u="none" strike="noStrike" kern="1200" cap="none" spc="0" normalizeH="0" baseline="0" noProof="0" dirty="0">
                <a:ln>
                  <a:noFill/>
                </a:ln>
                <a:solidFill>
                  <a:srgbClr val="66CD00"/>
                </a:solidFill>
                <a:effectLst/>
                <a:uLnTx/>
                <a:uFillTx/>
                <a:latin typeface="Pulso" pitchFamily="2" charset="0"/>
              </a:endParaRPr>
            </a:p>
          </p:txBody>
        </p:sp>
      </p:grpSp>
      <p:sp>
        <p:nvSpPr>
          <p:cNvPr id="239" name="Elipse 238">
            <a:extLst>
              <a:ext uri="{FF2B5EF4-FFF2-40B4-BE49-F238E27FC236}">
                <a16:creationId xmlns:a16="http://schemas.microsoft.com/office/drawing/2014/main" id="{EDACD5E6-1571-0627-6C86-811EAABF4E97}"/>
              </a:ext>
            </a:extLst>
          </p:cNvPr>
          <p:cNvSpPr/>
          <p:nvPr/>
        </p:nvSpPr>
        <p:spPr>
          <a:xfrm>
            <a:off x="965497" y="3786835"/>
            <a:ext cx="120778" cy="120778"/>
          </a:xfrm>
          <a:prstGeom prst="ellipse">
            <a:avLst/>
          </a:prstGeom>
          <a:solidFill>
            <a:srgbClr val="0D57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grpSp>
        <p:nvGrpSpPr>
          <p:cNvPr id="240" name="Grupo 239">
            <a:extLst>
              <a:ext uri="{FF2B5EF4-FFF2-40B4-BE49-F238E27FC236}">
                <a16:creationId xmlns:a16="http://schemas.microsoft.com/office/drawing/2014/main" id="{02CF5F8C-9016-A0CB-C048-2CBCE4778FBB}"/>
              </a:ext>
            </a:extLst>
          </p:cNvPr>
          <p:cNvGrpSpPr/>
          <p:nvPr/>
        </p:nvGrpSpPr>
        <p:grpSpPr>
          <a:xfrm>
            <a:off x="1257872" y="3764974"/>
            <a:ext cx="1038077" cy="198353"/>
            <a:chOff x="5668296" y="5043532"/>
            <a:chExt cx="1163585" cy="222335"/>
          </a:xfrm>
        </p:grpSpPr>
        <p:pic>
          <p:nvPicPr>
            <p:cNvPr id="241" name="Gráfico 240">
              <a:extLst>
                <a:ext uri="{FF2B5EF4-FFF2-40B4-BE49-F238E27FC236}">
                  <a16:creationId xmlns:a16="http://schemas.microsoft.com/office/drawing/2014/main" id="{A1E4EE9E-882E-8A37-1D70-8F041DDC0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668296" y="5043532"/>
              <a:ext cx="504000" cy="184388"/>
            </a:xfrm>
            <a:prstGeom prst="rect">
              <a:avLst/>
            </a:prstGeom>
          </p:spPr>
        </p:pic>
        <p:sp>
          <p:nvSpPr>
            <p:cNvPr id="242" name="CuadroTexto 241">
              <a:extLst>
                <a:ext uri="{FF2B5EF4-FFF2-40B4-BE49-F238E27FC236}">
                  <a16:creationId xmlns:a16="http://schemas.microsoft.com/office/drawing/2014/main" id="{81BD1521-9B87-A6FD-BE0F-3F7AEDB19C85}"/>
                </a:ext>
              </a:extLst>
            </p:cNvPr>
            <p:cNvSpPr txBox="1"/>
            <p:nvPr/>
          </p:nvSpPr>
          <p:spPr>
            <a:xfrm>
              <a:off x="6260624" y="5084748"/>
              <a:ext cx="571257" cy="1811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050" dirty="0">
                  <a:solidFill>
                    <a:srgbClr val="0D5742"/>
                  </a:solidFill>
                  <a:latin typeface="Pulso" pitchFamily="2" charset="0"/>
                </a:rPr>
                <a:t>Clásico</a:t>
              </a:r>
              <a:endParaRPr kumimoji="0" lang="es-AR" sz="1050" b="0" u="none" strike="noStrike" kern="1200" cap="none" spc="0" normalizeH="0" baseline="0" noProof="0" dirty="0">
                <a:ln>
                  <a:noFill/>
                </a:ln>
                <a:solidFill>
                  <a:srgbClr val="0D5742"/>
                </a:solidFill>
                <a:effectLst/>
                <a:uLnTx/>
                <a:uFillTx/>
                <a:latin typeface="Pulso" pitchFamily="2" charset="0"/>
              </a:endParaRPr>
            </a:p>
          </p:txBody>
        </p:sp>
      </p:grpSp>
      <p:grpSp>
        <p:nvGrpSpPr>
          <p:cNvPr id="243" name="Grupo 242">
            <a:extLst>
              <a:ext uri="{FF2B5EF4-FFF2-40B4-BE49-F238E27FC236}">
                <a16:creationId xmlns:a16="http://schemas.microsoft.com/office/drawing/2014/main" id="{B9E357A8-6559-B4FB-0A59-21FAA7118280}"/>
              </a:ext>
            </a:extLst>
          </p:cNvPr>
          <p:cNvGrpSpPr/>
          <p:nvPr/>
        </p:nvGrpSpPr>
        <p:grpSpPr>
          <a:xfrm>
            <a:off x="1257872" y="4328474"/>
            <a:ext cx="810911" cy="198353"/>
            <a:chOff x="5633731" y="5621097"/>
            <a:chExt cx="908953" cy="222335"/>
          </a:xfrm>
        </p:grpSpPr>
        <p:sp>
          <p:nvSpPr>
            <p:cNvPr id="244" name="CuadroTexto 243">
              <a:extLst>
                <a:ext uri="{FF2B5EF4-FFF2-40B4-BE49-F238E27FC236}">
                  <a16:creationId xmlns:a16="http://schemas.microsoft.com/office/drawing/2014/main" id="{F1F8E722-4782-33D1-6C62-20D7B870B818}"/>
                </a:ext>
              </a:extLst>
            </p:cNvPr>
            <p:cNvSpPr txBox="1"/>
            <p:nvPr/>
          </p:nvSpPr>
          <p:spPr>
            <a:xfrm>
              <a:off x="6212282" y="5662313"/>
              <a:ext cx="330402" cy="1811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050" dirty="0">
                  <a:solidFill>
                    <a:schemeClr val="accent6"/>
                  </a:solidFill>
                  <a:latin typeface="Pulso" pitchFamily="2" charset="0"/>
                </a:rPr>
                <a:t>Plus</a:t>
              </a:r>
              <a:endParaRPr kumimoji="0" lang="es-AR" sz="1050" b="0" u="none" strike="noStrike" kern="1200" cap="none" spc="0" normalizeH="0" baseline="0" noProof="0" dirty="0">
                <a:ln>
                  <a:noFill/>
                </a:ln>
                <a:solidFill>
                  <a:schemeClr val="accent6"/>
                </a:solidFill>
                <a:effectLst/>
                <a:uLnTx/>
                <a:uFillTx/>
                <a:latin typeface="Pulso" pitchFamily="2" charset="0"/>
              </a:endParaRPr>
            </a:p>
          </p:txBody>
        </p:sp>
        <p:pic>
          <p:nvPicPr>
            <p:cNvPr id="245" name="Gráfico 244">
              <a:extLst>
                <a:ext uri="{FF2B5EF4-FFF2-40B4-BE49-F238E27FC236}">
                  <a16:creationId xmlns:a16="http://schemas.microsoft.com/office/drawing/2014/main" id="{37BB592D-A9AF-8BED-2661-2DB530662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633731" y="5621097"/>
              <a:ext cx="504000" cy="184388"/>
            </a:xfrm>
            <a:prstGeom prst="rect">
              <a:avLst/>
            </a:prstGeom>
          </p:spPr>
        </p:pic>
      </p:grpSp>
      <p:grpSp>
        <p:nvGrpSpPr>
          <p:cNvPr id="246" name="Grupo 245">
            <a:extLst>
              <a:ext uri="{FF2B5EF4-FFF2-40B4-BE49-F238E27FC236}">
                <a16:creationId xmlns:a16="http://schemas.microsoft.com/office/drawing/2014/main" id="{CDD61567-FE88-B1AF-1E90-27F34C5A24BC}"/>
              </a:ext>
            </a:extLst>
          </p:cNvPr>
          <p:cNvGrpSpPr/>
          <p:nvPr/>
        </p:nvGrpSpPr>
        <p:grpSpPr>
          <a:xfrm>
            <a:off x="1257872" y="4891973"/>
            <a:ext cx="810911" cy="198353"/>
            <a:chOff x="5641294" y="6200451"/>
            <a:chExt cx="908953" cy="222335"/>
          </a:xfrm>
        </p:grpSpPr>
        <p:sp>
          <p:nvSpPr>
            <p:cNvPr id="247" name="CuadroTexto 246">
              <a:extLst>
                <a:ext uri="{FF2B5EF4-FFF2-40B4-BE49-F238E27FC236}">
                  <a16:creationId xmlns:a16="http://schemas.microsoft.com/office/drawing/2014/main" id="{7B54AF8D-E609-71CB-79C1-427FA3CA4815}"/>
                </a:ext>
              </a:extLst>
            </p:cNvPr>
            <p:cNvSpPr txBox="1"/>
            <p:nvPr/>
          </p:nvSpPr>
          <p:spPr>
            <a:xfrm>
              <a:off x="6228924" y="6241667"/>
              <a:ext cx="321323" cy="1811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050" b="0" u="none" strike="noStrike" kern="1200" cap="none" spc="0" normalizeH="0" baseline="0" noProof="0" dirty="0">
                  <a:ln>
                    <a:noFill/>
                  </a:ln>
                  <a:solidFill>
                    <a:srgbClr val="168E6C"/>
                  </a:solidFill>
                  <a:effectLst/>
                  <a:uLnTx/>
                  <a:uFillTx/>
                  <a:latin typeface="Pulso" pitchFamily="2" charset="0"/>
                </a:rPr>
                <a:t>Full</a:t>
              </a:r>
            </a:p>
          </p:txBody>
        </p:sp>
        <p:pic>
          <p:nvPicPr>
            <p:cNvPr id="248" name="Gráfico 247">
              <a:extLst>
                <a:ext uri="{FF2B5EF4-FFF2-40B4-BE49-F238E27FC236}">
                  <a16:creationId xmlns:a16="http://schemas.microsoft.com/office/drawing/2014/main" id="{FA2CD31B-6AE1-B5B6-94BC-76584369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641294" y="6200451"/>
              <a:ext cx="504000" cy="184388"/>
            </a:xfrm>
            <a:prstGeom prst="rect">
              <a:avLst/>
            </a:prstGeom>
          </p:spPr>
        </p:pic>
      </p:grpSp>
      <p:grpSp>
        <p:nvGrpSpPr>
          <p:cNvPr id="252" name="Grupo 251">
            <a:extLst>
              <a:ext uri="{FF2B5EF4-FFF2-40B4-BE49-F238E27FC236}">
                <a16:creationId xmlns:a16="http://schemas.microsoft.com/office/drawing/2014/main" id="{C247D40B-4A6F-819A-80E3-13AC688F16BF}"/>
              </a:ext>
            </a:extLst>
          </p:cNvPr>
          <p:cNvGrpSpPr/>
          <p:nvPr/>
        </p:nvGrpSpPr>
        <p:grpSpPr>
          <a:xfrm>
            <a:off x="2621247" y="4127495"/>
            <a:ext cx="4109378" cy="1126317"/>
            <a:chOff x="6917234" y="4155488"/>
            <a:chExt cx="3661330" cy="1126317"/>
          </a:xfrm>
        </p:grpSpPr>
        <p:cxnSp>
          <p:nvCxnSpPr>
            <p:cNvPr id="253" name="Conector recto 252">
              <a:extLst>
                <a:ext uri="{FF2B5EF4-FFF2-40B4-BE49-F238E27FC236}">
                  <a16:creationId xmlns:a16="http://schemas.microsoft.com/office/drawing/2014/main" id="{03E12E6F-6164-6DEA-3C32-E568A5DE7A1B}"/>
                </a:ext>
              </a:extLst>
            </p:cNvPr>
            <p:cNvCxnSpPr>
              <a:cxnSpLocks/>
            </p:cNvCxnSpPr>
            <p:nvPr/>
          </p:nvCxnSpPr>
          <p:spPr>
            <a:xfrm>
              <a:off x="6917234" y="4155488"/>
              <a:ext cx="366133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ector recto 253">
              <a:extLst>
                <a:ext uri="{FF2B5EF4-FFF2-40B4-BE49-F238E27FC236}">
                  <a16:creationId xmlns:a16="http://schemas.microsoft.com/office/drawing/2014/main" id="{32103D50-5EE9-F906-4B41-3D269B323E7C}"/>
                </a:ext>
              </a:extLst>
            </p:cNvPr>
            <p:cNvCxnSpPr>
              <a:cxnSpLocks/>
            </p:cNvCxnSpPr>
            <p:nvPr/>
          </p:nvCxnSpPr>
          <p:spPr>
            <a:xfrm>
              <a:off x="6917234" y="5281805"/>
              <a:ext cx="366133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ector recto 254">
              <a:extLst>
                <a:ext uri="{FF2B5EF4-FFF2-40B4-BE49-F238E27FC236}">
                  <a16:creationId xmlns:a16="http://schemas.microsoft.com/office/drawing/2014/main" id="{7FD12456-7685-E6A6-4CFA-8DFDC53E0568}"/>
                </a:ext>
              </a:extLst>
            </p:cNvPr>
            <p:cNvCxnSpPr>
              <a:cxnSpLocks/>
            </p:cNvCxnSpPr>
            <p:nvPr/>
          </p:nvCxnSpPr>
          <p:spPr>
            <a:xfrm>
              <a:off x="6917234" y="4718646"/>
              <a:ext cx="366133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3" name="CuadroTexto 202">
            <a:extLst>
              <a:ext uri="{FF2B5EF4-FFF2-40B4-BE49-F238E27FC236}">
                <a16:creationId xmlns:a16="http://schemas.microsoft.com/office/drawing/2014/main" id="{7D9EC205-7257-8CC3-37BE-448682F5E5DD}"/>
              </a:ext>
            </a:extLst>
          </p:cNvPr>
          <p:cNvSpPr txBox="1"/>
          <p:nvPr/>
        </p:nvSpPr>
        <p:spPr>
          <a:xfrm>
            <a:off x="7099793" y="3170621"/>
            <a:ext cx="9698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 dirty="0">
                <a:solidFill>
                  <a:srgbClr val="00E6C2"/>
                </a:solidFill>
                <a:latin typeface="Pulso" pitchFamily="2" charset="0"/>
              </a:rPr>
              <a:t>Captura</a:t>
            </a:r>
          </a:p>
        </p:txBody>
      </p:sp>
      <p:sp>
        <p:nvSpPr>
          <p:cNvPr id="219" name="Rectángulo: una sola esquina redondeada 137">
            <a:extLst>
              <a:ext uri="{FF2B5EF4-FFF2-40B4-BE49-F238E27FC236}">
                <a16:creationId xmlns:a16="http://schemas.microsoft.com/office/drawing/2014/main" id="{1D87D8F6-0F24-448B-CB33-C1C7BCAA3673}"/>
              </a:ext>
            </a:extLst>
          </p:cNvPr>
          <p:cNvSpPr/>
          <p:nvPr/>
        </p:nvSpPr>
        <p:spPr>
          <a:xfrm>
            <a:off x="8926167" y="5348702"/>
            <a:ext cx="262279" cy="385403"/>
          </a:xfrm>
          <a:prstGeom prst="round1Rect">
            <a:avLst/>
          </a:prstGeom>
          <a:solidFill>
            <a:srgbClr val="66CD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20" name="Rectángulo: una sola esquina redondeada 138">
            <a:extLst>
              <a:ext uri="{FF2B5EF4-FFF2-40B4-BE49-F238E27FC236}">
                <a16:creationId xmlns:a16="http://schemas.microsoft.com/office/drawing/2014/main" id="{23F82261-E7C5-5F3D-B442-9DEE6D391B39}"/>
              </a:ext>
            </a:extLst>
          </p:cNvPr>
          <p:cNvSpPr/>
          <p:nvPr/>
        </p:nvSpPr>
        <p:spPr>
          <a:xfrm flipH="1">
            <a:off x="7903365" y="3668834"/>
            <a:ext cx="1027742" cy="385403"/>
          </a:xfrm>
          <a:prstGeom prst="round1Rect">
            <a:avLst/>
          </a:prstGeom>
          <a:solidFill>
            <a:srgbClr val="0D574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21" name="Rectángulo: una sola esquina redondeada 139">
            <a:extLst>
              <a:ext uri="{FF2B5EF4-FFF2-40B4-BE49-F238E27FC236}">
                <a16:creationId xmlns:a16="http://schemas.microsoft.com/office/drawing/2014/main" id="{8658E113-E097-E6D8-5391-A5AA7C1B73A1}"/>
              </a:ext>
            </a:extLst>
          </p:cNvPr>
          <p:cNvSpPr/>
          <p:nvPr/>
        </p:nvSpPr>
        <p:spPr>
          <a:xfrm>
            <a:off x="8928525" y="4232334"/>
            <a:ext cx="1830665" cy="385403"/>
          </a:xfrm>
          <a:prstGeom prst="round1Rect">
            <a:avLst/>
          </a:prstGeom>
          <a:solidFill>
            <a:srgbClr val="00E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22" name="Rectángulo: una sola esquina redondeada 140">
            <a:extLst>
              <a:ext uri="{FF2B5EF4-FFF2-40B4-BE49-F238E27FC236}">
                <a16:creationId xmlns:a16="http://schemas.microsoft.com/office/drawing/2014/main" id="{F517BB86-0623-32E4-82CB-C6F0C7F808E7}"/>
              </a:ext>
            </a:extLst>
          </p:cNvPr>
          <p:cNvSpPr/>
          <p:nvPr/>
        </p:nvSpPr>
        <p:spPr>
          <a:xfrm>
            <a:off x="8931924" y="4795833"/>
            <a:ext cx="298687" cy="385403"/>
          </a:xfrm>
          <a:prstGeom prst="round1Rect">
            <a:avLst/>
          </a:prstGeom>
          <a:solidFill>
            <a:srgbClr val="168E6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/>
          </a:p>
        </p:txBody>
      </p:sp>
      <p:sp>
        <p:nvSpPr>
          <p:cNvPr id="223" name="Rectángulo: esquinas redondeadas 141">
            <a:extLst>
              <a:ext uri="{FF2B5EF4-FFF2-40B4-BE49-F238E27FC236}">
                <a16:creationId xmlns:a16="http://schemas.microsoft.com/office/drawing/2014/main" id="{E504FF2D-B454-F704-85E8-BE4D55CE4734}"/>
              </a:ext>
            </a:extLst>
          </p:cNvPr>
          <p:cNvSpPr/>
          <p:nvPr/>
        </p:nvSpPr>
        <p:spPr>
          <a:xfrm>
            <a:off x="8876317" y="5428994"/>
            <a:ext cx="454948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 dirty="0">
                <a:solidFill>
                  <a:srgbClr val="FFFFFF"/>
                </a:solidFill>
                <a:latin typeface="Pulso" pitchFamily="2" charset="0"/>
              </a:rPr>
              <a:t>23</a:t>
            </a:r>
          </a:p>
        </p:txBody>
      </p:sp>
      <p:sp>
        <p:nvSpPr>
          <p:cNvPr id="224" name="Rectángulo: esquinas redondeadas 142">
            <a:extLst>
              <a:ext uri="{FF2B5EF4-FFF2-40B4-BE49-F238E27FC236}">
                <a16:creationId xmlns:a16="http://schemas.microsoft.com/office/drawing/2014/main" id="{9DC545CE-41C2-7C42-D966-231E50F2DBD7}"/>
              </a:ext>
            </a:extLst>
          </p:cNvPr>
          <p:cNvSpPr/>
          <p:nvPr/>
        </p:nvSpPr>
        <p:spPr>
          <a:xfrm>
            <a:off x="8313565" y="3749126"/>
            <a:ext cx="706572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>
                <a:solidFill>
                  <a:srgbClr val="FFFFFF"/>
                </a:solidFill>
                <a:latin typeface="Pulso" pitchFamily="2" charset="0"/>
              </a:rPr>
              <a:t>(93)</a:t>
            </a:r>
          </a:p>
        </p:txBody>
      </p:sp>
      <p:sp>
        <p:nvSpPr>
          <p:cNvPr id="225" name="Rectángulo: esquinas redondeadas 148">
            <a:extLst>
              <a:ext uri="{FF2B5EF4-FFF2-40B4-BE49-F238E27FC236}">
                <a16:creationId xmlns:a16="http://schemas.microsoft.com/office/drawing/2014/main" id="{1050E323-80BC-F727-5B7B-327AC44DCC08}"/>
              </a:ext>
            </a:extLst>
          </p:cNvPr>
          <p:cNvSpPr/>
          <p:nvPr/>
        </p:nvSpPr>
        <p:spPr>
          <a:xfrm>
            <a:off x="8936660" y="4312626"/>
            <a:ext cx="706572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 dirty="0">
                <a:solidFill>
                  <a:srgbClr val="FFFFFF"/>
                </a:solidFill>
                <a:latin typeface="Pulso" pitchFamily="2" charset="0"/>
              </a:rPr>
              <a:t>167</a:t>
            </a:r>
          </a:p>
        </p:txBody>
      </p:sp>
      <p:sp>
        <p:nvSpPr>
          <p:cNvPr id="226" name="Rectángulo: esquinas redondeadas 149">
            <a:extLst>
              <a:ext uri="{FF2B5EF4-FFF2-40B4-BE49-F238E27FC236}">
                <a16:creationId xmlns:a16="http://schemas.microsoft.com/office/drawing/2014/main" id="{1439BEFB-F462-CB69-C8DA-6029EA74A4CA}"/>
              </a:ext>
            </a:extLst>
          </p:cNvPr>
          <p:cNvSpPr/>
          <p:nvPr/>
        </p:nvSpPr>
        <p:spPr>
          <a:xfrm>
            <a:off x="8870901" y="4876125"/>
            <a:ext cx="706572" cy="224818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AR" sz="1200">
                <a:solidFill>
                  <a:srgbClr val="FFFFFF"/>
                </a:solidFill>
                <a:latin typeface="Pulso" pitchFamily="2" charset="0"/>
              </a:rPr>
              <a:t>28</a:t>
            </a:r>
          </a:p>
        </p:txBody>
      </p:sp>
      <p:grpSp>
        <p:nvGrpSpPr>
          <p:cNvPr id="251" name="Grupo 250">
            <a:extLst>
              <a:ext uri="{FF2B5EF4-FFF2-40B4-BE49-F238E27FC236}">
                <a16:creationId xmlns:a16="http://schemas.microsoft.com/office/drawing/2014/main" id="{69A16A50-2C78-DB73-BE3E-FF8D780A2F1A}"/>
              </a:ext>
            </a:extLst>
          </p:cNvPr>
          <p:cNvGrpSpPr/>
          <p:nvPr/>
        </p:nvGrpSpPr>
        <p:grpSpPr>
          <a:xfrm>
            <a:off x="7108434" y="4127495"/>
            <a:ext cx="4109378" cy="1126317"/>
            <a:chOff x="6917234" y="4155488"/>
            <a:chExt cx="3661330" cy="1126317"/>
          </a:xfrm>
        </p:grpSpPr>
        <p:cxnSp>
          <p:nvCxnSpPr>
            <p:cNvPr id="228" name="Conector recto 227">
              <a:extLst>
                <a:ext uri="{FF2B5EF4-FFF2-40B4-BE49-F238E27FC236}">
                  <a16:creationId xmlns:a16="http://schemas.microsoft.com/office/drawing/2014/main" id="{5E35243E-922C-D895-1CDF-7C6513476E63}"/>
                </a:ext>
              </a:extLst>
            </p:cNvPr>
            <p:cNvCxnSpPr>
              <a:cxnSpLocks/>
            </p:cNvCxnSpPr>
            <p:nvPr/>
          </p:nvCxnSpPr>
          <p:spPr>
            <a:xfrm>
              <a:off x="6917234" y="4155488"/>
              <a:ext cx="366133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ector recto 229">
              <a:extLst>
                <a:ext uri="{FF2B5EF4-FFF2-40B4-BE49-F238E27FC236}">
                  <a16:creationId xmlns:a16="http://schemas.microsoft.com/office/drawing/2014/main" id="{41C8129E-91DB-03F8-706F-D532D558FB0C}"/>
                </a:ext>
              </a:extLst>
            </p:cNvPr>
            <p:cNvCxnSpPr>
              <a:cxnSpLocks/>
            </p:cNvCxnSpPr>
            <p:nvPr/>
          </p:nvCxnSpPr>
          <p:spPr>
            <a:xfrm>
              <a:off x="6917234" y="5281805"/>
              <a:ext cx="366133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ector recto 231">
              <a:extLst>
                <a:ext uri="{FF2B5EF4-FFF2-40B4-BE49-F238E27FC236}">
                  <a16:creationId xmlns:a16="http://schemas.microsoft.com/office/drawing/2014/main" id="{EF2DD834-64C2-A307-D729-F6305C198A03}"/>
                </a:ext>
              </a:extLst>
            </p:cNvPr>
            <p:cNvCxnSpPr>
              <a:cxnSpLocks/>
            </p:cNvCxnSpPr>
            <p:nvPr/>
          </p:nvCxnSpPr>
          <p:spPr>
            <a:xfrm>
              <a:off x="6917234" y="4718646"/>
              <a:ext cx="3661330" cy="0"/>
            </a:xfrm>
            <a:prstGeom prst="line">
              <a:avLst/>
            </a:prstGeom>
            <a:ln w="9525">
              <a:solidFill>
                <a:schemeClr val="bg1">
                  <a:lumMod val="6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1F73603E-E4AC-F97D-4A6F-0BCA8D61CEB3}"/>
              </a:ext>
            </a:extLst>
          </p:cNvPr>
          <p:cNvSpPr txBox="1"/>
          <p:nvPr/>
        </p:nvSpPr>
        <p:spPr>
          <a:xfrm>
            <a:off x="1385488" y="2511768"/>
            <a:ext cx="3927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100" dirty="0">
                <a:latin typeface="Pulso" pitchFamily="2" charset="0"/>
              </a:rPr>
              <a:t>+29% 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9BCAF79-47E7-3075-2595-FBCFD32671D2}"/>
              </a:ext>
            </a:extLst>
          </p:cNvPr>
          <p:cNvSpPr txBox="1"/>
          <p:nvPr/>
        </p:nvSpPr>
        <p:spPr>
          <a:xfrm>
            <a:off x="1444799" y="2307672"/>
            <a:ext cx="2741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100" dirty="0">
                <a:latin typeface="Pulso" pitchFamily="2" charset="0"/>
              </a:rPr>
              <a:t>YoY</a:t>
            </a:r>
          </a:p>
        </p:txBody>
      </p:sp>
    </p:spTree>
    <p:extLst>
      <p:ext uri="{BB962C8B-B14F-4D97-AF65-F5344CB8AC3E}">
        <p14:creationId xmlns:p14="http://schemas.microsoft.com/office/powerpoint/2010/main" val="924938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56617-6A2D-D86C-4C37-E9C82ED014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5B787441-4743-C78E-C41E-E2CD79B289F0}"/>
              </a:ext>
            </a:extLst>
          </p:cNvPr>
          <p:cNvSpPr/>
          <p:nvPr/>
        </p:nvSpPr>
        <p:spPr>
          <a:xfrm>
            <a:off x="720874" y="1600009"/>
            <a:ext cx="10918800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accent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44000" tIns="0" rIns="0" bIns="0" rtlCol="0" anchor="ctr"/>
          <a:lstStyle/>
          <a:p>
            <a:r>
              <a:rPr lang="es-AR" sz="2000" b="1" dirty="0">
                <a:solidFill>
                  <a:schemeClr val="accent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26" name="Rectángulo: una sola esquina redondeada 25" hidden="1">
            <a:extLst>
              <a:ext uri="{FF2B5EF4-FFF2-40B4-BE49-F238E27FC236}">
                <a16:creationId xmlns:a16="http://schemas.microsoft.com/office/drawing/2014/main" id="{03AF7CBB-75FF-3839-FBAA-CD4065EC6C59}"/>
              </a:ext>
            </a:extLst>
          </p:cNvPr>
          <p:cNvSpPr/>
          <p:nvPr/>
        </p:nvSpPr>
        <p:spPr>
          <a:xfrm>
            <a:off x="10466583" y="1794111"/>
            <a:ext cx="1353371" cy="390862"/>
          </a:xfrm>
          <a:prstGeom prst="round1Rect">
            <a:avLst/>
          </a:prstGeom>
          <a:solidFill>
            <a:srgbClr val="02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6" name="Rectángulo: una sola esquina redondeada 5" hidden="1">
            <a:extLst>
              <a:ext uri="{FF2B5EF4-FFF2-40B4-BE49-F238E27FC236}">
                <a16:creationId xmlns:a16="http://schemas.microsoft.com/office/drawing/2014/main" id="{84800462-6BB8-3017-F3C9-E42EC8E31D6C}"/>
              </a:ext>
            </a:extLst>
          </p:cNvPr>
          <p:cNvSpPr/>
          <p:nvPr/>
        </p:nvSpPr>
        <p:spPr>
          <a:xfrm>
            <a:off x="8502113" y="1796710"/>
            <a:ext cx="1323073" cy="400983"/>
          </a:xfrm>
          <a:prstGeom prst="round1Rect">
            <a:avLst/>
          </a:prstGeom>
          <a:solidFill>
            <a:srgbClr val="00B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20A04A43-57A0-21F1-A0CD-4218E8D2CA1C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905971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accent2"/>
                </a:solidFill>
              </a:rPr>
              <a:t>Ingresos</a:t>
            </a:r>
          </a:p>
        </p:txBody>
      </p:sp>
      <p:sp>
        <p:nvSpPr>
          <p:cNvPr id="133" name="CuadroTexto 132">
            <a:extLst>
              <a:ext uri="{FF2B5EF4-FFF2-40B4-BE49-F238E27FC236}">
                <a16:creationId xmlns:a16="http://schemas.microsoft.com/office/drawing/2014/main" id="{45A9AA01-F754-BFB8-588A-B1828DEFEA55}"/>
              </a:ext>
            </a:extLst>
          </p:cNvPr>
          <p:cNvSpPr txBox="1"/>
          <p:nvPr/>
        </p:nvSpPr>
        <p:spPr>
          <a:xfrm>
            <a:off x="4717540" y="1720377"/>
            <a:ext cx="66043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accent2"/>
                </a:solidFill>
                <a:latin typeface="Pulso" pitchFamily="2" charset="0"/>
              </a:rPr>
              <a:t>9.714</a:t>
            </a:r>
          </a:p>
        </p:txBody>
      </p:sp>
      <p:sp>
        <p:nvSpPr>
          <p:cNvPr id="147" name="Rectángulo: esquinas redondeadas 76">
            <a:extLst>
              <a:ext uri="{FF2B5EF4-FFF2-40B4-BE49-F238E27FC236}">
                <a16:creationId xmlns:a16="http://schemas.microsoft.com/office/drawing/2014/main" id="{1171F6BB-980F-E211-9192-37CB0D9FE835}"/>
              </a:ext>
            </a:extLst>
          </p:cNvPr>
          <p:cNvSpPr/>
          <p:nvPr/>
        </p:nvSpPr>
        <p:spPr>
          <a:xfrm>
            <a:off x="6542265" y="1748265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  <a:latin typeface="Pulso" pitchFamily="2" charset="0"/>
              </a:rPr>
              <a:t>% IPC</a:t>
            </a:r>
          </a:p>
        </p:txBody>
      </p:sp>
      <p:pic>
        <p:nvPicPr>
          <p:cNvPr id="156" name="Imagen 155" descr="Icono&#10;&#10;El contenido generado por IA puede ser incorrecto.">
            <a:extLst>
              <a:ext uri="{FF2B5EF4-FFF2-40B4-BE49-F238E27FC236}">
                <a16:creationId xmlns:a16="http://schemas.microsoft.com/office/drawing/2014/main" id="{5E612E4F-941F-AABB-53C8-9E2ED4AD4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3687" y="1713655"/>
            <a:ext cx="333686" cy="333686"/>
          </a:xfrm>
          <a:prstGeom prst="rect">
            <a:avLst/>
          </a:prstGeom>
        </p:spPr>
      </p:pic>
      <p:sp>
        <p:nvSpPr>
          <p:cNvPr id="159" name="CuadroTexto 158">
            <a:extLst>
              <a:ext uri="{FF2B5EF4-FFF2-40B4-BE49-F238E27FC236}">
                <a16:creationId xmlns:a16="http://schemas.microsoft.com/office/drawing/2014/main" id="{67239EBE-7E5C-DC3D-3415-DC45EDCCB411}"/>
              </a:ext>
            </a:extLst>
          </p:cNvPr>
          <p:cNvSpPr txBox="1"/>
          <p:nvPr/>
        </p:nvSpPr>
        <p:spPr>
          <a:xfrm>
            <a:off x="5815620" y="1789627"/>
            <a:ext cx="2741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100" dirty="0">
                <a:solidFill>
                  <a:schemeClr val="accent2"/>
                </a:solidFill>
                <a:latin typeface="Pulso" pitchFamily="2" charset="0"/>
              </a:rPr>
              <a:t>YoY</a:t>
            </a:r>
          </a:p>
        </p:txBody>
      </p:sp>
      <p:sp>
        <p:nvSpPr>
          <p:cNvPr id="184" name="Redondear rectángulo de esquina del mismo lado 183">
            <a:extLst>
              <a:ext uri="{FF2B5EF4-FFF2-40B4-BE49-F238E27FC236}">
                <a16:creationId xmlns:a16="http://schemas.microsoft.com/office/drawing/2014/main" id="{D81A236E-4EB8-F860-27E3-2F3EC725A677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5" name="CuadroTexto 184">
            <a:extLst>
              <a:ext uri="{FF2B5EF4-FFF2-40B4-BE49-F238E27FC236}">
                <a16:creationId xmlns:a16="http://schemas.microsoft.com/office/drawing/2014/main" id="{B758FD1B-4B02-38D1-92F9-B66843407F71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86" name="CuadroTexto 185">
            <a:extLst>
              <a:ext uri="{FF2B5EF4-FFF2-40B4-BE49-F238E27FC236}">
                <a16:creationId xmlns:a16="http://schemas.microsoft.com/office/drawing/2014/main" id="{74A0A514-10B7-98FC-E141-0AB98C7449A1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F61431DB-D232-BE75-8D6E-61BA8A7891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15745" y="1743105"/>
            <a:ext cx="1170937" cy="228370"/>
          </a:xfrm>
          <a:prstGeom prst="rect">
            <a:avLst/>
          </a:prstGeom>
        </p:spPr>
      </p:pic>
      <p:grpSp>
        <p:nvGrpSpPr>
          <p:cNvPr id="5" name="Gráfico 3">
            <a:extLst>
              <a:ext uri="{FF2B5EF4-FFF2-40B4-BE49-F238E27FC236}">
                <a16:creationId xmlns:a16="http://schemas.microsoft.com/office/drawing/2014/main" id="{ECDB18ED-0241-FDB4-F037-E329F2F0313B}"/>
              </a:ext>
            </a:extLst>
          </p:cNvPr>
          <p:cNvGrpSpPr/>
          <p:nvPr/>
        </p:nvGrpSpPr>
        <p:grpSpPr>
          <a:xfrm>
            <a:off x="7740754" y="1756560"/>
            <a:ext cx="951052" cy="218179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E699AF48-EAB9-75D7-BFFA-A320AF9B0E5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670B9EBD-8F8B-20FA-3155-EDE0C1746C43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8BBB1103-1C33-5961-220E-BFBFE18C446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632815D5-6A64-147A-AF56-DD218EE73B1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335E3589-4AD8-227B-ABE9-9329D80AC3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B4D58E99-3E8A-E2DC-32D1-23F69DB9A17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3E7538F9-B4DE-8502-8B6C-D9080902D186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C6D936C0-2E14-C2E0-066A-134020BFF202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35" name="CuadroTexto 134">
            <a:extLst>
              <a:ext uri="{FF2B5EF4-FFF2-40B4-BE49-F238E27FC236}">
                <a16:creationId xmlns:a16="http://schemas.microsoft.com/office/drawing/2014/main" id="{46C07190-D34A-850F-138F-6028A032F995}"/>
              </a:ext>
            </a:extLst>
          </p:cNvPr>
          <p:cNvSpPr txBox="1"/>
          <p:nvPr/>
        </p:nvSpPr>
        <p:spPr>
          <a:xfrm>
            <a:off x="7617322" y="2379528"/>
            <a:ext cx="38311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2.633</a:t>
            </a:r>
          </a:p>
        </p:txBody>
      </p:sp>
      <p:sp>
        <p:nvSpPr>
          <p:cNvPr id="136" name="CuadroTexto 135">
            <a:extLst>
              <a:ext uri="{FF2B5EF4-FFF2-40B4-BE49-F238E27FC236}">
                <a16:creationId xmlns:a16="http://schemas.microsoft.com/office/drawing/2014/main" id="{17C7F26F-08ED-41CB-D22B-961439F0BC51}"/>
              </a:ext>
            </a:extLst>
          </p:cNvPr>
          <p:cNvSpPr txBox="1"/>
          <p:nvPr/>
        </p:nvSpPr>
        <p:spPr>
          <a:xfrm>
            <a:off x="9813152" y="2379528"/>
            <a:ext cx="3654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2.126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CB89853E-94ED-B82C-1AC5-015BC578EBA5}"/>
              </a:ext>
            </a:extLst>
          </p:cNvPr>
          <p:cNvSpPr txBox="1"/>
          <p:nvPr/>
        </p:nvSpPr>
        <p:spPr>
          <a:xfrm>
            <a:off x="1459813" y="2333362"/>
            <a:ext cx="58028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Móvil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932B5AE-EABD-279A-56EC-56E5E8A2B3FD}"/>
              </a:ext>
            </a:extLst>
          </p:cNvPr>
          <p:cNvSpPr txBox="1"/>
          <p:nvPr/>
        </p:nvSpPr>
        <p:spPr>
          <a:xfrm>
            <a:off x="4786469" y="2333362"/>
            <a:ext cx="6235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4.759</a:t>
            </a:r>
          </a:p>
        </p:txBody>
      </p:sp>
      <p:sp>
        <p:nvSpPr>
          <p:cNvPr id="51" name="Rectángulo: esquinas redondeadas 17">
            <a:extLst>
              <a:ext uri="{FF2B5EF4-FFF2-40B4-BE49-F238E27FC236}">
                <a16:creationId xmlns:a16="http://schemas.microsoft.com/office/drawing/2014/main" id="{8F66999D-29E5-E523-C35B-E604D000DE35}"/>
              </a:ext>
            </a:extLst>
          </p:cNvPr>
          <p:cNvSpPr/>
          <p:nvPr/>
        </p:nvSpPr>
        <p:spPr>
          <a:xfrm>
            <a:off x="6542265" y="2345861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127%</a:t>
            </a:r>
          </a:p>
        </p:txBody>
      </p:sp>
      <p:sp>
        <p:nvSpPr>
          <p:cNvPr id="121" name="Rectángulo: una sola esquina redondeada 64">
            <a:extLst>
              <a:ext uri="{FF2B5EF4-FFF2-40B4-BE49-F238E27FC236}">
                <a16:creationId xmlns:a16="http://schemas.microsoft.com/office/drawing/2014/main" id="{376A3815-9462-8BB7-A4D5-77B64AA1D89D}"/>
              </a:ext>
            </a:extLst>
          </p:cNvPr>
          <p:cNvSpPr/>
          <p:nvPr/>
        </p:nvSpPr>
        <p:spPr>
          <a:xfrm>
            <a:off x="8113367" y="2345861"/>
            <a:ext cx="98298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22" name="Rectángulo: una sola esquina redondeada 65">
            <a:extLst>
              <a:ext uri="{FF2B5EF4-FFF2-40B4-BE49-F238E27FC236}">
                <a16:creationId xmlns:a16="http://schemas.microsoft.com/office/drawing/2014/main" id="{BA83CF5F-53E5-5DC1-00AF-55A47B13B7E5}"/>
              </a:ext>
            </a:extLst>
          </p:cNvPr>
          <p:cNvSpPr/>
          <p:nvPr/>
        </p:nvSpPr>
        <p:spPr>
          <a:xfrm>
            <a:off x="10397841" y="2345861"/>
            <a:ext cx="79248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754D953B-5051-DC83-2157-A748F351EDDC}"/>
              </a:ext>
            </a:extLst>
          </p:cNvPr>
          <p:cNvSpPr txBox="1"/>
          <p:nvPr/>
        </p:nvSpPr>
        <p:spPr>
          <a:xfrm>
            <a:off x="3843439" y="2317973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49%</a:t>
            </a:r>
          </a:p>
        </p:txBody>
      </p:sp>
      <p:sp>
        <p:nvSpPr>
          <p:cNvPr id="160" name="Rectángulo: esquinas redondeadas 53">
            <a:extLst>
              <a:ext uri="{FF2B5EF4-FFF2-40B4-BE49-F238E27FC236}">
                <a16:creationId xmlns:a16="http://schemas.microsoft.com/office/drawing/2014/main" id="{220A4759-2A92-6D0A-440F-F56308153385}"/>
              </a:ext>
            </a:extLst>
          </p:cNvPr>
          <p:cNvSpPr/>
          <p:nvPr/>
        </p:nvSpPr>
        <p:spPr>
          <a:xfrm>
            <a:off x="5773701" y="2378219"/>
            <a:ext cx="357951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+31%</a:t>
            </a:r>
          </a:p>
        </p:txBody>
      </p: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B3C8F1F3-9C7F-72CB-7352-21A0BC88132D}"/>
              </a:ext>
            </a:extLst>
          </p:cNvPr>
          <p:cNvSpPr txBox="1"/>
          <p:nvPr/>
        </p:nvSpPr>
        <p:spPr>
          <a:xfrm>
            <a:off x="8231995" y="2387223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55%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AAD160E7-37FA-EBB2-B0FD-274F4D4A0608}"/>
              </a:ext>
            </a:extLst>
          </p:cNvPr>
          <p:cNvSpPr txBox="1"/>
          <p:nvPr/>
        </p:nvSpPr>
        <p:spPr>
          <a:xfrm>
            <a:off x="10511242" y="2379528"/>
            <a:ext cx="2997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45%</a:t>
            </a:r>
          </a:p>
        </p:txBody>
      </p:sp>
      <p:cxnSp>
        <p:nvCxnSpPr>
          <p:cNvPr id="116" name="Conector recto 115">
            <a:extLst>
              <a:ext uri="{FF2B5EF4-FFF2-40B4-BE49-F238E27FC236}">
                <a16:creationId xmlns:a16="http://schemas.microsoft.com/office/drawing/2014/main" id="{8940AAB1-4A1B-D766-6C32-0234B2D5FD28}"/>
              </a:ext>
            </a:extLst>
          </p:cNvPr>
          <p:cNvCxnSpPr>
            <a:cxnSpLocks/>
          </p:cNvCxnSpPr>
          <p:nvPr/>
        </p:nvCxnSpPr>
        <p:spPr>
          <a:xfrm>
            <a:off x="949487" y="2793842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Forma libre 47">
            <a:extLst>
              <a:ext uri="{FF2B5EF4-FFF2-40B4-BE49-F238E27FC236}">
                <a16:creationId xmlns:a16="http://schemas.microsoft.com/office/drawing/2014/main" id="{4C16969A-7B7D-9393-C658-ED9B930C16D9}"/>
              </a:ext>
            </a:extLst>
          </p:cNvPr>
          <p:cNvSpPr>
            <a:spLocks noChangeAspect="1"/>
          </p:cNvSpPr>
          <p:nvPr/>
        </p:nvSpPr>
        <p:spPr>
          <a:xfrm>
            <a:off x="949487" y="2284331"/>
            <a:ext cx="360000" cy="360000"/>
          </a:xfrm>
          <a:custGeom>
            <a:avLst/>
            <a:gdLst>
              <a:gd name="connsiteX0" fmla="*/ 59245 w 190500"/>
              <a:gd name="connsiteY0" fmla="*/ 90487 h 190500"/>
              <a:gd name="connsiteX1" fmla="*/ 76580 w 190500"/>
              <a:gd name="connsiteY1" fmla="*/ 90487 h 190500"/>
              <a:gd name="connsiteX2" fmla="*/ 76580 w 190500"/>
              <a:gd name="connsiteY2" fmla="*/ 114395 h 190500"/>
              <a:gd name="connsiteX3" fmla="*/ 59245 w 190500"/>
              <a:gd name="connsiteY3" fmla="*/ 114395 h 190500"/>
              <a:gd name="connsiteX4" fmla="*/ 86868 w 190500"/>
              <a:gd name="connsiteY4" fmla="*/ 77914 h 190500"/>
              <a:gd name="connsiteX5" fmla="*/ 104204 w 190500"/>
              <a:gd name="connsiteY5" fmla="*/ 77914 h 190500"/>
              <a:gd name="connsiteX6" fmla="*/ 104204 w 190500"/>
              <a:gd name="connsiteY6" fmla="*/ 114395 h 190500"/>
              <a:gd name="connsiteX7" fmla="*/ 86868 w 190500"/>
              <a:gd name="connsiteY7" fmla="*/ 114395 h 190500"/>
              <a:gd name="connsiteX8" fmla="*/ 113919 w 190500"/>
              <a:gd name="connsiteY8" fmla="*/ 66579 h 190500"/>
              <a:gd name="connsiteX9" fmla="*/ 131254 w 190500"/>
              <a:gd name="connsiteY9" fmla="*/ 66579 h 190500"/>
              <a:gd name="connsiteX10" fmla="*/ 131254 w 190500"/>
              <a:gd name="connsiteY10" fmla="*/ 114490 h 190500"/>
              <a:gd name="connsiteX11" fmla="*/ 113919 w 190500"/>
              <a:gd name="connsiteY11" fmla="*/ 114490 h 190500"/>
              <a:gd name="connsiteX12" fmla="*/ 95250 w 190500"/>
              <a:gd name="connsiteY12" fmla="*/ 37719 h 190500"/>
              <a:gd name="connsiteX13" fmla="*/ 37719 w 190500"/>
              <a:gd name="connsiteY13" fmla="*/ 95250 h 190500"/>
              <a:gd name="connsiteX14" fmla="*/ 95250 w 190500"/>
              <a:gd name="connsiteY14" fmla="*/ 152781 h 190500"/>
              <a:gd name="connsiteX15" fmla="*/ 152781 w 190500"/>
              <a:gd name="connsiteY15" fmla="*/ 95250 h 190500"/>
              <a:gd name="connsiteX16" fmla="*/ 95250 w 190500"/>
              <a:gd name="connsiteY16" fmla="*/ 37719 h 190500"/>
              <a:gd name="connsiteX17" fmla="*/ 95250 w 190500"/>
              <a:gd name="connsiteY17" fmla="*/ 0 h 190500"/>
              <a:gd name="connsiteX18" fmla="*/ 190500 w 190500"/>
              <a:gd name="connsiteY18" fmla="*/ 95250 h 190500"/>
              <a:gd name="connsiteX19" fmla="*/ 95250 w 190500"/>
              <a:gd name="connsiteY19" fmla="*/ 190500 h 190500"/>
              <a:gd name="connsiteX20" fmla="*/ 0 w 190500"/>
              <a:gd name="connsiteY20" fmla="*/ 95250 h 190500"/>
              <a:gd name="connsiteX21" fmla="*/ 95250 w 190500"/>
              <a:gd name="connsiteY21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0500" h="190500">
                <a:moveTo>
                  <a:pt x="59245" y="90487"/>
                </a:moveTo>
                <a:lnTo>
                  <a:pt x="76580" y="90487"/>
                </a:lnTo>
                <a:lnTo>
                  <a:pt x="76580" y="114395"/>
                </a:lnTo>
                <a:lnTo>
                  <a:pt x="59245" y="114395"/>
                </a:lnTo>
                <a:close/>
                <a:moveTo>
                  <a:pt x="86868" y="77914"/>
                </a:moveTo>
                <a:lnTo>
                  <a:pt x="104204" y="77914"/>
                </a:lnTo>
                <a:lnTo>
                  <a:pt x="104204" y="114395"/>
                </a:lnTo>
                <a:lnTo>
                  <a:pt x="86868" y="114395"/>
                </a:lnTo>
                <a:close/>
                <a:moveTo>
                  <a:pt x="113919" y="66579"/>
                </a:moveTo>
                <a:lnTo>
                  <a:pt x="131254" y="66579"/>
                </a:lnTo>
                <a:lnTo>
                  <a:pt x="131254" y="114490"/>
                </a:lnTo>
                <a:lnTo>
                  <a:pt x="113919" y="114490"/>
                </a:lnTo>
                <a:close/>
                <a:moveTo>
                  <a:pt x="95250" y="37719"/>
                </a:moveTo>
                <a:cubicBezTo>
                  <a:pt x="63437" y="37719"/>
                  <a:pt x="37719" y="63437"/>
                  <a:pt x="37719" y="95250"/>
                </a:cubicBezTo>
                <a:cubicBezTo>
                  <a:pt x="37719" y="127064"/>
                  <a:pt x="63532" y="152781"/>
                  <a:pt x="95250" y="152781"/>
                </a:cubicBezTo>
                <a:cubicBezTo>
                  <a:pt x="127064" y="152781"/>
                  <a:pt x="152781" y="127064"/>
                  <a:pt x="152781" y="95250"/>
                </a:cubicBezTo>
                <a:cubicBezTo>
                  <a:pt x="152781" y="63437"/>
                  <a:pt x="127064" y="37719"/>
                  <a:pt x="95250" y="37719"/>
                </a:cubicBezTo>
                <a:close/>
                <a:moveTo>
                  <a:pt x="95250" y="0"/>
                </a:moveTo>
                <a:cubicBezTo>
                  <a:pt x="147923" y="0"/>
                  <a:pt x="190500" y="42863"/>
                  <a:pt x="190500" y="95250"/>
                </a:cubicBezTo>
                <a:cubicBezTo>
                  <a:pt x="190500" y="147638"/>
                  <a:pt x="147638" y="190500"/>
                  <a:pt x="95250" y="190500"/>
                </a:cubicBezTo>
                <a:cubicBezTo>
                  <a:pt x="42863" y="190500"/>
                  <a:pt x="0" y="147638"/>
                  <a:pt x="0" y="95250"/>
                </a:cubicBezTo>
                <a:cubicBezTo>
                  <a:pt x="0" y="42863"/>
                  <a:pt x="42577" y="0"/>
                  <a:pt x="95250" y="0"/>
                </a:cubicBezTo>
                <a:close/>
              </a:path>
            </a:pathLst>
          </a:custGeom>
          <a:solidFill>
            <a:srgbClr val="00B7EB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43" name="CuadroTexto 142">
            <a:extLst>
              <a:ext uri="{FF2B5EF4-FFF2-40B4-BE49-F238E27FC236}">
                <a16:creationId xmlns:a16="http://schemas.microsoft.com/office/drawing/2014/main" id="{AA5C43C3-9220-F33A-CB2A-C5A288D6FA24}"/>
              </a:ext>
            </a:extLst>
          </p:cNvPr>
          <p:cNvSpPr txBox="1"/>
          <p:nvPr/>
        </p:nvSpPr>
        <p:spPr>
          <a:xfrm>
            <a:off x="7755180" y="5607028"/>
            <a:ext cx="2452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algn="r">
              <a:defRPr sz="1100">
                <a:solidFill>
                  <a:srgbClr val="00B7EB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rgbClr val="00B7EB">
                    <a:alpha val="30000"/>
                  </a:srgbClr>
                </a:solidFill>
              </a:rPr>
              <a:t>201</a:t>
            </a:r>
          </a:p>
        </p:txBody>
      </p: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C9C78980-9903-F555-30A0-C953DD0CF6AE}"/>
              </a:ext>
            </a:extLst>
          </p:cNvPr>
          <p:cNvSpPr txBox="1"/>
          <p:nvPr/>
        </p:nvSpPr>
        <p:spPr>
          <a:xfrm>
            <a:off x="9915745" y="5607028"/>
            <a:ext cx="26289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238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363D13C5-DDBD-51E6-4DA2-661BB754C2AA}"/>
              </a:ext>
            </a:extLst>
          </p:cNvPr>
          <p:cNvSpPr txBox="1"/>
          <p:nvPr/>
        </p:nvSpPr>
        <p:spPr>
          <a:xfrm>
            <a:off x="1459813" y="5553167"/>
            <a:ext cx="116378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Voz y otros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3E43009-BB28-D578-4294-A40764385F2B}"/>
              </a:ext>
            </a:extLst>
          </p:cNvPr>
          <p:cNvSpPr txBox="1"/>
          <p:nvPr/>
        </p:nvSpPr>
        <p:spPr>
          <a:xfrm>
            <a:off x="4959594" y="5553167"/>
            <a:ext cx="4504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439</a:t>
            </a:r>
          </a:p>
        </p:txBody>
      </p:sp>
      <p:sp>
        <p:nvSpPr>
          <p:cNvPr id="115" name="Rectángulo: esquinas redondeadas 46">
            <a:extLst>
              <a:ext uri="{FF2B5EF4-FFF2-40B4-BE49-F238E27FC236}">
                <a16:creationId xmlns:a16="http://schemas.microsoft.com/office/drawing/2014/main" id="{E54A9232-3A0D-2C05-61B1-755665E26A0D}"/>
              </a:ext>
            </a:extLst>
          </p:cNvPr>
          <p:cNvSpPr/>
          <p:nvPr/>
        </p:nvSpPr>
        <p:spPr>
          <a:xfrm>
            <a:off x="6542265" y="5565666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42%</a:t>
            </a:r>
          </a:p>
        </p:txBody>
      </p:sp>
      <p:sp>
        <p:nvSpPr>
          <p:cNvPr id="131" name="Rectángulo: una sola esquina redondeada 74">
            <a:extLst>
              <a:ext uri="{FF2B5EF4-FFF2-40B4-BE49-F238E27FC236}">
                <a16:creationId xmlns:a16="http://schemas.microsoft.com/office/drawing/2014/main" id="{2851C046-9981-6E45-8E83-9AD8341E617D}"/>
              </a:ext>
            </a:extLst>
          </p:cNvPr>
          <p:cNvSpPr/>
          <p:nvPr/>
        </p:nvSpPr>
        <p:spPr>
          <a:xfrm>
            <a:off x="8109543" y="5565666"/>
            <a:ext cx="80010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32" name="Rectángulo: una sola esquina redondeada 75">
            <a:extLst>
              <a:ext uri="{FF2B5EF4-FFF2-40B4-BE49-F238E27FC236}">
                <a16:creationId xmlns:a16="http://schemas.microsoft.com/office/drawing/2014/main" id="{A036CE16-1AF8-D326-C802-E885BBACD104}"/>
              </a:ext>
            </a:extLst>
          </p:cNvPr>
          <p:cNvSpPr/>
          <p:nvPr/>
        </p:nvSpPr>
        <p:spPr>
          <a:xfrm>
            <a:off x="10394017" y="5565666"/>
            <a:ext cx="96012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3" name="CuadroTexto 152">
            <a:extLst>
              <a:ext uri="{FF2B5EF4-FFF2-40B4-BE49-F238E27FC236}">
                <a16:creationId xmlns:a16="http://schemas.microsoft.com/office/drawing/2014/main" id="{D03D13A0-6BF0-8E80-5E02-17845122B9B7}"/>
              </a:ext>
            </a:extLst>
          </p:cNvPr>
          <p:cNvSpPr txBox="1"/>
          <p:nvPr/>
        </p:nvSpPr>
        <p:spPr>
          <a:xfrm>
            <a:off x="3843439" y="5537778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162" name="Rectángulo: esquinas redondeadas 90">
            <a:extLst>
              <a:ext uri="{FF2B5EF4-FFF2-40B4-BE49-F238E27FC236}">
                <a16:creationId xmlns:a16="http://schemas.microsoft.com/office/drawing/2014/main" id="{22BA477F-7B6C-2A4D-EB19-B9A315CDDA54}"/>
              </a:ext>
            </a:extLst>
          </p:cNvPr>
          <p:cNvSpPr/>
          <p:nvPr/>
        </p:nvSpPr>
        <p:spPr>
          <a:xfrm>
            <a:off x="5762777" y="5598024"/>
            <a:ext cx="37979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+28%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D41A194D-C697-6E25-635B-042FDF59FFFB}"/>
              </a:ext>
            </a:extLst>
          </p:cNvPr>
          <p:cNvSpPr txBox="1"/>
          <p:nvPr/>
        </p:nvSpPr>
        <p:spPr>
          <a:xfrm>
            <a:off x="8231995" y="5607028"/>
            <a:ext cx="30617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46%</a:t>
            </a:r>
          </a:p>
        </p:txBody>
      </p:sp>
      <p:sp>
        <p:nvSpPr>
          <p:cNvPr id="176" name="CuadroTexto 175">
            <a:extLst>
              <a:ext uri="{FF2B5EF4-FFF2-40B4-BE49-F238E27FC236}">
                <a16:creationId xmlns:a16="http://schemas.microsoft.com/office/drawing/2014/main" id="{29DF2D5A-051E-37C2-81E0-1CDEB554762E}"/>
              </a:ext>
            </a:extLst>
          </p:cNvPr>
          <p:cNvSpPr txBox="1"/>
          <p:nvPr/>
        </p:nvSpPr>
        <p:spPr>
          <a:xfrm>
            <a:off x="10511242" y="5607028"/>
            <a:ext cx="2997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54%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67475FA4-500B-B955-A1E2-72E34ACCE9FB}"/>
              </a:ext>
            </a:extLst>
          </p:cNvPr>
          <p:cNvCxnSpPr>
            <a:cxnSpLocks/>
          </p:cNvCxnSpPr>
          <p:nvPr/>
        </p:nvCxnSpPr>
        <p:spPr>
          <a:xfrm>
            <a:off x="949487" y="3444843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FC25820A-8E7D-551F-CE01-9A794B75B950}"/>
              </a:ext>
            </a:extLst>
          </p:cNvPr>
          <p:cNvCxnSpPr>
            <a:cxnSpLocks/>
          </p:cNvCxnSpPr>
          <p:nvPr/>
        </p:nvCxnSpPr>
        <p:spPr>
          <a:xfrm>
            <a:off x="949487" y="4089181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7C64C85F-8861-BB13-6604-2C661D1AD1BB}"/>
              </a:ext>
            </a:extLst>
          </p:cNvPr>
          <p:cNvCxnSpPr>
            <a:cxnSpLocks/>
          </p:cNvCxnSpPr>
          <p:nvPr/>
        </p:nvCxnSpPr>
        <p:spPr>
          <a:xfrm>
            <a:off x="949487" y="4726537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6B12C344-AD03-B68C-722A-E7ADCD7ED753}"/>
              </a:ext>
            </a:extLst>
          </p:cNvPr>
          <p:cNvCxnSpPr>
            <a:cxnSpLocks/>
          </p:cNvCxnSpPr>
          <p:nvPr/>
        </p:nvCxnSpPr>
        <p:spPr>
          <a:xfrm>
            <a:off x="949487" y="5369686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16CB9147-1FE0-A2B4-2ECD-4393F87E21F4}"/>
              </a:ext>
            </a:extLst>
          </p:cNvPr>
          <p:cNvCxnSpPr>
            <a:cxnSpLocks/>
          </p:cNvCxnSpPr>
          <p:nvPr/>
        </p:nvCxnSpPr>
        <p:spPr>
          <a:xfrm>
            <a:off x="949487" y="6013643"/>
            <a:ext cx="10461574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CuadroTexto 144">
            <a:extLst>
              <a:ext uri="{FF2B5EF4-FFF2-40B4-BE49-F238E27FC236}">
                <a16:creationId xmlns:a16="http://schemas.microsoft.com/office/drawing/2014/main" id="{AE9A3EE1-0700-0CAE-77CD-133611EFCB40}"/>
              </a:ext>
            </a:extLst>
          </p:cNvPr>
          <p:cNvSpPr txBox="1"/>
          <p:nvPr/>
        </p:nvSpPr>
        <p:spPr>
          <a:xfrm>
            <a:off x="7731136" y="3670581"/>
            <a:ext cx="26930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856</a:t>
            </a:r>
          </a:p>
        </p:txBody>
      </p:sp>
      <p:sp>
        <p:nvSpPr>
          <p:cNvPr id="146" name="CuadroTexto 145">
            <a:extLst>
              <a:ext uri="{FF2B5EF4-FFF2-40B4-BE49-F238E27FC236}">
                <a16:creationId xmlns:a16="http://schemas.microsoft.com/office/drawing/2014/main" id="{43DA7355-C0D7-6563-59C4-3E1C169B23B2}"/>
              </a:ext>
            </a:extLst>
          </p:cNvPr>
          <p:cNvSpPr txBox="1"/>
          <p:nvPr/>
        </p:nvSpPr>
        <p:spPr>
          <a:xfrm>
            <a:off x="9954217" y="3670581"/>
            <a:ext cx="22442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121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E3E4C05D-F581-4ED0-4B74-ACF9445CF7F5}"/>
              </a:ext>
            </a:extLst>
          </p:cNvPr>
          <p:cNvSpPr txBox="1"/>
          <p:nvPr/>
        </p:nvSpPr>
        <p:spPr>
          <a:xfrm>
            <a:off x="1459813" y="3621284"/>
            <a:ext cx="174406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Entretenimiento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A5E0A6C-4B93-F2D4-FB68-9EF56FBCEC30}"/>
              </a:ext>
            </a:extLst>
          </p:cNvPr>
          <p:cNvSpPr txBox="1"/>
          <p:nvPr/>
        </p:nvSpPr>
        <p:spPr>
          <a:xfrm>
            <a:off x="5009286" y="3621284"/>
            <a:ext cx="40075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977</a:t>
            </a:r>
          </a:p>
        </p:txBody>
      </p:sp>
      <p:sp>
        <p:nvSpPr>
          <p:cNvPr id="112" name="Rectángulo: esquinas redondeadas 35">
            <a:extLst>
              <a:ext uri="{FF2B5EF4-FFF2-40B4-BE49-F238E27FC236}">
                <a16:creationId xmlns:a16="http://schemas.microsoft.com/office/drawing/2014/main" id="{B9A96BAF-5775-5D73-EFF9-F02FD656C159}"/>
              </a:ext>
            </a:extLst>
          </p:cNvPr>
          <p:cNvSpPr/>
          <p:nvPr/>
        </p:nvSpPr>
        <p:spPr>
          <a:xfrm>
            <a:off x="6542265" y="3633783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121%</a:t>
            </a:r>
          </a:p>
        </p:txBody>
      </p:sp>
      <p:sp>
        <p:nvSpPr>
          <p:cNvPr id="125" name="Rectángulo: una sola esquina redondeada 68">
            <a:extLst>
              <a:ext uri="{FF2B5EF4-FFF2-40B4-BE49-F238E27FC236}">
                <a16:creationId xmlns:a16="http://schemas.microsoft.com/office/drawing/2014/main" id="{38A38CCE-1C93-920D-08F0-3223704D9983}"/>
              </a:ext>
            </a:extLst>
          </p:cNvPr>
          <p:cNvSpPr/>
          <p:nvPr/>
        </p:nvSpPr>
        <p:spPr>
          <a:xfrm>
            <a:off x="8109543" y="3633783"/>
            <a:ext cx="156210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26" name="Rectángulo: una sola esquina redondeada 69">
            <a:extLst>
              <a:ext uri="{FF2B5EF4-FFF2-40B4-BE49-F238E27FC236}">
                <a16:creationId xmlns:a16="http://schemas.microsoft.com/office/drawing/2014/main" id="{682C6738-F882-D285-4AF2-359FFFDE69D2}"/>
              </a:ext>
            </a:extLst>
          </p:cNvPr>
          <p:cNvSpPr/>
          <p:nvPr/>
        </p:nvSpPr>
        <p:spPr>
          <a:xfrm>
            <a:off x="10397818" y="3633783"/>
            <a:ext cx="22860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50" name="CuadroTexto 149">
            <a:extLst>
              <a:ext uri="{FF2B5EF4-FFF2-40B4-BE49-F238E27FC236}">
                <a16:creationId xmlns:a16="http://schemas.microsoft.com/office/drawing/2014/main" id="{FD7325B3-94A8-C77C-4FFB-358468759A4B}"/>
              </a:ext>
            </a:extLst>
          </p:cNvPr>
          <p:cNvSpPr txBox="1"/>
          <p:nvPr/>
        </p:nvSpPr>
        <p:spPr>
          <a:xfrm>
            <a:off x="3843439" y="3605895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10%</a:t>
            </a:r>
          </a:p>
        </p:txBody>
      </p:sp>
      <p:sp>
        <p:nvSpPr>
          <p:cNvPr id="164" name="Rectángulo: esquinas redondeadas 94">
            <a:extLst>
              <a:ext uri="{FF2B5EF4-FFF2-40B4-BE49-F238E27FC236}">
                <a16:creationId xmlns:a16="http://schemas.microsoft.com/office/drawing/2014/main" id="{6FB00905-C984-21F2-7D34-7A7821B00B2A}"/>
              </a:ext>
            </a:extLst>
          </p:cNvPr>
          <p:cNvSpPr/>
          <p:nvPr/>
        </p:nvSpPr>
        <p:spPr>
          <a:xfrm>
            <a:off x="5761938" y="3666141"/>
            <a:ext cx="38147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+29%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FE8AB9FD-C165-FB7C-5BFB-4587C61F931A}"/>
              </a:ext>
            </a:extLst>
          </p:cNvPr>
          <p:cNvSpPr txBox="1"/>
          <p:nvPr/>
        </p:nvSpPr>
        <p:spPr>
          <a:xfrm>
            <a:off x="8231995" y="3675145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88%</a:t>
            </a: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DA13568B-BDEB-5244-4743-57C22F7D2E85}"/>
              </a:ext>
            </a:extLst>
          </p:cNvPr>
          <p:cNvSpPr txBox="1"/>
          <p:nvPr/>
        </p:nvSpPr>
        <p:spPr>
          <a:xfrm>
            <a:off x="10703523" y="3675145"/>
            <a:ext cx="27251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chemeClr val="accent4">
                    <a:alpha val="30000"/>
                  </a:schemeClr>
                </a:solidFill>
                <a:latin typeface="Pulso" pitchFamily="2" charset="0"/>
              </a:rPr>
              <a:t>12%</a:t>
            </a:r>
          </a:p>
        </p:txBody>
      </p:sp>
      <p:sp>
        <p:nvSpPr>
          <p:cNvPr id="141" name="CuadroTexto 140">
            <a:extLst>
              <a:ext uri="{FF2B5EF4-FFF2-40B4-BE49-F238E27FC236}">
                <a16:creationId xmlns:a16="http://schemas.microsoft.com/office/drawing/2014/main" id="{2FF01326-4F48-52E1-A465-DD1DEF24D453}"/>
              </a:ext>
            </a:extLst>
          </p:cNvPr>
          <p:cNvSpPr txBox="1"/>
          <p:nvPr/>
        </p:nvSpPr>
        <p:spPr>
          <a:xfrm>
            <a:off x="7740754" y="4954561"/>
            <a:ext cx="25968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325</a:t>
            </a:r>
          </a:p>
        </p:txBody>
      </p:sp>
      <p:sp>
        <p:nvSpPr>
          <p:cNvPr id="142" name="CuadroTexto 141">
            <a:extLst>
              <a:ext uri="{FF2B5EF4-FFF2-40B4-BE49-F238E27FC236}">
                <a16:creationId xmlns:a16="http://schemas.microsoft.com/office/drawing/2014/main" id="{03B88363-4F54-2350-45BD-8941C05DC838}"/>
              </a:ext>
            </a:extLst>
          </p:cNvPr>
          <p:cNvSpPr txBox="1"/>
          <p:nvPr/>
        </p:nvSpPr>
        <p:spPr>
          <a:xfrm>
            <a:off x="9926965" y="4954561"/>
            <a:ext cx="25167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199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D580030-D2A2-C3FA-9505-544393DEE105}"/>
              </a:ext>
            </a:extLst>
          </p:cNvPr>
          <p:cNvSpPr txBox="1"/>
          <p:nvPr/>
        </p:nvSpPr>
        <p:spPr>
          <a:xfrm>
            <a:off x="1459813" y="4909206"/>
            <a:ext cx="21640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Tienda · </a:t>
            </a:r>
            <a:r>
              <a:rPr lang="es-AR" dirty="0" err="1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Smarthome</a:t>
            </a:r>
            <a:endParaRPr lang="es-AR" dirty="0">
              <a:solidFill>
                <a:schemeClr val="tx1">
                  <a:alpha val="30000"/>
                </a:schemeClr>
              </a:solidFill>
              <a:latin typeface="Pulso" pitchFamily="2" charset="0"/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C0AA9BCB-DA9C-0B95-5962-D85116AEE39D}"/>
              </a:ext>
            </a:extLst>
          </p:cNvPr>
          <p:cNvSpPr txBox="1"/>
          <p:nvPr/>
        </p:nvSpPr>
        <p:spPr>
          <a:xfrm>
            <a:off x="4969212" y="4909206"/>
            <a:ext cx="4408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524</a:t>
            </a:r>
          </a:p>
        </p:txBody>
      </p:sp>
      <p:sp>
        <p:nvSpPr>
          <p:cNvPr id="114" name="Rectángulo: esquinas redondeadas 45">
            <a:extLst>
              <a:ext uri="{FF2B5EF4-FFF2-40B4-BE49-F238E27FC236}">
                <a16:creationId xmlns:a16="http://schemas.microsoft.com/office/drawing/2014/main" id="{EC912A28-E08C-1385-52C2-5921D35875B3}"/>
              </a:ext>
            </a:extLst>
          </p:cNvPr>
          <p:cNvSpPr/>
          <p:nvPr/>
        </p:nvSpPr>
        <p:spPr>
          <a:xfrm>
            <a:off x="6542265" y="4921705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75%</a:t>
            </a:r>
          </a:p>
        </p:txBody>
      </p:sp>
      <p:sp>
        <p:nvSpPr>
          <p:cNvPr id="129" name="Rectángulo: una sola esquina redondeada 72">
            <a:extLst>
              <a:ext uri="{FF2B5EF4-FFF2-40B4-BE49-F238E27FC236}">
                <a16:creationId xmlns:a16="http://schemas.microsoft.com/office/drawing/2014/main" id="{3A641821-D4FB-0DFC-1D28-187BA5B51452}"/>
              </a:ext>
            </a:extLst>
          </p:cNvPr>
          <p:cNvSpPr/>
          <p:nvPr/>
        </p:nvSpPr>
        <p:spPr>
          <a:xfrm>
            <a:off x="8109543" y="4921705"/>
            <a:ext cx="108966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30" name="Rectángulo: una sola esquina redondeada 73">
            <a:extLst>
              <a:ext uri="{FF2B5EF4-FFF2-40B4-BE49-F238E27FC236}">
                <a16:creationId xmlns:a16="http://schemas.microsoft.com/office/drawing/2014/main" id="{B70564A4-8551-50A5-D5C6-49312F5FF5B6}"/>
              </a:ext>
            </a:extLst>
          </p:cNvPr>
          <p:cNvSpPr/>
          <p:nvPr/>
        </p:nvSpPr>
        <p:spPr>
          <a:xfrm>
            <a:off x="10394017" y="4921705"/>
            <a:ext cx="68580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52" name="CuadroTexto 151">
            <a:extLst>
              <a:ext uri="{FF2B5EF4-FFF2-40B4-BE49-F238E27FC236}">
                <a16:creationId xmlns:a16="http://schemas.microsoft.com/office/drawing/2014/main" id="{E4B24B54-D834-69B1-EE19-6BF9D06219FE}"/>
              </a:ext>
            </a:extLst>
          </p:cNvPr>
          <p:cNvSpPr txBox="1"/>
          <p:nvPr/>
        </p:nvSpPr>
        <p:spPr>
          <a:xfrm>
            <a:off x="3843439" y="4893817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163" name="Rectángulo: esquinas redondeadas 92">
            <a:extLst>
              <a:ext uri="{FF2B5EF4-FFF2-40B4-BE49-F238E27FC236}">
                <a16:creationId xmlns:a16="http://schemas.microsoft.com/office/drawing/2014/main" id="{EC60DE84-B3C9-629E-0713-D958BECA000D}"/>
              </a:ext>
            </a:extLst>
          </p:cNvPr>
          <p:cNvSpPr/>
          <p:nvPr/>
        </p:nvSpPr>
        <p:spPr>
          <a:xfrm>
            <a:off x="5772020" y="4954063"/>
            <a:ext cx="361312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+18%</a:t>
            </a:r>
          </a:p>
        </p:txBody>
      </p: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856CE23E-D8E6-3A82-3318-2B9284ABC770}"/>
              </a:ext>
            </a:extLst>
          </p:cNvPr>
          <p:cNvSpPr txBox="1"/>
          <p:nvPr/>
        </p:nvSpPr>
        <p:spPr>
          <a:xfrm>
            <a:off x="8231995" y="4963067"/>
            <a:ext cx="29655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 sz="1100">
                <a:solidFill>
                  <a:srgbClr val="FFFFFF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rgbClr val="FFFFFF">
                    <a:alpha val="60000"/>
                  </a:srgbClr>
                </a:solidFill>
              </a:rPr>
              <a:t>62%</a:t>
            </a:r>
          </a:p>
        </p:txBody>
      </p:sp>
      <p:sp>
        <p:nvSpPr>
          <p:cNvPr id="175" name="CuadroTexto 174">
            <a:extLst>
              <a:ext uri="{FF2B5EF4-FFF2-40B4-BE49-F238E27FC236}">
                <a16:creationId xmlns:a16="http://schemas.microsoft.com/office/drawing/2014/main" id="{9EB5CEE4-B472-9A65-3496-A997EFF110C0}"/>
              </a:ext>
            </a:extLst>
          </p:cNvPr>
          <p:cNvSpPr txBox="1"/>
          <p:nvPr/>
        </p:nvSpPr>
        <p:spPr>
          <a:xfrm>
            <a:off x="10511242" y="4963067"/>
            <a:ext cx="2933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38%</a:t>
            </a:r>
          </a:p>
        </p:txBody>
      </p:sp>
      <p:sp>
        <p:nvSpPr>
          <p:cNvPr id="139" name="CuadroTexto 138">
            <a:extLst>
              <a:ext uri="{FF2B5EF4-FFF2-40B4-BE49-F238E27FC236}">
                <a16:creationId xmlns:a16="http://schemas.microsoft.com/office/drawing/2014/main" id="{50B40E8D-8AD7-502F-07A5-6BFB31E74E06}"/>
              </a:ext>
            </a:extLst>
          </p:cNvPr>
          <p:cNvSpPr txBox="1"/>
          <p:nvPr/>
        </p:nvSpPr>
        <p:spPr>
          <a:xfrm>
            <a:off x="7751974" y="4312460"/>
            <a:ext cx="2484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0B7EB"/>
                </a:solidFill>
                <a:latin typeface="Pulso" pitchFamily="2" charset="0"/>
              </a:rPr>
              <a:t>561</a:t>
            </a:r>
          </a:p>
        </p:txBody>
      </p:sp>
      <p:sp>
        <p:nvSpPr>
          <p:cNvPr id="140" name="CuadroTexto 139">
            <a:extLst>
              <a:ext uri="{FF2B5EF4-FFF2-40B4-BE49-F238E27FC236}">
                <a16:creationId xmlns:a16="http://schemas.microsoft.com/office/drawing/2014/main" id="{CF141B3E-4215-B8A4-D8D6-EB0C234229C7}"/>
              </a:ext>
            </a:extLst>
          </p:cNvPr>
          <p:cNvSpPr txBox="1"/>
          <p:nvPr/>
        </p:nvSpPr>
        <p:spPr>
          <a:xfrm>
            <a:off x="9923759" y="4312460"/>
            <a:ext cx="254878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266FF"/>
                </a:solidFill>
                <a:latin typeface="Pulso" pitchFamily="2" charset="0"/>
              </a:rPr>
              <a:t>418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C97F2E50-BCB6-04F8-84EC-F784E1815FA2}"/>
              </a:ext>
            </a:extLst>
          </p:cNvPr>
          <p:cNvSpPr txBox="1"/>
          <p:nvPr/>
        </p:nvSpPr>
        <p:spPr>
          <a:xfrm>
            <a:off x="1459813" y="4265245"/>
            <a:ext cx="6347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latin typeface="Pulso" pitchFamily="2" charset="0"/>
              </a:rPr>
              <a:t>Datos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31A23047-52C1-5E67-98D8-5A9E8B794747}"/>
              </a:ext>
            </a:extLst>
          </p:cNvPr>
          <p:cNvSpPr txBox="1"/>
          <p:nvPr/>
        </p:nvSpPr>
        <p:spPr>
          <a:xfrm>
            <a:off x="4983638" y="4265245"/>
            <a:ext cx="4263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latin typeface="Pulso" pitchFamily="2" charset="0"/>
              </a:rPr>
              <a:t>979</a:t>
            </a:r>
          </a:p>
        </p:txBody>
      </p:sp>
      <p:sp>
        <p:nvSpPr>
          <p:cNvPr id="113" name="Rectángulo: esquinas redondeadas 44">
            <a:extLst>
              <a:ext uri="{FF2B5EF4-FFF2-40B4-BE49-F238E27FC236}">
                <a16:creationId xmlns:a16="http://schemas.microsoft.com/office/drawing/2014/main" id="{676602DE-8CAA-AF5F-E1A6-AFFC78730C95}"/>
              </a:ext>
            </a:extLst>
          </p:cNvPr>
          <p:cNvSpPr/>
          <p:nvPr/>
        </p:nvSpPr>
        <p:spPr>
          <a:xfrm>
            <a:off x="6542265" y="4277744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  <a:latin typeface="Pulso"/>
              </a:rPr>
              <a:t>164%</a:t>
            </a:r>
          </a:p>
        </p:txBody>
      </p:sp>
      <p:sp>
        <p:nvSpPr>
          <p:cNvPr id="127" name="Rectángulo: una sola esquina redondeada 70">
            <a:extLst>
              <a:ext uri="{FF2B5EF4-FFF2-40B4-BE49-F238E27FC236}">
                <a16:creationId xmlns:a16="http://schemas.microsoft.com/office/drawing/2014/main" id="{E53D3CEF-F6E7-90DB-3983-505D065A464D}"/>
              </a:ext>
            </a:extLst>
          </p:cNvPr>
          <p:cNvSpPr/>
          <p:nvPr/>
        </p:nvSpPr>
        <p:spPr>
          <a:xfrm>
            <a:off x="8109543" y="4277744"/>
            <a:ext cx="1005840" cy="252000"/>
          </a:xfrm>
          <a:prstGeom prst="round2SameRect">
            <a:avLst/>
          </a:prstGeom>
          <a:solidFill>
            <a:srgbClr val="00B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28" name="Rectángulo: una sola esquina redondeada 71">
            <a:extLst>
              <a:ext uri="{FF2B5EF4-FFF2-40B4-BE49-F238E27FC236}">
                <a16:creationId xmlns:a16="http://schemas.microsoft.com/office/drawing/2014/main" id="{17BD772E-4245-4FEC-9499-D03C535E75E3}"/>
              </a:ext>
            </a:extLst>
          </p:cNvPr>
          <p:cNvSpPr/>
          <p:nvPr/>
        </p:nvSpPr>
        <p:spPr>
          <a:xfrm>
            <a:off x="10397718" y="4277744"/>
            <a:ext cx="754380" cy="252000"/>
          </a:xfrm>
          <a:prstGeom prst="round1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/>
          </a:p>
        </p:txBody>
      </p:sp>
      <p:sp>
        <p:nvSpPr>
          <p:cNvPr id="151" name="CuadroTexto 150">
            <a:extLst>
              <a:ext uri="{FF2B5EF4-FFF2-40B4-BE49-F238E27FC236}">
                <a16:creationId xmlns:a16="http://schemas.microsoft.com/office/drawing/2014/main" id="{12E1AF33-07BB-5302-E06E-BCDE5757ACCE}"/>
              </a:ext>
            </a:extLst>
          </p:cNvPr>
          <p:cNvSpPr txBox="1"/>
          <p:nvPr/>
        </p:nvSpPr>
        <p:spPr>
          <a:xfrm>
            <a:off x="3843439" y="4249856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</a:schemeClr>
                </a:solidFill>
                <a:latin typeface="Pulso" pitchFamily="2" charset="0"/>
              </a:rPr>
              <a:t>10%</a:t>
            </a:r>
          </a:p>
        </p:txBody>
      </p:sp>
      <p:sp>
        <p:nvSpPr>
          <p:cNvPr id="165" name="Rectángulo: esquinas redondeadas 95">
            <a:extLst>
              <a:ext uri="{FF2B5EF4-FFF2-40B4-BE49-F238E27FC236}">
                <a16:creationId xmlns:a16="http://schemas.microsoft.com/office/drawing/2014/main" id="{10754ACA-36A3-25C8-479B-D8AF6FEAE762}"/>
              </a:ext>
            </a:extLst>
          </p:cNvPr>
          <p:cNvSpPr/>
          <p:nvPr/>
        </p:nvSpPr>
        <p:spPr>
          <a:xfrm>
            <a:off x="5757736" y="4310102"/>
            <a:ext cx="389880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/>
                </a:solidFill>
                <a:latin typeface="Pulso" pitchFamily="2" charset="0"/>
              </a:rPr>
              <a:t>+40%</a:t>
            </a: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1089B56E-9B34-2E58-6E84-5034F9EF6B4A}"/>
              </a:ext>
            </a:extLst>
          </p:cNvPr>
          <p:cNvSpPr txBox="1"/>
          <p:nvPr/>
        </p:nvSpPr>
        <p:spPr>
          <a:xfrm>
            <a:off x="8231995" y="4319106"/>
            <a:ext cx="2805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57%</a:t>
            </a:r>
          </a:p>
        </p:txBody>
      </p: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EA855EB0-F6C0-A5C6-7CED-166E4E6B251C}"/>
              </a:ext>
            </a:extLst>
          </p:cNvPr>
          <p:cNvSpPr txBox="1"/>
          <p:nvPr/>
        </p:nvSpPr>
        <p:spPr>
          <a:xfrm>
            <a:off x="10511242" y="4319106"/>
            <a:ext cx="29976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 dirty="0">
                <a:solidFill>
                  <a:srgbClr val="FFFFFF"/>
                </a:solidFill>
                <a:latin typeface="Pulso" pitchFamily="2" charset="0"/>
              </a:rPr>
              <a:t>43%</a:t>
            </a:r>
          </a:p>
        </p:txBody>
      </p:sp>
      <p:sp>
        <p:nvSpPr>
          <p:cNvPr id="137" name="CuadroTexto 136">
            <a:extLst>
              <a:ext uri="{FF2B5EF4-FFF2-40B4-BE49-F238E27FC236}">
                <a16:creationId xmlns:a16="http://schemas.microsoft.com/office/drawing/2014/main" id="{D649C20A-E500-FFB3-1256-B7878F762A09}"/>
              </a:ext>
            </a:extLst>
          </p:cNvPr>
          <p:cNvSpPr txBox="1"/>
          <p:nvPr/>
        </p:nvSpPr>
        <p:spPr>
          <a:xfrm>
            <a:off x="7638161" y="3024648"/>
            <a:ext cx="36227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0B7EB">
                    <a:alpha val="30000"/>
                  </a:srgbClr>
                </a:solidFill>
                <a:latin typeface="Pulso" pitchFamily="2" charset="0"/>
              </a:rPr>
              <a:t>1.520</a:t>
            </a:r>
          </a:p>
        </p:txBody>
      </p:sp>
      <p:sp>
        <p:nvSpPr>
          <p:cNvPr id="138" name="CuadroTexto 137">
            <a:extLst>
              <a:ext uri="{FF2B5EF4-FFF2-40B4-BE49-F238E27FC236}">
                <a16:creationId xmlns:a16="http://schemas.microsoft.com/office/drawing/2014/main" id="{B775FDFA-29F1-73C2-A939-6FFA514EDAEC}"/>
              </a:ext>
            </a:extLst>
          </p:cNvPr>
          <p:cNvSpPr txBox="1"/>
          <p:nvPr/>
        </p:nvSpPr>
        <p:spPr>
          <a:xfrm>
            <a:off x="9936583" y="3024648"/>
            <a:ext cx="24205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>
                <a:solidFill>
                  <a:srgbClr val="0266FF">
                    <a:alpha val="30000"/>
                  </a:srgbClr>
                </a:solidFill>
                <a:latin typeface="Pulso" pitchFamily="2" charset="0"/>
              </a:rPr>
              <a:t>515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6D0EC199-87FE-7238-61BE-A4D52B62F82C}"/>
              </a:ext>
            </a:extLst>
          </p:cNvPr>
          <p:cNvSpPr txBox="1"/>
          <p:nvPr/>
        </p:nvSpPr>
        <p:spPr>
          <a:xfrm>
            <a:off x="1459813" y="2977323"/>
            <a:ext cx="83837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Internet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46DFADEF-02C2-1DEB-C0D0-A6AD6A3F01EB}"/>
              </a:ext>
            </a:extLst>
          </p:cNvPr>
          <p:cNvSpPr txBox="1"/>
          <p:nvPr/>
        </p:nvSpPr>
        <p:spPr>
          <a:xfrm>
            <a:off x="4788072" y="2977323"/>
            <a:ext cx="6219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2.035</a:t>
            </a:r>
          </a:p>
        </p:txBody>
      </p:sp>
      <p:sp>
        <p:nvSpPr>
          <p:cNvPr id="98" name="Rectángulo: esquinas redondeadas 34">
            <a:extLst>
              <a:ext uri="{FF2B5EF4-FFF2-40B4-BE49-F238E27FC236}">
                <a16:creationId xmlns:a16="http://schemas.microsoft.com/office/drawing/2014/main" id="{44532967-9304-7C1A-C61A-B07891642D28}"/>
              </a:ext>
            </a:extLst>
          </p:cNvPr>
          <p:cNvSpPr/>
          <p:nvPr/>
        </p:nvSpPr>
        <p:spPr>
          <a:xfrm>
            <a:off x="6542265" y="2989822"/>
            <a:ext cx="756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114%</a:t>
            </a:r>
          </a:p>
        </p:txBody>
      </p:sp>
      <p:sp>
        <p:nvSpPr>
          <p:cNvPr id="123" name="Rectángulo: una sola esquina redondeada 66">
            <a:extLst>
              <a:ext uri="{FF2B5EF4-FFF2-40B4-BE49-F238E27FC236}">
                <a16:creationId xmlns:a16="http://schemas.microsoft.com/office/drawing/2014/main" id="{B66BB309-210D-3DB9-E344-007058C9EA95}"/>
              </a:ext>
            </a:extLst>
          </p:cNvPr>
          <p:cNvSpPr/>
          <p:nvPr/>
        </p:nvSpPr>
        <p:spPr>
          <a:xfrm>
            <a:off x="8113344" y="2989822"/>
            <a:ext cx="1318260" cy="252000"/>
          </a:xfrm>
          <a:prstGeom prst="round2SameRect">
            <a:avLst/>
          </a:prstGeom>
          <a:solidFill>
            <a:srgbClr val="00B7E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24" name="Rectángulo: una sola esquina redondeada 67">
            <a:extLst>
              <a:ext uri="{FF2B5EF4-FFF2-40B4-BE49-F238E27FC236}">
                <a16:creationId xmlns:a16="http://schemas.microsoft.com/office/drawing/2014/main" id="{75B4A6FF-4D41-2C7B-97B1-4A7392DF9778}"/>
              </a:ext>
            </a:extLst>
          </p:cNvPr>
          <p:cNvSpPr/>
          <p:nvPr/>
        </p:nvSpPr>
        <p:spPr>
          <a:xfrm>
            <a:off x="10397818" y="2989822"/>
            <a:ext cx="441960" cy="252000"/>
          </a:xfrm>
          <a:prstGeom prst="round1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chemeClr val="lt1">
                  <a:alpha val="60000"/>
                </a:schemeClr>
              </a:solidFill>
            </a:endParaRPr>
          </a:p>
        </p:txBody>
      </p:sp>
      <p:sp>
        <p:nvSpPr>
          <p:cNvPr id="149" name="CuadroTexto 148">
            <a:extLst>
              <a:ext uri="{FF2B5EF4-FFF2-40B4-BE49-F238E27FC236}">
                <a16:creationId xmlns:a16="http://schemas.microsoft.com/office/drawing/2014/main" id="{6FD656AF-2D7C-F0B4-088E-C3D8155F06C4}"/>
              </a:ext>
            </a:extLst>
          </p:cNvPr>
          <p:cNvSpPr txBox="1"/>
          <p:nvPr/>
        </p:nvSpPr>
        <p:spPr>
          <a:xfrm>
            <a:off x="3843439" y="2961934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  <a:alpha val="30000"/>
                  </a:schemeClr>
                </a:solidFill>
                <a:latin typeface="Pulso" pitchFamily="2" charset="0"/>
              </a:rPr>
              <a:t>21%</a:t>
            </a:r>
          </a:p>
        </p:txBody>
      </p:sp>
      <p:sp>
        <p:nvSpPr>
          <p:cNvPr id="161" name="Rectángulo: esquinas redondeadas 78">
            <a:extLst>
              <a:ext uri="{FF2B5EF4-FFF2-40B4-BE49-F238E27FC236}">
                <a16:creationId xmlns:a16="http://schemas.microsoft.com/office/drawing/2014/main" id="{564F5938-6F44-ED4D-EB46-620767CC3372}"/>
              </a:ext>
            </a:extLst>
          </p:cNvPr>
          <p:cNvSpPr/>
          <p:nvPr/>
        </p:nvSpPr>
        <p:spPr>
          <a:xfrm>
            <a:off x="5762777" y="3022180"/>
            <a:ext cx="379797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>
                    <a:alpha val="30000"/>
                  </a:schemeClr>
                </a:solidFill>
                <a:latin typeface="Pulso" pitchFamily="2" charset="0"/>
              </a:rPr>
              <a:t>+28%</a:t>
            </a: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54798C1A-4386-D83C-FDFC-728948A0675F}"/>
              </a:ext>
            </a:extLst>
          </p:cNvPr>
          <p:cNvSpPr txBox="1"/>
          <p:nvPr/>
        </p:nvSpPr>
        <p:spPr>
          <a:xfrm>
            <a:off x="8231995" y="3031184"/>
            <a:ext cx="2805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75%</a:t>
            </a:r>
          </a:p>
        </p:txBody>
      </p: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9DE39147-3398-9B3A-203A-835B0AFA0D8A}"/>
              </a:ext>
            </a:extLst>
          </p:cNvPr>
          <p:cNvSpPr txBox="1"/>
          <p:nvPr/>
        </p:nvSpPr>
        <p:spPr>
          <a:xfrm>
            <a:off x="10511242" y="3024648"/>
            <a:ext cx="290144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100">
                <a:solidFill>
                  <a:srgbClr val="FFFFFF">
                    <a:alpha val="60000"/>
                  </a:srgbClr>
                </a:solidFill>
                <a:latin typeface="Pulso" pitchFamily="2" charset="0"/>
              </a:rPr>
              <a:t>25%</a:t>
            </a:r>
          </a:p>
        </p:txBody>
      </p:sp>
      <p:sp>
        <p:nvSpPr>
          <p:cNvPr id="45" name="Forma libre 44">
            <a:extLst>
              <a:ext uri="{FF2B5EF4-FFF2-40B4-BE49-F238E27FC236}">
                <a16:creationId xmlns:a16="http://schemas.microsoft.com/office/drawing/2014/main" id="{8606AC42-F81F-D58C-CC8F-52AABA5B7440}"/>
              </a:ext>
            </a:extLst>
          </p:cNvPr>
          <p:cNvSpPr>
            <a:spLocks noChangeAspect="1"/>
          </p:cNvSpPr>
          <p:nvPr/>
        </p:nvSpPr>
        <p:spPr>
          <a:xfrm>
            <a:off x="949487" y="2939364"/>
            <a:ext cx="360000" cy="359956"/>
          </a:xfrm>
          <a:custGeom>
            <a:avLst/>
            <a:gdLst>
              <a:gd name="connsiteX0" fmla="*/ 359918 w 720090"/>
              <a:gd name="connsiteY0" fmla="*/ 321565 h 720090"/>
              <a:gd name="connsiteX1" fmla="*/ 398399 w 720090"/>
              <a:gd name="connsiteY1" fmla="*/ 360046 h 720090"/>
              <a:gd name="connsiteX2" fmla="*/ 359918 w 720090"/>
              <a:gd name="connsiteY2" fmla="*/ 398527 h 720090"/>
              <a:gd name="connsiteX3" fmla="*/ 321437 w 720090"/>
              <a:gd name="connsiteY3" fmla="*/ 360046 h 720090"/>
              <a:gd name="connsiteX4" fmla="*/ 359918 w 720090"/>
              <a:gd name="connsiteY4" fmla="*/ 321565 h 720090"/>
              <a:gd name="connsiteX5" fmla="*/ 679196 w 720090"/>
              <a:gd name="connsiteY5" fmla="*/ 193802 h 720090"/>
              <a:gd name="connsiteX6" fmla="*/ 679450 w 720090"/>
              <a:gd name="connsiteY6" fmla="*/ 193802 h 720090"/>
              <a:gd name="connsiteX7" fmla="*/ 720090 w 720090"/>
              <a:gd name="connsiteY7" fmla="*/ 360045 h 720090"/>
              <a:gd name="connsiteX8" fmla="*/ 360045 w 720090"/>
              <a:gd name="connsiteY8" fmla="*/ 720090 h 720090"/>
              <a:gd name="connsiteX9" fmla="*/ 0 w 720090"/>
              <a:gd name="connsiteY9" fmla="*/ 360045 h 720090"/>
              <a:gd name="connsiteX10" fmla="*/ 40767 w 720090"/>
              <a:gd name="connsiteY10" fmla="*/ 193929 h 720090"/>
              <a:gd name="connsiteX11" fmla="*/ 148717 w 720090"/>
              <a:gd name="connsiteY11" fmla="*/ 309118 h 720090"/>
              <a:gd name="connsiteX12" fmla="*/ 142621 w 720090"/>
              <a:gd name="connsiteY12" fmla="*/ 360045 h 720090"/>
              <a:gd name="connsiteX13" fmla="*/ 359918 w 720090"/>
              <a:gd name="connsiteY13" fmla="*/ 577342 h 720090"/>
              <a:gd name="connsiteX14" fmla="*/ 577215 w 720090"/>
              <a:gd name="connsiteY14" fmla="*/ 360045 h 720090"/>
              <a:gd name="connsiteX15" fmla="*/ 571119 w 720090"/>
              <a:gd name="connsiteY15" fmla="*/ 309118 h 720090"/>
              <a:gd name="connsiteX16" fmla="*/ 359790 w 720090"/>
              <a:gd name="connsiteY16" fmla="*/ 189230 h 720090"/>
              <a:gd name="connsiteX17" fmla="*/ 483742 w 720090"/>
              <a:gd name="connsiteY17" fmla="*/ 242697 h 720090"/>
              <a:gd name="connsiteX18" fmla="*/ 437387 w 720090"/>
              <a:gd name="connsiteY18" fmla="*/ 292227 h 720090"/>
              <a:gd name="connsiteX19" fmla="*/ 437260 w 720090"/>
              <a:gd name="connsiteY19" fmla="*/ 292227 h 720090"/>
              <a:gd name="connsiteX20" fmla="*/ 359790 w 720090"/>
              <a:gd name="connsiteY20" fmla="*/ 256921 h 720090"/>
              <a:gd name="connsiteX21" fmla="*/ 282320 w 720090"/>
              <a:gd name="connsiteY21" fmla="*/ 292227 h 720090"/>
              <a:gd name="connsiteX22" fmla="*/ 235965 w 720090"/>
              <a:gd name="connsiteY22" fmla="*/ 242824 h 720090"/>
              <a:gd name="connsiteX23" fmla="*/ 359790 w 720090"/>
              <a:gd name="connsiteY23" fmla="*/ 189230 h 720090"/>
              <a:gd name="connsiteX24" fmla="*/ 359791 w 720090"/>
              <a:gd name="connsiteY24" fmla="*/ 0 h 720090"/>
              <a:gd name="connsiteX25" fmla="*/ 613410 w 720090"/>
              <a:gd name="connsiteY25" fmla="*/ 104394 h 720090"/>
              <a:gd name="connsiteX26" fmla="*/ 515747 w 720090"/>
              <a:gd name="connsiteY26" fmla="*/ 208661 h 720090"/>
              <a:gd name="connsiteX27" fmla="*/ 359918 w 720090"/>
              <a:gd name="connsiteY27" fmla="*/ 142748 h 720090"/>
              <a:gd name="connsiteX28" fmla="*/ 359791 w 720090"/>
              <a:gd name="connsiteY28" fmla="*/ 142748 h 720090"/>
              <a:gd name="connsiteX29" fmla="*/ 203962 w 720090"/>
              <a:gd name="connsiteY29" fmla="*/ 208661 h 720090"/>
              <a:gd name="connsiteX30" fmla="*/ 106426 w 720090"/>
              <a:gd name="connsiteY30" fmla="*/ 104648 h 720090"/>
              <a:gd name="connsiteX31" fmla="*/ 359791 w 720090"/>
              <a:gd name="connsiteY31" fmla="*/ 0 h 7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20090" h="720090">
                <a:moveTo>
                  <a:pt x="359918" y="321565"/>
                </a:moveTo>
                <a:cubicBezTo>
                  <a:pt x="381254" y="321565"/>
                  <a:pt x="398399" y="338837"/>
                  <a:pt x="398399" y="360046"/>
                </a:cubicBezTo>
                <a:cubicBezTo>
                  <a:pt x="398399" y="381255"/>
                  <a:pt x="381127" y="398527"/>
                  <a:pt x="359918" y="398527"/>
                </a:cubicBezTo>
                <a:cubicBezTo>
                  <a:pt x="338709" y="398527"/>
                  <a:pt x="321437" y="381255"/>
                  <a:pt x="321437" y="360046"/>
                </a:cubicBezTo>
                <a:cubicBezTo>
                  <a:pt x="321437" y="338837"/>
                  <a:pt x="338582" y="321565"/>
                  <a:pt x="359918" y="321565"/>
                </a:cubicBezTo>
                <a:close/>
                <a:moveTo>
                  <a:pt x="679196" y="193802"/>
                </a:moveTo>
                <a:lnTo>
                  <a:pt x="679450" y="193802"/>
                </a:lnTo>
                <a:cubicBezTo>
                  <a:pt x="705358" y="243586"/>
                  <a:pt x="720090" y="300101"/>
                  <a:pt x="720090" y="360045"/>
                </a:cubicBezTo>
                <a:cubicBezTo>
                  <a:pt x="720090" y="557911"/>
                  <a:pt x="557911" y="720090"/>
                  <a:pt x="360045" y="720090"/>
                </a:cubicBezTo>
                <a:cubicBezTo>
                  <a:pt x="162179" y="720090"/>
                  <a:pt x="0" y="558927"/>
                  <a:pt x="0" y="360045"/>
                </a:cubicBezTo>
                <a:cubicBezTo>
                  <a:pt x="0" y="300228"/>
                  <a:pt x="14732" y="243713"/>
                  <a:pt x="40767" y="193929"/>
                </a:cubicBezTo>
                <a:lnTo>
                  <a:pt x="148717" y="309118"/>
                </a:lnTo>
                <a:cubicBezTo>
                  <a:pt x="144780" y="325501"/>
                  <a:pt x="142621" y="342519"/>
                  <a:pt x="142621" y="360045"/>
                </a:cubicBezTo>
                <a:cubicBezTo>
                  <a:pt x="142621" y="480060"/>
                  <a:pt x="239903" y="577342"/>
                  <a:pt x="359918" y="577342"/>
                </a:cubicBezTo>
                <a:cubicBezTo>
                  <a:pt x="479933" y="577342"/>
                  <a:pt x="577215" y="480060"/>
                  <a:pt x="577215" y="360045"/>
                </a:cubicBezTo>
                <a:cubicBezTo>
                  <a:pt x="577215" y="342519"/>
                  <a:pt x="575056" y="325501"/>
                  <a:pt x="571119" y="309118"/>
                </a:cubicBezTo>
                <a:close/>
                <a:moveTo>
                  <a:pt x="359790" y="189230"/>
                </a:moveTo>
                <a:cubicBezTo>
                  <a:pt x="408685" y="189230"/>
                  <a:pt x="452627" y="209804"/>
                  <a:pt x="483742" y="242697"/>
                </a:cubicBezTo>
                <a:lnTo>
                  <a:pt x="437387" y="292227"/>
                </a:lnTo>
                <a:lnTo>
                  <a:pt x="437260" y="292227"/>
                </a:lnTo>
                <a:cubicBezTo>
                  <a:pt x="418337" y="270637"/>
                  <a:pt x="390651" y="256921"/>
                  <a:pt x="359790" y="256921"/>
                </a:cubicBezTo>
                <a:cubicBezTo>
                  <a:pt x="328929" y="256921"/>
                  <a:pt x="301243" y="270637"/>
                  <a:pt x="282320" y="292227"/>
                </a:cubicBezTo>
                <a:lnTo>
                  <a:pt x="235965" y="242824"/>
                </a:lnTo>
                <a:cubicBezTo>
                  <a:pt x="267080" y="209931"/>
                  <a:pt x="310895" y="189230"/>
                  <a:pt x="359790" y="189230"/>
                </a:cubicBezTo>
                <a:close/>
                <a:moveTo>
                  <a:pt x="359791" y="0"/>
                </a:moveTo>
                <a:cubicBezTo>
                  <a:pt x="458851" y="0"/>
                  <a:pt x="548386" y="39878"/>
                  <a:pt x="613410" y="104394"/>
                </a:cubicBezTo>
                <a:lnTo>
                  <a:pt x="515747" y="208661"/>
                </a:lnTo>
                <a:cubicBezTo>
                  <a:pt x="476250" y="168021"/>
                  <a:pt x="421005" y="142748"/>
                  <a:pt x="359918" y="142748"/>
                </a:cubicBezTo>
                <a:lnTo>
                  <a:pt x="359791" y="142748"/>
                </a:lnTo>
                <a:cubicBezTo>
                  <a:pt x="298704" y="142748"/>
                  <a:pt x="243459" y="168021"/>
                  <a:pt x="203962" y="208661"/>
                </a:cubicBezTo>
                <a:lnTo>
                  <a:pt x="106426" y="104648"/>
                </a:lnTo>
                <a:cubicBezTo>
                  <a:pt x="171450" y="40005"/>
                  <a:pt x="260731" y="0"/>
                  <a:pt x="359791" y="0"/>
                </a:cubicBezTo>
                <a:close/>
              </a:path>
            </a:pathLst>
          </a:custGeom>
          <a:solidFill>
            <a:srgbClr val="0004B2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56" name="Forma libre 55">
            <a:extLst>
              <a:ext uri="{FF2B5EF4-FFF2-40B4-BE49-F238E27FC236}">
                <a16:creationId xmlns:a16="http://schemas.microsoft.com/office/drawing/2014/main" id="{AD3B2766-A35F-DC26-8372-FF5EC3096C04}"/>
              </a:ext>
            </a:extLst>
          </p:cNvPr>
          <p:cNvSpPr>
            <a:spLocks noChangeAspect="1"/>
          </p:cNvSpPr>
          <p:nvPr/>
        </p:nvSpPr>
        <p:spPr>
          <a:xfrm>
            <a:off x="949487" y="3587012"/>
            <a:ext cx="360000" cy="360000"/>
          </a:xfrm>
          <a:custGeom>
            <a:avLst/>
            <a:gdLst>
              <a:gd name="connsiteX0" fmla="*/ 78771 w 190500"/>
              <a:gd name="connsiteY0" fmla="*/ 67151 h 190500"/>
              <a:gd name="connsiteX1" fmla="*/ 128968 w 190500"/>
              <a:gd name="connsiteY1" fmla="*/ 94488 h 190500"/>
              <a:gd name="connsiteX2" fmla="*/ 78771 w 190500"/>
              <a:gd name="connsiteY2" fmla="*/ 122491 h 190500"/>
              <a:gd name="connsiteX3" fmla="*/ 95250 w 190500"/>
              <a:gd name="connsiteY3" fmla="*/ 37719 h 190500"/>
              <a:gd name="connsiteX4" fmla="*/ 37719 w 190500"/>
              <a:gd name="connsiteY4" fmla="*/ 95250 h 190500"/>
              <a:gd name="connsiteX5" fmla="*/ 95250 w 190500"/>
              <a:gd name="connsiteY5" fmla="*/ 152781 h 190500"/>
              <a:gd name="connsiteX6" fmla="*/ 152781 w 190500"/>
              <a:gd name="connsiteY6" fmla="*/ 95250 h 190500"/>
              <a:gd name="connsiteX7" fmla="*/ 95250 w 190500"/>
              <a:gd name="connsiteY7" fmla="*/ 37719 h 190500"/>
              <a:gd name="connsiteX8" fmla="*/ 95250 w 190500"/>
              <a:gd name="connsiteY8" fmla="*/ 0 h 190500"/>
              <a:gd name="connsiteX9" fmla="*/ 190500 w 190500"/>
              <a:gd name="connsiteY9" fmla="*/ 95250 h 190500"/>
              <a:gd name="connsiteX10" fmla="*/ 95250 w 190500"/>
              <a:gd name="connsiteY10" fmla="*/ 190500 h 190500"/>
              <a:gd name="connsiteX11" fmla="*/ 0 w 190500"/>
              <a:gd name="connsiteY11" fmla="*/ 95250 h 190500"/>
              <a:gd name="connsiteX12" fmla="*/ 95250 w 190500"/>
              <a:gd name="connsiteY12" fmla="*/ 0 h 19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500" h="190500">
                <a:moveTo>
                  <a:pt x="78771" y="67151"/>
                </a:moveTo>
                <a:lnTo>
                  <a:pt x="128968" y="94488"/>
                </a:lnTo>
                <a:lnTo>
                  <a:pt x="78771" y="122491"/>
                </a:lnTo>
                <a:close/>
                <a:moveTo>
                  <a:pt x="95250" y="37719"/>
                </a:moveTo>
                <a:cubicBezTo>
                  <a:pt x="63437" y="37719"/>
                  <a:pt x="37719" y="63437"/>
                  <a:pt x="37719" y="95250"/>
                </a:cubicBezTo>
                <a:cubicBezTo>
                  <a:pt x="37719" y="127064"/>
                  <a:pt x="63532" y="152781"/>
                  <a:pt x="95250" y="152781"/>
                </a:cubicBezTo>
                <a:cubicBezTo>
                  <a:pt x="127064" y="152781"/>
                  <a:pt x="152781" y="127064"/>
                  <a:pt x="152781" y="95250"/>
                </a:cubicBezTo>
                <a:cubicBezTo>
                  <a:pt x="152781" y="63437"/>
                  <a:pt x="127064" y="37719"/>
                  <a:pt x="95250" y="37719"/>
                </a:cubicBezTo>
                <a:close/>
                <a:moveTo>
                  <a:pt x="95250" y="0"/>
                </a:moveTo>
                <a:cubicBezTo>
                  <a:pt x="147923" y="0"/>
                  <a:pt x="190500" y="42863"/>
                  <a:pt x="190500" y="95250"/>
                </a:cubicBezTo>
                <a:cubicBezTo>
                  <a:pt x="190500" y="147638"/>
                  <a:pt x="147638" y="190500"/>
                  <a:pt x="95250" y="190500"/>
                </a:cubicBezTo>
                <a:cubicBezTo>
                  <a:pt x="42863" y="190500"/>
                  <a:pt x="0" y="147638"/>
                  <a:pt x="0" y="95250"/>
                </a:cubicBezTo>
                <a:cubicBezTo>
                  <a:pt x="0" y="42863"/>
                  <a:pt x="42577" y="0"/>
                  <a:pt x="95250" y="0"/>
                </a:cubicBezTo>
                <a:close/>
              </a:path>
            </a:pathLst>
          </a:custGeom>
          <a:solidFill>
            <a:srgbClr val="00E6C2">
              <a:alpha val="30000"/>
            </a:srgb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86" name="Forma libre 85">
            <a:extLst>
              <a:ext uri="{FF2B5EF4-FFF2-40B4-BE49-F238E27FC236}">
                <a16:creationId xmlns:a16="http://schemas.microsoft.com/office/drawing/2014/main" id="{1731A056-F120-3EB7-5EBC-02C056F32CBB}"/>
              </a:ext>
            </a:extLst>
          </p:cNvPr>
          <p:cNvSpPr>
            <a:spLocks noChangeAspect="1"/>
          </p:cNvSpPr>
          <p:nvPr/>
        </p:nvSpPr>
        <p:spPr>
          <a:xfrm>
            <a:off x="949487" y="4230812"/>
            <a:ext cx="360000" cy="354094"/>
          </a:xfrm>
          <a:custGeom>
            <a:avLst/>
            <a:gdLst>
              <a:gd name="connsiteX0" fmla="*/ 295148 w 720091"/>
              <a:gd name="connsiteY0" fmla="*/ 253 h 708278"/>
              <a:gd name="connsiteX1" fmla="*/ 295148 w 720091"/>
              <a:gd name="connsiteY1" fmla="*/ 146811 h 708278"/>
              <a:gd name="connsiteX2" fmla="*/ 142748 w 720091"/>
              <a:gd name="connsiteY2" fmla="*/ 354202 h 708278"/>
              <a:gd name="connsiteX3" fmla="*/ 295148 w 720091"/>
              <a:gd name="connsiteY3" fmla="*/ 561593 h 708278"/>
              <a:gd name="connsiteX4" fmla="*/ 295148 w 720091"/>
              <a:gd name="connsiteY4" fmla="*/ 561720 h 708278"/>
              <a:gd name="connsiteX5" fmla="*/ 295148 w 720091"/>
              <a:gd name="connsiteY5" fmla="*/ 708278 h 708278"/>
              <a:gd name="connsiteX6" fmla="*/ 0 w 720091"/>
              <a:gd name="connsiteY6" fmla="*/ 354329 h 708278"/>
              <a:gd name="connsiteX7" fmla="*/ 295148 w 720091"/>
              <a:gd name="connsiteY7" fmla="*/ 253 h 708278"/>
              <a:gd name="connsiteX8" fmla="*/ 424943 w 720091"/>
              <a:gd name="connsiteY8" fmla="*/ 0 h 708278"/>
              <a:gd name="connsiteX9" fmla="*/ 720091 w 720091"/>
              <a:gd name="connsiteY9" fmla="*/ 354076 h 708278"/>
              <a:gd name="connsiteX10" fmla="*/ 424943 w 720091"/>
              <a:gd name="connsiteY10" fmla="*/ 708152 h 708278"/>
              <a:gd name="connsiteX11" fmla="*/ 424943 w 720091"/>
              <a:gd name="connsiteY11" fmla="*/ 561594 h 708278"/>
              <a:gd name="connsiteX12" fmla="*/ 577343 w 720091"/>
              <a:gd name="connsiteY12" fmla="*/ 354203 h 708278"/>
              <a:gd name="connsiteX13" fmla="*/ 424943 w 720091"/>
              <a:gd name="connsiteY13" fmla="*/ 146812 h 708278"/>
              <a:gd name="connsiteX14" fmla="*/ 424943 w 720091"/>
              <a:gd name="connsiteY14" fmla="*/ 127 h 70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0091" h="708278">
                <a:moveTo>
                  <a:pt x="295148" y="253"/>
                </a:moveTo>
                <a:lnTo>
                  <a:pt x="295148" y="146811"/>
                </a:lnTo>
                <a:cubicBezTo>
                  <a:pt x="206883" y="174370"/>
                  <a:pt x="142748" y="256793"/>
                  <a:pt x="142748" y="354202"/>
                </a:cubicBezTo>
                <a:cubicBezTo>
                  <a:pt x="142748" y="451611"/>
                  <a:pt x="206883" y="534034"/>
                  <a:pt x="295148" y="561593"/>
                </a:cubicBezTo>
                <a:lnTo>
                  <a:pt x="295148" y="561720"/>
                </a:lnTo>
                <a:lnTo>
                  <a:pt x="295148" y="708278"/>
                </a:lnTo>
                <a:cubicBezTo>
                  <a:pt x="127889" y="677671"/>
                  <a:pt x="0" y="530224"/>
                  <a:pt x="0" y="354329"/>
                </a:cubicBezTo>
                <a:cubicBezTo>
                  <a:pt x="0" y="178434"/>
                  <a:pt x="127254" y="30987"/>
                  <a:pt x="295148" y="253"/>
                </a:cubicBezTo>
                <a:close/>
                <a:moveTo>
                  <a:pt x="424943" y="0"/>
                </a:moveTo>
                <a:cubicBezTo>
                  <a:pt x="592837" y="30607"/>
                  <a:pt x="720091" y="178181"/>
                  <a:pt x="720091" y="354076"/>
                </a:cubicBezTo>
                <a:cubicBezTo>
                  <a:pt x="720091" y="529971"/>
                  <a:pt x="592837" y="677418"/>
                  <a:pt x="424943" y="708152"/>
                </a:cubicBezTo>
                <a:lnTo>
                  <a:pt x="424943" y="561594"/>
                </a:lnTo>
                <a:cubicBezTo>
                  <a:pt x="513208" y="534035"/>
                  <a:pt x="577343" y="451612"/>
                  <a:pt x="577343" y="354203"/>
                </a:cubicBezTo>
                <a:cubicBezTo>
                  <a:pt x="577343" y="256794"/>
                  <a:pt x="513208" y="174371"/>
                  <a:pt x="424943" y="146812"/>
                </a:cubicBezTo>
                <a:lnTo>
                  <a:pt x="424943" y="127"/>
                </a:lnTo>
                <a:close/>
              </a:path>
            </a:pathLst>
          </a:custGeom>
          <a:solidFill>
            <a:srgbClr val="3D00E5"/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94" name="Forma libre 93">
            <a:extLst>
              <a:ext uri="{FF2B5EF4-FFF2-40B4-BE49-F238E27FC236}">
                <a16:creationId xmlns:a16="http://schemas.microsoft.com/office/drawing/2014/main" id="{A25BCABF-C492-A812-940B-B869AD5CBDD6}"/>
              </a:ext>
            </a:extLst>
          </p:cNvPr>
          <p:cNvSpPr>
            <a:spLocks noChangeAspect="1"/>
          </p:cNvSpPr>
          <p:nvPr/>
        </p:nvSpPr>
        <p:spPr>
          <a:xfrm>
            <a:off x="949487" y="4868111"/>
            <a:ext cx="360000" cy="360000"/>
          </a:xfrm>
          <a:custGeom>
            <a:avLst/>
            <a:gdLst>
              <a:gd name="connsiteX0" fmla="*/ 360045 w 720090"/>
              <a:gd name="connsiteY0" fmla="*/ 248666 h 720090"/>
              <a:gd name="connsiteX1" fmla="*/ 490855 w 720090"/>
              <a:gd name="connsiteY1" fmla="*/ 379476 h 720090"/>
              <a:gd name="connsiteX2" fmla="*/ 429260 w 720090"/>
              <a:gd name="connsiteY2" fmla="*/ 441198 h 720090"/>
              <a:gd name="connsiteX3" fmla="*/ 360045 w 720090"/>
              <a:gd name="connsiteY3" fmla="*/ 371856 h 720090"/>
              <a:gd name="connsiteX4" fmla="*/ 290830 w 720090"/>
              <a:gd name="connsiteY4" fmla="*/ 441198 h 720090"/>
              <a:gd name="connsiteX5" fmla="*/ 229235 w 720090"/>
              <a:gd name="connsiteY5" fmla="*/ 379476 h 720090"/>
              <a:gd name="connsiteX6" fmla="*/ 360045 w 720090"/>
              <a:gd name="connsiteY6" fmla="*/ 142748 h 720090"/>
              <a:gd name="connsiteX7" fmla="*/ 142748 w 720090"/>
              <a:gd name="connsiteY7" fmla="*/ 360045 h 720090"/>
              <a:gd name="connsiteX8" fmla="*/ 360045 w 720090"/>
              <a:gd name="connsiteY8" fmla="*/ 577342 h 720090"/>
              <a:gd name="connsiteX9" fmla="*/ 577342 w 720090"/>
              <a:gd name="connsiteY9" fmla="*/ 360045 h 720090"/>
              <a:gd name="connsiteX10" fmla="*/ 360045 w 720090"/>
              <a:gd name="connsiteY10" fmla="*/ 142748 h 720090"/>
              <a:gd name="connsiteX11" fmla="*/ 360045 w 720090"/>
              <a:gd name="connsiteY11" fmla="*/ 0 h 720090"/>
              <a:gd name="connsiteX12" fmla="*/ 720090 w 720090"/>
              <a:gd name="connsiteY12" fmla="*/ 360045 h 720090"/>
              <a:gd name="connsiteX13" fmla="*/ 360045 w 720090"/>
              <a:gd name="connsiteY13" fmla="*/ 720090 h 720090"/>
              <a:gd name="connsiteX14" fmla="*/ 0 w 720090"/>
              <a:gd name="connsiteY14" fmla="*/ 360045 h 720090"/>
              <a:gd name="connsiteX15" fmla="*/ 360045 w 720090"/>
              <a:gd name="connsiteY15" fmla="*/ 0 h 720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0090" h="720090">
                <a:moveTo>
                  <a:pt x="360045" y="248666"/>
                </a:moveTo>
                <a:lnTo>
                  <a:pt x="490855" y="379476"/>
                </a:lnTo>
                <a:lnTo>
                  <a:pt x="429260" y="441198"/>
                </a:lnTo>
                <a:lnTo>
                  <a:pt x="360045" y="371856"/>
                </a:lnTo>
                <a:lnTo>
                  <a:pt x="290830" y="441198"/>
                </a:lnTo>
                <a:lnTo>
                  <a:pt x="229235" y="379476"/>
                </a:lnTo>
                <a:close/>
                <a:moveTo>
                  <a:pt x="360045" y="142748"/>
                </a:moveTo>
                <a:cubicBezTo>
                  <a:pt x="240030" y="142748"/>
                  <a:pt x="142748" y="240030"/>
                  <a:pt x="142748" y="360045"/>
                </a:cubicBezTo>
                <a:cubicBezTo>
                  <a:pt x="142748" y="480060"/>
                  <a:pt x="240030" y="577342"/>
                  <a:pt x="360045" y="577342"/>
                </a:cubicBezTo>
                <a:cubicBezTo>
                  <a:pt x="480060" y="577342"/>
                  <a:pt x="577342" y="480060"/>
                  <a:pt x="577342" y="360045"/>
                </a:cubicBezTo>
                <a:cubicBezTo>
                  <a:pt x="577342" y="240030"/>
                  <a:pt x="480060" y="142748"/>
                  <a:pt x="360045" y="142748"/>
                </a:cubicBezTo>
                <a:close/>
                <a:moveTo>
                  <a:pt x="360045" y="0"/>
                </a:moveTo>
                <a:cubicBezTo>
                  <a:pt x="559054" y="0"/>
                  <a:pt x="720090" y="162179"/>
                  <a:pt x="720090" y="360045"/>
                </a:cubicBezTo>
                <a:cubicBezTo>
                  <a:pt x="720090" y="557911"/>
                  <a:pt x="557911" y="720090"/>
                  <a:pt x="360045" y="720090"/>
                </a:cubicBezTo>
                <a:cubicBezTo>
                  <a:pt x="162179" y="720090"/>
                  <a:pt x="0" y="557911"/>
                  <a:pt x="0" y="360045"/>
                </a:cubicBezTo>
                <a:cubicBezTo>
                  <a:pt x="0" y="162179"/>
                  <a:pt x="161163" y="0"/>
                  <a:pt x="360045" y="0"/>
                </a:cubicBezTo>
                <a:close/>
              </a:path>
            </a:pathLst>
          </a:custGeom>
          <a:solidFill>
            <a:srgbClr val="102D4F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  <p:sp>
        <p:nvSpPr>
          <p:cNvPr id="104" name="Forma libre 103">
            <a:extLst>
              <a:ext uri="{FF2B5EF4-FFF2-40B4-BE49-F238E27FC236}">
                <a16:creationId xmlns:a16="http://schemas.microsoft.com/office/drawing/2014/main" id="{C6F342B6-9621-5BEE-FB73-003A5A1C4DB0}"/>
              </a:ext>
            </a:extLst>
          </p:cNvPr>
          <p:cNvSpPr>
            <a:spLocks noChangeAspect="1"/>
          </p:cNvSpPr>
          <p:nvPr/>
        </p:nvSpPr>
        <p:spPr>
          <a:xfrm>
            <a:off x="534936" y="5012547"/>
            <a:ext cx="360000" cy="218667"/>
          </a:xfrm>
          <a:custGeom>
            <a:avLst/>
            <a:gdLst>
              <a:gd name="connsiteX0" fmla="*/ 0 w 720090"/>
              <a:gd name="connsiteY0" fmla="*/ 77343 h 437388"/>
              <a:gd name="connsiteX1" fmla="*/ 142748 w 720090"/>
              <a:gd name="connsiteY1" fmla="*/ 77343 h 437388"/>
              <a:gd name="connsiteX2" fmla="*/ 360045 w 720090"/>
              <a:gd name="connsiteY2" fmla="*/ 294640 h 437388"/>
              <a:gd name="connsiteX3" fmla="*/ 577342 w 720090"/>
              <a:gd name="connsiteY3" fmla="*/ 77343 h 437388"/>
              <a:gd name="connsiteX4" fmla="*/ 720090 w 720090"/>
              <a:gd name="connsiteY4" fmla="*/ 77343 h 437388"/>
              <a:gd name="connsiteX5" fmla="*/ 360045 w 720090"/>
              <a:gd name="connsiteY5" fmla="*/ 437388 h 437388"/>
              <a:gd name="connsiteX6" fmla="*/ 0 w 720090"/>
              <a:gd name="connsiteY6" fmla="*/ 77343 h 437388"/>
              <a:gd name="connsiteX7" fmla="*/ 282703 w 720090"/>
              <a:gd name="connsiteY7" fmla="*/ 0 h 437388"/>
              <a:gd name="connsiteX8" fmla="*/ 437262 w 720090"/>
              <a:gd name="connsiteY8" fmla="*/ 0 h 437388"/>
              <a:gd name="connsiteX9" fmla="*/ 437262 w 720090"/>
              <a:gd name="connsiteY9" fmla="*/ 154559 h 437388"/>
              <a:gd name="connsiteX10" fmla="*/ 282703 w 720090"/>
              <a:gd name="connsiteY10" fmla="*/ 154559 h 43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20090" h="437388">
                <a:moveTo>
                  <a:pt x="0" y="77343"/>
                </a:moveTo>
                <a:lnTo>
                  <a:pt x="142748" y="77343"/>
                </a:lnTo>
                <a:cubicBezTo>
                  <a:pt x="142748" y="197358"/>
                  <a:pt x="240030" y="294640"/>
                  <a:pt x="360045" y="294640"/>
                </a:cubicBezTo>
                <a:cubicBezTo>
                  <a:pt x="480060" y="294640"/>
                  <a:pt x="577342" y="197358"/>
                  <a:pt x="577342" y="77343"/>
                </a:cubicBezTo>
                <a:lnTo>
                  <a:pt x="720090" y="77343"/>
                </a:lnTo>
                <a:cubicBezTo>
                  <a:pt x="720090" y="275209"/>
                  <a:pt x="557911" y="437388"/>
                  <a:pt x="360045" y="437388"/>
                </a:cubicBezTo>
                <a:cubicBezTo>
                  <a:pt x="162179" y="437388"/>
                  <a:pt x="0" y="276225"/>
                  <a:pt x="0" y="77343"/>
                </a:cubicBezTo>
                <a:close/>
                <a:moveTo>
                  <a:pt x="282703" y="0"/>
                </a:moveTo>
                <a:lnTo>
                  <a:pt x="437262" y="0"/>
                </a:lnTo>
                <a:lnTo>
                  <a:pt x="437262" y="154559"/>
                </a:lnTo>
                <a:lnTo>
                  <a:pt x="282703" y="154559"/>
                </a:lnTo>
                <a:close/>
              </a:path>
            </a:pathLst>
          </a:custGeom>
          <a:solidFill>
            <a:srgbClr val="00B9C0">
              <a:alpha val="30000"/>
            </a:srgbClr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>
              <a:solidFill>
                <a:schemeClr val="tx1">
                  <a:alpha val="3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09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5C7774-1DA7-18BC-727E-BE3F8674E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ángulo redondeado 14">
            <a:extLst>
              <a:ext uri="{FF2B5EF4-FFF2-40B4-BE49-F238E27FC236}">
                <a16:creationId xmlns:a16="http://schemas.microsoft.com/office/drawing/2014/main" id="{149C3F6C-BBA5-4B3B-A8AB-4954E77CD4ED}"/>
              </a:ext>
            </a:extLst>
          </p:cNvPr>
          <p:cNvSpPr/>
          <p:nvPr/>
        </p:nvSpPr>
        <p:spPr>
          <a:xfrm rot="10800000">
            <a:off x="637732" y="1583274"/>
            <a:ext cx="10396332" cy="6810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6" name="Rectángulo: esquinas redondeadas 70">
            <a:extLst>
              <a:ext uri="{FF2B5EF4-FFF2-40B4-BE49-F238E27FC236}">
                <a16:creationId xmlns:a16="http://schemas.microsoft.com/office/drawing/2014/main" id="{19CE119D-E455-108D-3F2A-F6E64605665A}"/>
              </a:ext>
            </a:extLst>
          </p:cNvPr>
          <p:cNvSpPr/>
          <p:nvPr/>
        </p:nvSpPr>
        <p:spPr>
          <a:xfrm>
            <a:off x="3462903" y="1918123"/>
            <a:ext cx="612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00" dirty="0">
                <a:solidFill>
                  <a:schemeClr val="tx1"/>
                </a:solidFill>
                <a:latin typeface="Pulso" pitchFamily="2" charset="0"/>
              </a:rPr>
              <a:t> </a:t>
            </a:r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EF2F3CAF-AAF4-79B6-7391-B834257DD76D}"/>
              </a:ext>
            </a:extLst>
          </p:cNvPr>
          <p:cNvGrpSpPr/>
          <p:nvPr/>
        </p:nvGrpSpPr>
        <p:grpSpPr>
          <a:xfrm rot="16200000">
            <a:off x="3177392" y="-97081"/>
            <a:ext cx="537486" cy="2167313"/>
            <a:chOff x="10774837" y="-1512795"/>
            <a:chExt cx="720000" cy="2903270"/>
          </a:xfrm>
        </p:grpSpPr>
        <p:sp>
          <p:nvSpPr>
            <p:cNvPr id="76" name="Redondear rectángulo de esquina del mismo lado 75">
              <a:extLst>
                <a:ext uri="{FF2B5EF4-FFF2-40B4-BE49-F238E27FC236}">
                  <a16:creationId xmlns:a16="http://schemas.microsoft.com/office/drawing/2014/main" id="{1B6BECA6-03DC-057C-3D4D-D40BD6D2E59A}"/>
                </a:ext>
              </a:extLst>
            </p:cNvPr>
            <p:cNvSpPr/>
            <p:nvPr/>
          </p:nvSpPr>
          <p:spPr>
            <a:xfrm>
              <a:off x="10774837" y="-1512795"/>
              <a:ext cx="720000" cy="290327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2E847F38-8FB0-61FA-3E95-BD49A9A6A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5" name="Title 1">
            <a:extLst>
              <a:ext uri="{FF2B5EF4-FFF2-40B4-BE49-F238E27FC236}">
                <a16:creationId xmlns:a16="http://schemas.microsoft.com/office/drawing/2014/main" id="{1DBF5307-D327-39DD-1F13-CD89EBDC324B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095399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Negocio </a:t>
            </a:r>
            <a:r>
              <a:rPr lang="es-ES_tradnl" sz="3600" spc="0" dirty="0">
                <a:solidFill>
                  <a:srgbClr val="3D00E5"/>
                </a:solidFill>
              </a:rPr>
              <a:t>Datos</a:t>
            </a:r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E8E17A79-7B44-F207-185F-1BBAF53781C6}"/>
              </a:ext>
            </a:extLst>
          </p:cNvPr>
          <p:cNvGrpSpPr/>
          <p:nvPr/>
        </p:nvGrpSpPr>
        <p:grpSpPr>
          <a:xfrm>
            <a:off x="8884395" y="1587645"/>
            <a:ext cx="1996771" cy="888787"/>
            <a:chOff x="8902776" y="1555740"/>
            <a:chExt cx="2988000" cy="1044000"/>
          </a:xfrm>
        </p:grpSpPr>
        <p:graphicFrame>
          <p:nvGraphicFramePr>
            <p:cNvPr id="39" name="Gráfico 38">
              <a:extLst>
                <a:ext uri="{FF2B5EF4-FFF2-40B4-BE49-F238E27FC236}">
                  <a16:creationId xmlns:a16="http://schemas.microsoft.com/office/drawing/2014/main" id="{EFF817B4-60A6-19D5-44AE-F4276FD49E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007124578"/>
                </p:ext>
              </p:extLst>
            </p:nvPr>
          </p:nvGraphicFramePr>
          <p:xfrm>
            <a:off x="8902776" y="1555740"/>
            <a:ext cx="2988000" cy="104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F2AAABC7-34D7-0BE3-A186-87C4FE42A23C}"/>
                </a:ext>
              </a:extLst>
            </p:cNvPr>
            <p:cNvSpPr txBox="1"/>
            <p:nvPr/>
          </p:nvSpPr>
          <p:spPr>
            <a:xfrm>
              <a:off x="9096478" y="1935335"/>
              <a:ext cx="1107768" cy="289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 err="1">
                  <a:solidFill>
                    <a:srgbClr val="FFFFFF"/>
                  </a:solidFill>
                </a:rPr>
                <a:t>Hard</a:t>
              </a:r>
              <a:r>
                <a:rPr lang="es-AR" sz="1000" dirty="0">
                  <a:solidFill>
                    <a:srgbClr val="FFFFFF"/>
                  </a:solidFill>
                </a:rPr>
                <a:t> USD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C9FA2DA9-DD1C-595C-6C84-FE4262E21D18}"/>
                </a:ext>
              </a:extLst>
            </p:cNvPr>
            <p:cNvSpPr txBox="1"/>
            <p:nvPr/>
          </p:nvSpPr>
          <p:spPr>
            <a:xfrm>
              <a:off x="11234949" y="1946772"/>
              <a:ext cx="568524" cy="253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800" dirty="0">
                  <a:solidFill>
                    <a:srgbClr val="FFFFFF"/>
                  </a:solidFill>
                </a:rPr>
                <a:t>ARS</a:t>
              </a:r>
            </a:p>
          </p:txBody>
        </p:sp>
      </p:grpSp>
      <p:sp>
        <p:nvSpPr>
          <p:cNvPr id="66" name="Redondear rectángulo de esquina del mismo lado 65">
            <a:extLst>
              <a:ext uri="{FF2B5EF4-FFF2-40B4-BE49-F238E27FC236}">
                <a16:creationId xmlns:a16="http://schemas.microsoft.com/office/drawing/2014/main" id="{D3D61254-7788-0727-E8C3-1FC649505A67}"/>
              </a:ext>
            </a:extLst>
          </p:cNvPr>
          <p:cNvSpPr/>
          <p:nvPr/>
        </p:nvSpPr>
        <p:spPr>
          <a:xfrm rot="5400000">
            <a:off x="11370689" y="434009"/>
            <a:ext cx="537486" cy="1105137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3964146E-AE90-5B6B-022F-3E284FEDF05D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934396F9-4F9C-5A34-5EDB-DA92247EA056}"/>
              </a:ext>
            </a:extLst>
          </p:cNvPr>
          <p:cNvSpPr txBox="1"/>
          <p:nvPr/>
        </p:nvSpPr>
        <p:spPr>
          <a:xfrm>
            <a:off x="11566715" y="985798"/>
            <a:ext cx="37510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sp>
        <p:nvSpPr>
          <p:cNvPr id="90" name="Forma libre 89">
            <a:extLst>
              <a:ext uri="{FF2B5EF4-FFF2-40B4-BE49-F238E27FC236}">
                <a16:creationId xmlns:a16="http://schemas.microsoft.com/office/drawing/2014/main" id="{7342E001-C086-E1B7-E29C-14D6600CBE82}"/>
              </a:ext>
            </a:extLst>
          </p:cNvPr>
          <p:cNvSpPr>
            <a:spLocks noChangeAspect="1"/>
          </p:cNvSpPr>
          <p:nvPr/>
        </p:nvSpPr>
        <p:spPr>
          <a:xfrm>
            <a:off x="777506" y="1698927"/>
            <a:ext cx="457200" cy="449699"/>
          </a:xfrm>
          <a:custGeom>
            <a:avLst/>
            <a:gdLst>
              <a:gd name="connsiteX0" fmla="*/ 295148 w 720091"/>
              <a:gd name="connsiteY0" fmla="*/ 253 h 708278"/>
              <a:gd name="connsiteX1" fmla="*/ 295148 w 720091"/>
              <a:gd name="connsiteY1" fmla="*/ 146811 h 708278"/>
              <a:gd name="connsiteX2" fmla="*/ 142748 w 720091"/>
              <a:gd name="connsiteY2" fmla="*/ 354202 h 708278"/>
              <a:gd name="connsiteX3" fmla="*/ 295148 w 720091"/>
              <a:gd name="connsiteY3" fmla="*/ 561593 h 708278"/>
              <a:gd name="connsiteX4" fmla="*/ 295148 w 720091"/>
              <a:gd name="connsiteY4" fmla="*/ 561720 h 708278"/>
              <a:gd name="connsiteX5" fmla="*/ 295148 w 720091"/>
              <a:gd name="connsiteY5" fmla="*/ 708278 h 708278"/>
              <a:gd name="connsiteX6" fmla="*/ 0 w 720091"/>
              <a:gd name="connsiteY6" fmla="*/ 354329 h 708278"/>
              <a:gd name="connsiteX7" fmla="*/ 295148 w 720091"/>
              <a:gd name="connsiteY7" fmla="*/ 253 h 708278"/>
              <a:gd name="connsiteX8" fmla="*/ 424943 w 720091"/>
              <a:gd name="connsiteY8" fmla="*/ 0 h 708278"/>
              <a:gd name="connsiteX9" fmla="*/ 720091 w 720091"/>
              <a:gd name="connsiteY9" fmla="*/ 354076 h 708278"/>
              <a:gd name="connsiteX10" fmla="*/ 424943 w 720091"/>
              <a:gd name="connsiteY10" fmla="*/ 708152 h 708278"/>
              <a:gd name="connsiteX11" fmla="*/ 424943 w 720091"/>
              <a:gd name="connsiteY11" fmla="*/ 561594 h 708278"/>
              <a:gd name="connsiteX12" fmla="*/ 577343 w 720091"/>
              <a:gd name="connsiteY12" fmla="*/ 354203 h 708278"/>
              <a:gd name="connsiteX13" fmla="*/ 424943 w 720091"/>
              <a:gd name="connsiteY13" fmla="*/ 146812 h 708278"/>
              <a:gd name="connsiteX14" fmla="*/ 424943 w 720091"/>
              <a:gd name="connsiteY14" fmla="*/ 127 h 70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0091" h="708278">
                <a:moveTo>
                  <a:pt x="295148" y="253"/>
                </a:moveTo>
                <a:lnTo>
                  <a:pt x="295148" y="146811"/>
                </a:lnTo>
                <a:cubicBezTo>
                  <a:pt x="206883" y="174370"/>
                  <a:pt x="142748" y="256793"/>
                  <a:pt x="142748" y="354202"/>
                </a:cubicBezTo>
                <a:cubicBezTo>
                  <a:pt x="142748" y="451611"/>
                  <a:pt x="206883" y="534034"/>
                  <a:pt x="295148" y="561593"/>
                </a:cubicBezTo>
                <a:lnTo>
                  <a:pt x="295148" y="561720"/>
                </a:lnTo>
                <a:lnTo>
                  <a:pt x="295148" y="708278"/>
                </a:lnTo>
                <a:cubicBezTo>
                  <a:pt x="127889" y="677671"/>
                  <a:pt x="0" y="530224"/>
                  <a:pt x="0" y="354329"/>
                </a:cubicBezTo>
                <a:cubicBezTo>
                  <a:pt x="0" y="178434"/>
                  <a:pt x="127254" y="30987"/>
                  <a:pt x="295148" y="253"/>
                </a:cubicBezTo>
                <a:close/>
                <a:moveTo>
                  <a:pt x="424943" y="0"/>
                </a:moveTo>
                <a:cubicBezTo>
                  <a:pt x="592837" y="30607"/>
                  <a:pt x="720091" y="178181"/>
                  <a:pt x="720091" y="354076"/>
                </a:cubicBezTo>
                <a:cubicBezTo>
                  <a:pt x="720091" y="529971"/>
                  <a:pt x="592837" y="677418"/>
                  <a:pt x="424943" y="708152"/>
                </a:cubicBezTo>
                <a:lnTo>
                  <a:pt x="424943" y="561594"/>
                </a:lnTo>
                <a:cubicBezTo>
                  <a:pt x="513208" y="534035"/>
                  <a:pt x="577343" y="451612"/>
                  <a:pt x="577343" y="354203"/>
                </a:cubicBezTo>
                <a:cubicBezTo>
                  <a:pt x="577343" y="256794"/>
                  <a:pt x="513208" y="174371"/>
                  <a:pt x="424943" y="146812"/>
                </a:cubicBezTo>
                <a:lnTo>
                  <a:pt x="424943" y="127"/>
                </a:lnTo>
                <a:close/>
              </a:path>
            </a:pathLst>
          </a:custGeom>
          <a:solidFill>
            <a:srgbClr val="3D00E5"/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6A40EE63-5E85-ECAB-114E-DF0C1EF36950}"/>
              </a:ext>
            </a:extLst>
          </p:cNvPr>
          <p:cNvSpPr txBox="1"/>
          <p:nvPr/>
        </p:nvSpPr>
        <p:spPr>
          <a:xfrm>
            <a:off x="1517631" y="1631370"/>
            <a:ext cx="8448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/>
              <a:t>Ingresos</a:t>
            </a:r>
          </a:p>
        </p:txBody>
      </p:sp>
      <p:sp>
        <p:nvSpPr>
          <p:cNvPr id="94" name="Rectángulo: esquinas redondeadas 70">
            <a:extLst>
              <a:ext uri="{FF2B5EF4-FFF2-40B4-BE49-F238E27FC236}">
                <a16:creationId xmlns:a16="http://schemas.microsoft.com/office/drawing/2014/main" id="{AA355A79-F71F-40B1-4F27-382ED3D724FA}"/>
              </a:ext>
            </a:extLst>
          </p:cNvPr>
          <p:cNvSpPr/>
          <p:nvPr/>
        </p:nvSpPr>
        <p:spPr>
          <a:xfrm>
            <a:off x="5790282" y="1912719"/>
            <a:ext cx="612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>
                <a:solidFill>
                  <a:schemeClr val="tx1"/>
                </a:solidFill>
                <a:latin typeface="Pulso" pitchFamily="2" charset="0"/>
              </a:rPr>
              <a:t>183%</a:t>
            </a:r>
          </a:p>
        </p:txBody>
      </p:sp>
      <p:sp>
        <p:nvSpPr>
          <p:cNvPr id="95" name="Rectángulo: esquinas redondeadas 71">
            <a:extLst>
              <a:ext uri="{FF2B5EF4-FFF2-40B4-BE49-F238E27FC236}">
                <a16:creationId xmlns:a16="http://schemas.microsoft.com/office/drawing/2014/main" id="{929285D1-A901-E46A-113A-2D03B74CCC78}"/>
              </a:ext>
            </a:extLst>
          </p:cNvPr>
          <p:cNvSpPr/>
          <p:nvPr/>
        </p:nvSpPr>
        <p:spPr>
          <a:xfrm>
            <a:off x="7997844" y="1902992"/>
            <a:ext cx="612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>
                <a:solidFill>
                  <a:schemeClr val="tx1"/>
                </a:solidFill>
                <a:latin typeface="Pulso" pitchFamily="2" charset="0"/>
              </a:rPr>
              <a:t>138%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1D673B2C-EFAA-055A-C794-93FBF2CD4A02}"/>
              </a:ext>
            </a:extLst>
          </p:cNvPr>
          <p:cNvSpPr txBox="1"/>
          <p:nvPr/>
        </p:nvSpPr>
        <p:spPr>
          <a:xfrm>
            <a:off x="2745995" y="1666498"/>
            <a:ext cx="3207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600" dirty="0"/>
              <a:t>YoY</a:t>
            </a:r>
          </a:p>
        </p:txBody>
      </p:sp>
      <p:sp>
        <p:nvSpPr>
          <p:cNvPr id="101" name="CuadroTexto 100">
            <a:extLst>
              <a:ext uri="{FF2B5EF4-FFF2-40B4-BE49-F238E27FC236}">
                <a16:creationId xmlns:a16="http://schemas.microsoft.com/office/drawing/2014/main" id="{E143FE6D-0CDF-57F6-A266-EC9AA0780854}"/>
              </a:ext>
            </a:extLst>
          </p:cNvPr>
          <p:cNvSpPr txBox="1"/>
          <p:nvPr/>
        </p:nvSpPr>
        <p:spPr>
          <a:xfrm>
            <a:off x="5895106" y="1672846"/>
            <a:ext cx="4023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latin typeface="Pulso" pitchFamily="2" charset="0"/>
              </a:rPr>
              <a:t>% IPC</a:t>
            </a:r>
          </a:p>
        </p:txBody>
      </p:sp>
      <p:sp>
        <p:nvSpPr>
          <p:cNvPr id="102" name="CuadroTexto 101">
            <a:extLst>
              <a:ext uri="{FF2B5EF4-FFF2-40B4-BE49-F238E27FC236}">
                <a16:creationId xmlns:a16="http://schemas.microsoft.com/office/drawing/2014/main" id="{EBA7DF2F-B189-B4BF-7BC6-FF9F5791767B}"/>
              </a:ext>
            </a:extLst>
          </p:cNvPr>
          <p:cNvSpPr txBox="1"/>
          <p:nvPr/>
        </p:nvSpPr>
        <p:spPr>
          <a:xfrm>
            <a:off x="8102668" y="1672846"/>
            <a:ext cx="4023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latin typeface="Pulso" pitchFamily="2" charset="0"/>
              </a:rPr>
              <a:t>% IPC</a:t>
            </a:r>
          </a:p>
        </p:txBody>
      </p:sp>
      <p:grpSp>
        <p:nvGrpSpPr>
          <p:cNvPr id="103" name="Grupo 102">
            <a:extLst>
              <a:ext uri="{FF2B5EF4-FFF2-40B4-BE49-F238E27FC236}">
                <a16:creationId xmlns:a16="http://schemas.microsoft.com/office/drawing/2014/main" id="{9CAADF38-8030-E791-3909-94AD96E71AAA}"/>
              </a:ext>
            </a:extLst>
          </p:cNvPr>
          <p:cNvGrpSpPr/>
          <p:nvPr/>
        </p:nvGrpSpPr>
        <p:grpSpPr>
          <a:xfrm>
            <a:off x="5031108" y="1715790"/>
            <a:ext cx="621965" cy="415973"/>
            <a:chOff x="7347429" y="1774509"/>
            <a:chExt cx="621965" cy="415973"/>
          </a:xfrm>
        </p:grpSpPr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EAD0C633-51C7-CE6C-C861-04341056B166}"/>
                </a:ext>
              </a:extLst>
            </p:cNvPr>
            <p:cNvSpPr txBox="1"/>
            <p:nvPr/>
          </p:nvSpPr>
          <p:spPr>
            <a:xfrm>
              <a:off x="7478875" y="1774509"/>
              <a:ext cx="359073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>
                  <a:solidFill>
                    <a:srgbClr val="00B7EB"/>
                  </a:solidFill>
                  <a:latin typeface="Pulso" pitchFamily="2" charset="0"/>
                </a:rPr>
                <a:t>561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5A497192-5431-EACB-2E67-E57EE0E99DF9}"/>
                </a:ext>
              </a:extLst>
            </p:cNvPr>
            <p:cNvSpPr txBox="1"/>
            <p:nvPr/>
          </p:nvSpPr>
          <p:spPr>
            <a:xfrm>
              <a:off x="7347429" y="2036594"/>
              <a:ext cx="62196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000" dirty="0" err="1">
                  <a:solidFill>
                    <a:srgbClr val="00B7EB"/>
                  </a:solidFill>
                  <a:latin typeface="Pulso" pitchFamily="2" charset="0"/>
                </a:rPr>
                <a:t>YoY</a:t>
              </a:r>
              <a:r>
                <a:rPr lang="es-AR" sz="1000" dirty="0">
                  <a:solidFill>
                    <a:srgbClr val="00B7EB"/>
                  </a:solidFill>
                  <a:latin typeface="Pulso" pitchFamily="2" charset="0"/>
                </a:rPr>
                <a:t> +44%</a:t>
              </a:r>
            </a:p>
          </p:txBody>
        </p:sp>
      </p:grpSp>
      <p:grpSp>
        <p:nvGrpSpPr>
          <p:cNvPr id="106" name="Grupo 105">
            <a:extLst>
              <a:ext uri="{FF2B5EF4-FFF2-40B4-BE49-F238E27FC236}">
                <a16:creationId xmlns:a16="http://schemas.microsoft.com/office/drawing/2014/main" id="{8D280E75-BFF0-91E8-E4EE-519CE40BD5BF}"/>
              </a:ext>
            </a:extLst>
          </p:cNvPr>
          <p:cNvGrpSpPr/>
          <p:nvPr/>
        </p:nvGrpSpPr>
        <p:grpSpPr>
          <a:xfrm>
            <a:off x="7238535" y="1715790"/>
            <a:ext cx="612347" cy="415973"/>
            <a:chOff x="9686529" y="1774509"/>
            <a:chExt cx="612347" cy="415973"/>
          </a:xfrm>
        </p:grpSpPr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8CB2A070-7032-3EF5-121E-84C57664A2D1}"/>
                </a:ext>
              </a:extLst>
            </p:cNvPr>
            <p:cNvSpPr txBox="1"/>
            <p:nvPr/>
          </p:nvSpPr>
          <p:spPr>
            <a:xfrm>
              <a:off x="9806755" y="1774509"/>
              <a:ext cx="371897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>
                  <a:solidFill>
                    <a:srgbClr val="0266FF"/>
                  </a:solidFill>
                  <a:latin typeface="Pulso" pitchFamily="2" charset="0"/>
                </a:rPr>
                <a:t>418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BED114C3-AF9D-C2B6-6307-6DAF4A0C0295}"/>
                </a:ext>
              </a:extLst>
            </p:cNvPr>
            <p:cNvSpPr txBox="1"/>
            <p:nvPr/>
          </p:nvSpPr>
          <p:spPr>
            <a:xfrm>
              <a:off x="9686529" y="2036594"/>
              <a:ext cx="612347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000" dirty="0" err="1">
                  <a:solidFill>
                    <a:srgbClr val="0266FF"/>
                  </a:solidFill>
                  <a:latin typeface="Pulso" pitchFamily="2" charset="0"/>
                </a:rPr>
                <a:t>YoY</a:t>
              </a:r>
              <a:r>
                <a:rPr lang="es-AR" sz="1000" dirty="0">
                  <a:solidFill>
                    <a:srgbClr val="0266FF"/>
                  </a:solidFill>
                  <a:latin typeface="Pulso" pitchFamily="2" charset="0"/>
                </a:rPr>
                <a:t> +34%</a:t>
              </a:r>
            </a:p>
          </p:txBody>
        </p:sp>
      </p:grpSp>
      <p:grpSp>
        <p:nvGrpSpPr>
          <p:cNvPr id="109" name="Grupo 108">
            <a:extLst>
              <a:ext uri="{FF2B5EF4-FFF2-40B4-BE49-F238E27FC236}">
                <a16:creationId xmlns:a16="http://schemas.microsoft.com/office/drawing/2014/main" id="{29A584CB-E14B-5513-29F2-C8D543ABB62E}"/>
              </a:ext>
            </a:extLst>
          </p:cNvPr>
          <p:cNvGrpSpPr/>
          <p:nvPr/>
        </p:nvGrpSpPr>
        <p:grpSpPr>
          <a:xfrm>
            <a:off x="4481655" y="1726357"/>
            <a:ext cx="394840" cy="394838"/>
            <a:chOff x="2610975" y="5677300"/>
            <a:chExt cx="379651" cy="379651"/>
          </a:xfrm>
        </p:grpSpPr>
        <p:sp>
          <p:nvSpPr>
            <p:cNvPr id="110" name="Elipse 109">
              <a:extLst>
                <a:ext uri="{FF2B5EF4-FFF2-40B4-BE49-F238E27FC236}">
                  <a16:creationId xmlns:a16="http://schemas.microsoft.com/office/drawing/2014/main" id="{0D037DFD-958B-4540-C4C1-4DB301A01BBB}"/>
                </a:ext>
              </a:extLst>
            </p:cNvPr>
            <p:cNvSpPr/>
            <p:nvPr/>
          </p:nvSpPr>
          <p:spPr>
            <a:xfrm>
              <a:off x="2610975" y="5677300"/>
              <a:ext cx="379651" cy="379651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9905F0D7-36FD-78FC-FAD4-BD80AC64CE5F}"/>
                </a:ext>
              </a:extLst>
            </p:cNvPr>
            <p:cNvSpPr/>
            <p:nvPr/>
          </p:nvSpPr>
          <p:spPr>
            <a:xfrm>
              <a:off x="2685082" y="5751407"/>
              <a:ext cx="231437" cy="231437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4F90477A-35DB-E18B-7376-D61C57A3E45E}"/>
              </a:ext>
            </a:extLst>
          </p:cNvPr>
          <p:cNvGrpSpPr/>
          <p:nvPr/>
        </p:nvGrpSpPr>
        <p:grpSpPr>
          <a:xfrm>
            <a:off x="6679151" y="1726357"/>
            <a:ext cx="394840" cy="394838"/>
            <a:chOff x="3819812" y="3843928"/>
            <a:chExt cx="379651" cy="379651"/>
          </a:xfrm>
        </p:grpSpPr>
        <p:sp>
          <p:nvSpPr>
            <p:cNvPr id="113" name="Elipse 112">
              <a:extLst>
                <a:ext uri="{FF2B5EF4-FFF2-40B4-BE49-F238E27FC236}">
                  <a16:creationId xmlns:a16="http://schemas.microsoft.com/office/drawing/2014/main" id="{D2EA750E-1678-2717-1EF5-44CE0E3AE486}"/>
                </a:ext>
              </a:extLst>
            </p:cNvPr>
            <p:cNvSpPr/>
            <p:nvPr/>
          </p:nvSpPr>
          <p:spPr>
            <a:xfrm>
              <a:off x="3819812" y="3843928"/>
              <a:ext cx="379651" cy="379651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14" name="Gráfico 113">
              <a:extLst>
                <a:ext uri="{FF2B5EF4-FFF2-40B4-BE49-F238E27FC236}">
                  <a16:creationId xmlns:a16="http://schemas.microsoft.com/office/drawing/2014/main" id="{A684B28D-2539-5C4D-EDF4-B6D74039DD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93918" y="3950673"/>
              <a:ext cx="231438" cy="166160"/>
            </a:xfrm>
            <a:prstGeom prst="rect">
              <a:avLst/>
            </a:prstGeom>
          </p:spPr>
        </p:pic>
      </p:grp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1FDB3C5F-C1FA-E166-E695-053BDAB0ABE8}"/>
              </a:ext>
            </a:extLst>
          </p:cNvPr>
          <p:cNvSpPr txBox="1"/>
          <p:nvPr/>
        </p:nvSpPr>
        <p:spPr>
          <a:xfrm>
            <a:off x="3583757" y="1678250"/>
            <a:ext cx="37029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100" dirty="0">
                <a:latin typeface="Pulso" pitchFamily="2" charset="0"/>
              </a:rPr>
              <a:t>% IPC</a:t>
            </a:r>
          </a:p>
        </p:txBody>
      </p:sp>
      <p:sp>
        <p:nvSpPr>
          <p:cNvPr id="118" name="CuadroTexto 117">
            <a:extLst>
              <a:ext uri="{FF2B5EF4-FFF2-40B4-BE49-F238E27FC236}">
                <a16:creationId xmlns:a16="http://schemas.microsoft.com/office/drawing/2014/main" id="{BD1A4BE3-E5AE-13D3-B65F-F4FEBF4ABE52}"/>
              </a:ext>
            </a:extLst>
          </p:cNvPr>
          <p:cNvSpPr txBox="1"/>
          <p:nvPr/>
        </p:nvSpPr>
        <p:spPr>
          <a:xfrm>
            <a:off x="9025849" y="1672846"/>
            <a:ext cx="7421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200" dirty="0">
                <a:latin typeface="Pulso" pitchFamily="2" charset="0"/>
              </a:rPr>
              <a:t>% Moneda</a:t>
            </a:r>
          </a:p>
        </p:txBody>
      </p:sp>
      <p:cxnSp>
        <p:nvCxnSpPr>
          <p:cNvPr id="120" name="Conector recto 119">
            <a:extLst>
              <a:ext uri="{FF2B5EF4-FFF2-40B4-BE49-F238E27FC236}">
                <a16:creationId xmlns:a16="http://schemas.microsoft.com/office/drawing/2014/main" id="{802E0D55-6FCC-D808-FD4F-09292A51E917}"/>
              </a:ext>
            </a:extLst>
          </p:cNvPr>
          <p:cNvCxnSpPr>
            <a:cxnSpLocks/>
          </p:cNvCxnSpPr>
          <p:nvPr/>
        </p:nvCxnSpPr>
        <p:spPr>
          <a:xfrm>
            <a:off x="8810756" y="1690372"/>
            <a:ext cx="0" cy="46462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Conector recto 123">
            <a:extLst>
              <a:ext uri="{FF2B5EF4-FFF2-40B4-BE49-F238E27FC236}">
                <a16:creationId xmlns:a16="http://schemas.microsoft.com/office/drawing/2014/main" id="{E4D21B2D-A7A9-A7D3-6B5E-568C43B82A9E}"/>
              </a:ext>
            </a:extLst>
          </p:cNvPr>
          <p:cNvCxnSpPr>
            <a:cxnSpLocks/>
          </p:cNvCxnSpPr>
          <p:nvPr/>
        </p:nvCxnSpPr>
        <p:spPr>
          <a:xfrm>
            <a:off x="4293897" y="1690372"/>
            <a:ext cx="0" cy="46462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D82DB2E5-98DA-F44A-D52A-845E8EA79708}"/>
              </a:ext>
            </a:extLst>
          </p:cNvPr>
          <p:cNvSpPr txBox="1"/>
          <p:nvPr/>
        </p:nvSpPr>
        <p:spPr>
          <a:xfrm flipH="1">
            <a:off x="9079950" y="6116368"/>
            <a:ext cx="2656217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s-AR" sz="800" i="1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(*) Incluye Segmento SMB y Mayorista.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2FC96E2-5B47-44A9-81C0-14B5A1B32572}"/>
              </a:ext>
            </a:extLst>
          </p:cNvPr>
          <p:cNvSpPr txBox="1"/>
          <p:nvPr/>
        </p:nvSpPr>
        <p:spPr>
          <a:xfrm>
            <a:off x="4983638" y="4265245"/>
            <a:ext cx="4263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latin typeface="Pulso" pitchFamily="2" charset="0"/>
              </a:rPr>
              <a:t>979</a:t>
            </a:r>
          </a:p>
        </p:txBody>
      </p:sp>
      <p:sp>
        <p:nvSpPr>
          <p:cNvPr id="4" name="Rectángulo: esquinas redondeadas 95">
            <a:extLst>
              <a:ext uri="{FF2B5EF4-FFF2-40B4-BE49-F238E27FC236}">
                <a16:creationId xmlns:a16="http://schemas.microsoft.com/office/drawing/2014/main" id="{8024BA78-803D-DC4F-9902-97ECC8D2B0E8}"/>
              </a:ext>
            </a:extLst>
          </p:cNvPr>
          <p:cNvSpPr/>
          <p:nvPr/>
        </p:nvSpPr>
        <p:spPr>
          <a:xfrm>
            <a:off x="5757736" y="4310102"/>
            <a:ext cx="389880" cy="18728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100" dirty="0">
                <a:solidFill>
                  <a:schemeClr val="tx1"/>
                </a:solidFill>
                <a:latin typeface="Pulso" pitchFamily="2" charset="0"/>
              </a:rPr>
              <a:t>+40%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9B96321-D250-E4BA-026D-3C24FA7BE5B3}"/>
              </a:ext>
            </a:extLst>
          </p:cNvPr>
          <p:cNvSpPr txBox="1"/>
          <p:nvPr/>
        </p:nvSpPr>
        <p:spPr>
          <a:xfrm>
            <a:off x="2145247" y="1995615"/>
            <a:ext cx="73738" cy="20518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baseline="30000" dirty="0">
                <a:solidFill>
                  <a:srgbClr val="3D00E6"/>
                </a:solidFill>
                <a:latin typeface="Pulso" pitchFamily="2" charset="0"/>
              </a:rPr>
              <a:t>*</a:t>
            </a:r>
          </a:p>
        </p:txBody>
      </p:sp>
      <p:sp>
        <p:nvSpPr>
          <p:cNvPr id="10" name="Rectángulo: esquinas redondeadas 44">
            <a:extLst>
              <a:ext uri="{FF2B5EF4-FFF2-40B4-BE49-F238E27FC236}">
                <a16:creationId xmlns:a16="http://schemas.microsoft.com/office/drawing/2014/main" id="{5F54EB7D-FE98-CFDC-2E8D-69C85095A047}"/>
              </a:ext>
            </a:extLst>
          </p:cNvPr>
          <p:cNvSpPr/>
          <p:nvPr/>
        </p:nvSpPr>
        <p:spPr>
          <a:xfrm>
            <a:off x="6542265" y="4277744"/>
            <a:ext cx="756000" cy="25200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dirty="0">
                <a:solidFill>
                  <a:schemeClr val="tx1"/>
                </a:solidFill>
                <a:latin typeface="Pulso" pitchFamily="2" charset="0"/>
              </a:rPr>
              <a:t>164%</a:t>
            </a:r>
          </a:p>
        </p:txBody>
      </p:sp>
    </p:spTree>
    <p:extLst>
      <p:ext uri="{BB962C8B-B14F-4D97-AF65-F5344CB8AC3E}">
        <p14:creationId xmlns:p14="http://schemas.microsoft.com/office/powerpoint/2010/main" val="298049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7 L -0.27005 -0.3414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503" y="-1708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D00E6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11000" y="111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7 L -0.25026 -0.33866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13" y="-1694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903B3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145000" y="14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3.7037E-7 L -0.2586 -0.34352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30" y="-1717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87000" y="8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3" grpId="0"/>
      <p:bldP spid="3" grpId="1"/>
      <p:bldP spid="3" grpId="2"/>
      <p:bldP spid="4" grpId="0"/>
      <p:bldP spid="4" grpId="1"/>
      <p:bldP spid="4" grpId="2"/>
      <p:bldP spid="9" grpId="0"/>
      <p:bldP spid="10" grpId="0"/>
      <p:bldP spid="1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C36B90C5-2304-FCAF-E279-984B1FFCBD40}"/>
              </a:ext>
            </a:extLst>
          </p:cNvPr>
          <p:cNvGrpSpPr/>
          <p:nvPr/>
        </p:nvGrpSpPr>
        <p:grpSpPr>
          <a:xfrm>
            <a:off x="637732" y="2476433"/>
            <a:ext cx="3348000" cy="1670750"/>
            <a:chOff x="724801" y="2981769"/>
            <a:chExt cx="4518159" cy="2862439"/>
          </a:xfrm>
          <a:solidFill>
            <a:srgbClr val="FFFFFF"/>
          </a:solidFill>
        </p:grpSpPr>
        <p:sp>
          <p:nvSpPr>
            <p:cNvPr id="3" name="Rectángulo: esquinas redondeadas 34">
              <a:extLst>
                <a:ext uri="{FF2B5EF4-FFF2-40B4-BE49-F238E27FC236}">
                  <a16:creationId xmlns:a16="http://schemas.microsoft.com/office/drawing/2014/main" id="{C307138A-10FE-935C-4251-12131AF46331}"/>
                </a:ext>
              </a:extLst>
            </p:cNvPr>
            <p:cNvSpPr/>
            <p:nvPr/>
          </p:nvSpPr>
          <p:spPr>
            <a:xfrm>
              <a:off x="724801" y="2981769"/>
              <a:ext cx="4518159" cy="2862439"/>
            </a:xfrm>
            <a:prstGeom prst="roundRect">
              <a:avLst>
                <a:gd name="adj" fmla="val 15514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3C32A4AD-DFAD-B57B-7D0E-0D7D87B506F3}"/>
                </a:ext>
              </a:extLst>
            </p:cNvPr>
            <p:cNvCxnSpPr>
              <a:cxnSpLocks/>
            </p:cNvCxnSpPr>
            <p:nvPr/>
          </p:nvCxnSpPr>
          <p:spPr>
            <a:xfrm>
              <a:off x="930525" y="4119713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FC30076D-B869-CBDF-9D22-8F9F7E45A72D}"/>
                </a:ext>
              </a:extLst>
            </p:cNvPr>
            <p:cNvCxnSpPr>
              <a:cxnSpLocks/>
            </p:cNvCxnSpPr>
            <p:nvPr/>
          </p:nvCxnSpPr>
          <p:spPr>
            <a:xfrm>
              <a:off x="1190890" y="4967746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" name="Rectángulo redondeado 14">
            <a:extLst>
              <a:ext uri="{FF2B5EF4-FFF2-40B4-BE49-F238E27FC236}">
                <a16:creationId xmlns:a16="http://schemas.microsoft.com/office/drawing/2014/main" id="{463170DF-6C17-F2F0-981B-F33B7FD16DA0}"/>
              </a:ext>
            </a:extLst>
          </p:cNvPr>
          <p:cNvSpPr/>
          <p:nvPr/>
        </p:nvSpPr>
        <p:spPr>
          <a:xfrm rot="10800000">
            <a:off x="637732" y="1583274"/>
            <a:ext cx="10396332" cy="681004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AD2E7052-F6CD-C3B8-D0C9-0BC297BD0142}"/>
              </a:ext>
            </a:extLst>
          </p:cNvPr>
          <p:cNvGrpSpPr/>
          <p:nvPr/>
        </p:nvGrpSpPr>
        <p:grpSpPr>
          <a:xfrm rot="16200000">
            <a:off x="3177392" y="-97081"/>
            <a:ext cx="537486" cy="2167313"/>
            <a:chOff x="10774837" y="-1512795"/>
            <a:chExt cx="720000" cy="2903270"/>
          </a:xfrm>
        </p:grpSpPr>
        <p:sp>
          <p:nvSpPr>
            <p:cNvPr id="8" name="Redondear rectángulo de esquina del mismo lado 75">
              <a:extLst>
                <a:ext uri="{FF2B5EF4-FFF2-40B4-BE49-F238E27FC236}">
                  <a16:creationId xmlns:a16="http://schemas.microsoft.com/office/drawing/2014/main" id="{431AB4D2-D92D-A133-25E9-2EE316FA48E6}"/>
                </a:ext>
              </a:extLst>
            </p:cNvPr>
            <p:cNvSpPr/>
            <p:nvPr/>
          </p:nvSpPr>
          <p:spPr>
            <a:xfrm>
              <a:off x="10774837" y="-1512795"/>
              <a:ext cx="720000" cy="290327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60A1152F-D74E-EA2C-76E0-54026CCC6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D2927BBC-1B52-AE53-6AB0-E05AB2D73D85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095399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Negocio </a:t>
            </a:r>
            <a:r>
              <a:rPr lang="es-ES_tradnl" sz="3600" spc="0" dirty="0">
                <a:solidFill>
                  <a:srgbClr val="3D00E5"/>
                </a:solidFill>
              </a:rPr>
              <a:t>Datos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FD4D6D4-D7CA-EC65-AB5C-A0A073E12048}"/>
              </a:ext>
            </a:extLst>
          </p:cNvPr>
          <p:cNvGrpSpPr/>
          <p:nvPr/>
        </p:nvGrpSpPr>
        <p:grpSpPr>
          <a:xfrm>
            <a:off x="8884395" y="1587645"/>
            <a:ext cx="1996771" cy="888787"/>
            <a:chOff x="8902776" y="1555740"/>
            <a:chExt cx="2988000" cy="1044000"/>
          </a:xfrm>
        </p:grpSpPr>
        <p:graphicFrame>
          <p:nvGraphicFramePr>
            <p:cNvPr id="12" name="Gráfico 11">
              <a:extLst>
                <a:ext uri="{FF2B5EF4-FFF2-40B4-BE49-F238E27FC236}">
                  <a16:creationId xmlns:a16="http://schemas.microsoft.com/office/drawing/2014/main" id="{D03C90F9-DCDD-A52D-6C78-30ED9E2F18CB}"/>
                </a:ext>
              </a:extLst>
            </p:cNvPr>
            <p:cNvGraphicFramePr>
              <a:graphicFrameLocks/>
            </p:cNvGraphicFramePr>
            <p:nvPr/>
          </p:nvGraphicFramePr>
          <p:xfrm>
            <a:off x="8902776" y="1555740"/>
            <a:ext cx="2988000" cy="1044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DAEB5A0-1317-6DC4-226A-EE919CD4CD19}"/>
                </a:ext>
              </a:extLst>
            </p:cNvPr>
            <p:cNvSpPr txBox="1"/>
            <p:nvPr/>
          </p:nvSpPr>
          <p:spPr>
            <a:xfrm>
              <a:off x="9096478" y="1935335"/>
              <a:ext cx="1107768" cy="289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 err="1">
                  <a:solidFill>
                    <a:srgbClr val="FFFFFF"/>
                  </a:solidFill>
                </a:rPr>
                <a:t>Hard</a:t>
              </a:r>
              <a:r>
                <a:rPr lang="es-AR" sz="1000" dirty="0">
                  <a:solidFill>
                    <a:srgbClr val="FFFFFF"/>
                  </a:solidFill>
                </a:rPr>
                <a:t> USD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9348B7A-B883-28E3-50B5-1FC55EA7F18B}"/>
                </a:ext>
              </a:extLst>
            </p:cNvPr>
            <p:cNvSpPr txBox="1"/>
            <p:nvPr/>
          </p:nvSpPr>
          <p:spPr>
            <a:xfrm>
              <a:off x="11234949" y="1946772"/>
              <a:ext cx="568524" cy="253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800" dirty="0">
                  <a:solidFill>
                    <a:srgbClr val="FFFFFF"/>
                  </a:solidFill>
                </a:rPr>
                <a:t>ARS</a:t>
              </a:r>
            </a:p>
          </p:txBody>
        </p:sp>
      </p:grpSp>
      <p:sp>
        <p:nvSpPr>
          <p:cNvPr id="15" name="Redondear rectángulo de esquina del mismo lado 65">
            <a:extLst>
              <a:ext uri="{FF2B5EF4-FFF2-40B4-BE49-F238E27FC236}">
                <a16:creationId xmlns:a16="http://schemas.microsoft.com/office/drawing/2014/main" id="{0B911AE9-2CE2-FEEC-EBB2-BB653F198663}"/>
              </a:ext>
            </a:extLst>
          </p:cNvPr>
          <p:cNvSpPr/>
          <p:nvPr/>
        </p:nvSpPr>
        <p:spPr>
          <a:xfrm rot="5400000">
            <a:off x="11370689" y="434009"/>
            <a:ext cx="537486" cy="1105137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C7F0644-B2C0-967A-8CF5-4336E1888792}"/>
              </a:ext>
            </a:extLst>
          </p:cNvPr>
          <p:cNvSpPr txBox="1"/>
          <p:nvPr/>
        </p:nvSpPr>
        <p:spPr>
          <a:xfrm>
            <a:off x="11340692" y="819272"/>
            <a:ext cx="6011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Dev. / IPC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0D36DD7-F409-2F43-DFE1-37E0AEA90738}"/>
              </a:ext>
            </a:extLst>
          </p:cNvPr>
          <p:cNvSpPr txBox="1"/>
          <p:nvPr/>
        </p:nvSpPr>
        <p:spPr>
          <a:xfrm>
            <a:off x="11481756" y="985798"/>
            <a:ext cx="4600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119%</a:t>
            </a:r>
          </a:p>
        </p:txBody>
      </p:sp>
      <p:sp>
        <p:nvSpPr>
          <p:cNvPr id="18" name="Forma libre 89">
            <a:extLst>
              <a:ext uri="{FF2B5EF4-FFF2-40B4-BE49-F238E27FC236}">
                <a16:creationId xmlns:a16="http://schemas.microsoft.com/office/drawing/2014/main" id="{524AF58A-605B-9B5C-CFE5-D3BEA67A66AA}"/>
              </a:ext>
            </a:extLst>
          </p:cNvPr>
          <p:cNvSpPr>
            <a:spLocks noChangeAspect="1"/>
          </p:cNvSpPr>
          <p:nvPr/>
        </p:nvSpPr>
        <p:spPr>
          <a:xfrm>
            <a:off x="777506" y="1698927"/>
            <a:ext cx="457200" cy="449699"/>
          </a:xfrm>
          <a:custGeom>
            <a:avLst/>
            <a:gdLst>
              <a:gd name="connsiteX0" fmla="*/ 295148 w 720091"/>
              <a:gd name="connsiteY0" fmla="*/ 253 h 708278"/>
              <a:gd name="connsiteX1" fmla="*/ 295148 w 720091"/>
              <a:gd name="connsiteY1" fmla="*/ 146811 h 708278"/>
              <a:gd name="connsiteX2" fmla="*/ 142748 w 720091"/>
              <a:gd name="connsiteY2" fmla="*/ 354202 h 708278"/>
              <a:gd name="connsiteX3" fmla="*/ 295148 w 720091"/>
              <a:gd name="connsiteY3" fmla="*/ 561593 h 708278"/>
              <a:gd name="connsiteX4" fmla="*/ 295148 w 720091"/>
              <a:gd name="connsiteY4" fmla="*/ 561720 h 708278"/>
              <a:gd name="connsiteX5" fmla="*/ 295148 w 720091"/>
              <a:gd name="connsiteY5" fmla="*/ 708278 h 708278"/>
              <a:gd name="connsiteX6" fmla="*/ 0 w 720091"/>
              <a:gd name="connsiteY6" fmla="*/ 354329 h 708278"/>
              <a:gd name="connsiteX7" fmla="*/ 295148 w 720091"/>
              <a:gd name="connsiteY7" fmla="*/ 253 h 708278"/>
              <a:gd name="connsiteX8" fmla="*/ 424943 w 720091"/>
              <a:gd name="connsiteY8" fmla="*/ 0 h 708278"/>
              <a:gd name="connsiteX9" fmla="*/ 720091 w 720091"/>
              <a:gd name="connsiteY9" fmla="*/ 354076 h 708278"/>
              <a:gd name="connsiteX10" fmla="*/ 424943 w 720091"/>
              <a:gd name="connsiteY10" fmla="*/ 708152 h 708278"/>
              <a:gd name="connsiteX11" fmla="*/ 424943 w 720091"/>
              <a:gd name="connsiteY11" fmla="*/ 561594 h 708278"/>
              <a:gd name="connsiteX12" fmla="*/ 577343 w 720091"/>
              <a:gd name="connsiteY12" fmla="*/ 354203 h 708278"/>
              <a:gd name="connsiteX13" fmla="*/ 424943 w 720091"/>
              <a:gd name="connsiteY13" fmla="*/ 146812 h 708278"/>
              <a:gd name="connsiteX14" fmla="*/ 424943 w 720091"/>
              <a:gd name="connsiteY14" fmla="*/ 127 h 708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20091" h="708278">
                <a:moveTo>
                  <a:pt x="295148" y="253"/>
                </a:moveTo>
                <a:lnTo>
                  <a:pt x="295148" y="146811"/>
                </a:lnTo>
                <a:cubicBezTo>
                  <a:pt x="206883" y="174370"/>
                  <a:pt x="142748" y="256793"/>
                  <a:pt x="142748" y="354202"/>
                </a:cubicBezTo>
                <a:cubicBezTo>
                  <a:pt x="142748" y="451611"/>
                  <a:pt x="206883" y="534034"/>
                  <a:pt x="295148" y="561593"/>
                </a:cubicBezTo>
                <a:lnTo>
                  <a:pt x="295148" y="561720"/>
                </a:lnTo>
                <a:lnTo>
                  <a:pt x="295148" y="708278"/>
                </a:lnTo>
                <a:cubicBezTo>
                  <a:pt x="127889" y="677671"/>
                  <a:pt x="0" y="530224"/>
                  <a:pt x="0" y="354329"/>
                </a:cubicBezTo>
                <a:cubicBezTo>
                  <a:pt x="0" y="178434"/>
                  <a:pt x="127254" y="30987"/>
                  <a:pt x="295148" y="253"/>
                </a:cubicBezTo>
                <a:close/>
                <a:moveTo>
                  <a:pt x="424943" y="0"/>
                </a:moveTo>
                <a:cubicBezTo>
                  <a:pt x="592837" y="30607"/>
                  <a:pt x="720091" y="178181"/>
                  <a:pt x="720091" y="354076"/>
                </a:cubicBezTo>
                <a:cubicBezTo>
                  <a:pt x="720091" y="529971"/>
                  <a:pt x="592837" y="677418"/>
                  <a:pt x="424943" y="708152"/>
                </a:cubicBezTo>
                <a:lnTo>
                  <a:pt x="424943" y="561594"/>
                </a:lnTo>
                <a:cubicBezTo>
                  <a:pt x="513208" y="534035"/>
                  <a:pt x="577343" y="451612"/>
                  <a:pt x="577343" y="354203"/>
                </a:cubicBezTo>
                <a:cubicBezTo>
                  <a:pt x="577343" y="256794"/>
                  <a:pt x="513208" y="174371"/>
                  <a:pt x="424943" y="146812"/>
                </a:cubicBezTo>
                <a:lnTo>
                  <a:pt x="424943" y="127"/>
                </a:lnTo>
                <a:close/>
              </a:path>
            </a:pathLst>
          </a:custGeom>
          <a:solidFill>
            <a:srgbClr val="3D00E5"/>
          </a:solidFill>
          <a:ln w="1266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9A8698EA-1985-AF28-04FE-85EBBCCB35D9}"/>
              </a:ext>
            </a:extLst>
          </p:cNvPr>
          <p:cNvSpPr txBox="1"/>
          <p:nvPr/>
        </p:nvSpPr>
        <p:spPr>
          <a:xfrm>
            <a:off x="1661931" y="1909420"/>
            <a:ext cx="5562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rgbClr val="3D00E5"/>
                </a:solidFill>
                <a:latin typeface="Pulso" pitchFamily="2" charset="0"/>
              </a:rPr>
              <a:t>633</a:t>
            </a:r>
            <a:r>
              <a:rPr lang="es-AR" sz="2000" baseline="30000" dirty="0">
                <a:solidFill>
                  <a:srgbClr val="3D00E5"/>
                </a:solidFill>
                <a:latin typeface="Pulso" pitchFamily="2" charset="0"/>
              </a:rPr>
              <a:t>*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01EAC3D-4408-C9D6-48F0-EC3EACF829D7}"/>
              </a:ext>
            </a:extLst>
          </p:cNvPr>
          <p:cNvSpPr txBox="1"/>
          <p:nvPr/>
        </p:nvSpPr>
        <p:spPr>
          <a:xfrm>
            <a:off x="1517631" y="1631370"/>
            <a:ext cx="84484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/>
              <a:t>Ingresos</a:t>
            </a:r>
          </a:p>
        </p:txBody>
      </p:sp>
      <p:sp>
        <p:nvSpPr>
          <p:cNvPr id="21" name="Rectángulo: esquinas redondeadas 70">
            <a:extLst>
              <a:ext uri="{FF2B5EF4-FFF2-40B4-BE49-F238E27FC236}">
                <a16:creationId xmlns:a16="http://schemas.microsoft.com/office/drawing/2014/main" id="{01725479-E46F-F5E4-2C5E-A96ECD32EEC9}"/>
              </a:ext>
            </a:extLst>
          </p:cNvPr>
          <p:cNvSpPr/>
          <p:nvPr/>
        </p:nvSpPr>
        <p:spPr>
          <a:xfrm>
            <a:off x="5790282" y="1912719"/>
            <a:ext cx="612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>
                <a:solidFill>
                  <a:schemeClr val="tx1"/>
                </a:solidFill>
                <a:latin typeface="Pulso" pitchFamily="2" charset="0"/>
              </a:rPr>
              <a:t>183%</a:t>
            </a:r>
          </a:p>
        </p:txBody>
      </p:sp>
      <p:sp>
        <p:nvSpPr>
          <p:cNvPr id="22" name="Rectángulo: esquinas redondeadas 71">
            <a:extLst>
              <a:ext uri="{FF2B5EF4-FFF2-40B4-BE49-F238E27FC236}">
                <a16:creationId xmlns:a16="http://schemas.microsoft.com/office/drawing/2014/main" id="{5A306F18-9E85-B3D0-7754-E751C9AC4C8B}"/>
              </a:ext>
            </a:extLst>
          </p:cNvPr>
          <p:cNvSpPr/>
          <p:nvPr/>
        </p:nvSpPr>
        <p:spPr>
          <a:xfrm>
            <a:off x="7997844" y="1902992"/>
            <a:ext cx="612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dirty="0">
                <a:solidFill>
                  <a:schemeClr val="tx1"/>
                </a:solidFill>
                <a:latin typeface="Pulso" pitchFamily="2" charset="0"/>
              </a:rPr>
              <a:t>138%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0CD3C375-447B-1029-4A0F-40FF84187C98}"/>
              </a:ext>
            </a:extLst>
          </p:cNvPr>
          <p:cNvSpPr txBox="1"/>
          <p:nvPr/>
        </p:nvSpPr>
        <p:spPr>
          <a:xfrm>
            <a:off x="2705081" y="1957065"/>
            <a:ext cx="4440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600" dirty="0">
                <a:solidFill>
                  <a:srgbClr val="3D00E5"/>
                </a:solidFill>
                <a:latin typeface="Pulso" pitchFamily="2" charset="0"/>
              </a:rPr>
              <a:t>+8% 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9D70E20-C188-4E4C-DF3A-5213D8FFCACF}"/>
              </a:ext>
            </a:extLst>
          </p:cNvPr>
          <p:cNvSpPr txBox="1"/>
          <p:nvPr/>
        </p:nvSpPr>
        <p:spPr>
          <a:xfrm>
            <a:off x="2745995" y="1666498"/>
            <a:ext cx="3207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600" dirty="0"/>
              <a:t>YoY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FDA5922C-DFDB-37FD-DD93-E3CEE9D058EB}"/>
              </a:ext>
            </a:extLst>
          </p:cNvPr>
          <p:cNvSpPr txBox="1"/>
          <p:nvPr/>
        </p:nvSpPr>
        <p:spPr>
          <a:xfrm>
            <a:off x="5895106" y="1672846"/>
            <a:ext cx="4023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latin typeface="Pulso" pitchFamily="2" charset="0"/>
              </a:rPr>
              <a:t>% IPC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AD070BF-8787-B1FB-6B1E-6BDBAA5422E2}"/>
              </a:ext>
            </a:extLst>
          </p:cNvPr>
          <p:cNvSpPr txBox="1"/>
          <p:nvPr/>
        </p:nvSpPr>
        <p:spPr>
          <a:xfrm>
            <a:off x="8102668" y="1672846"/>
            <a:ext cx="402353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latin typeface="Pulso" pitchFamily="2" charset="0"/>
              </a:rPr>
              <a:t>% IPC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65F4776A-A85E-F814-B4AB-EA2228AFCBC0}"/>
              </a:ext>
            </a:extLst>
          </p:cNvPr>
          <p:cNvGrpSpPr/>
          <p:nvPr/>
        </p:nvGrpSpPr>
        <p:grpSpPr>
          <a:xfrm>
            <a:off x="5056756" y="1715790"/>
            <a:ext cx="570669" cy="415973"/>
            <a:chOff x="7373077" y="1774509"/>
            <a:chExt cx="570669" cy="415973"/>
          </a:xfrm>
        </p:grpSpPr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D87DAC19-15D4-E0BD-D215-2A592EC423FE}"/>
                </a:ext>
              </a:extLst>
            </p:cNvPr>
            <p:cNvSpPr txBox="1"/>
            <p:nvPr/>
          </p:nvSpPr>
          <p:spPr>
            <a:xfrm>
              <a:off x="7465251" y="1774509"/>
              <a:ext cx="38632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>
                  <a:solidFill>
                    <a:srgbClr val="00B7EB"/>
                  </a:solidFill>
                  <a:latin typeface="Pulso" pitchFamily="2" charset="0"/>
                </a:rPr>
                <a:t>365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ECD7D50C-D9BF-507C-EDDC-541D93F1C6B1}"/>
                </a:ext>
              </a:extLst>
            </p:cNvPr>
            <p:cNvSpPr txBox="1"/>
            <p:nvPr/>
          </p:nvSpPr>
          <p:spPr>
            <a:xfrm>
              <a:off x="7373077" y="2036594"/>
              <a:ext cx="57066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000" dirty="0" err="1">
                  <a:solidFill>
                    <a:srgbClr val="00B7EB"/>
                  </a:solidFill>
                  <a:latin typeface="Pulso" pitchFamily="2" charset="0"/>
                </a:rPr>
                <a:t>YoY</a:t>
              </a:r>
              <a:r>
                <a:rPr lang="es-AR" sz="1000" dirty="0">
                  <a:solidFill>
                    <a:srgbClr val="00B7EB"/>
                  </a:solidFill>
                  <a:latin typeface="Pulso" pitchFamily="2" charset="0"/>
                </a:rPr>
                <a:t> +11%</a:t>
              </a:r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43C48B40-B2E8-0462-B0CB-B4D9A38215D7}"/>
              </a:ext>
            </a:extLst>
          </p:cNvPr>
          <p:cNvGrpSpPr/>
          <p:nvPr/>
        </p:nvGrpSpPr>
        <p:grpSpPr>
          <a:xfrm>
            <a:off x="7277808" y="1715790"/>
            <a:ext cx="533800" cy="415973"/>
            <a:chOff x="9725802" y="1774509"/>
            <a:chExt cx="533800" cy="415973"/>
          </a:xfrm>
        </p:grpSpPr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7B521503-EE6E-8A5B-21AB-4E17A0EE7326}"/>
                </a:ext>
              </a:extLst>
            </p:cNvPr>
            <p:cNvSpPr txBox="1"/>
            <p:nvPr/>
          </p:nvSpPr>
          <p:spPr>
            <a:xfrm>
              <a:off x="9796336" y="1774509"/>
              <a:ext cx="39273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600" dirty="0">
                  <a:solidFill>
                    <a:srgbClr val="0266FF"/>
                  </a:solidFill>
                  <a:latin typeface="Pulso" pitchFamily="2" charset="0"/>
                </a:rPr>
                <a:t>268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8C7559DD-B46D-D38A-8A7B-FAB86F5F8E59}"/>
                </a:ext>
              </a:extLst>
            </p:cNvPr>
            <p:cNvSpPr txBox="1"/>
            <p:nvPr/>
          </p:nvSpPr>
          <p:spPr>
            <a:xfrm>
              <a:off x="9725802" y="2036594"/>
              <a:ext cx="53380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000" dirty="0" err="1">
                  <a:solidFill>
                    <a:srgbClr val="0266FF"/>
                  </a:solidFill>
                  <a:latin typeface="Pulso" pitchFamily="2" charset="0"/>
                </a:rPr>
                <a:t>YoY</a:t>
              </a:r>
              <a:r>
                <a:rPr lang="es-AR" sz="1000" dirty="0">
                  <a:solidFill>
                    <a:srgbClr val="0266FF"/>
                  </a:solidFill>
                  <a:latin typeface="Pulso" pitchFamily="2" charset="0"/>
                </a:rPr>
                <a:t> +4%</a:t>
              </a: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E7041AB-C0DE-BDC7-3208-9B178304C661}"/>
              </a:ext>
            </a:extLst>
          </p:cNvPr>
          <p:cNvGrpSpPr/>
          <p:nvPr/>
        </p:nvGrpSpPr>
        <p:grpSpPr>
          <a:xfrm>
            <a:off x="4481655" y="1726357"/>
            <a:ext cx="394840" cy="394838"/>
            <a:chOff x="2610975" y="5677300"/>
            <a:chExt cx="379651" cy="379651"/>
          </a:xfrm>
        </p:grpSpPr>
        <p:sp>
          <p:nvSpPr>
            <p:cNvPr id="34" name="Elipse 33">
              <a:extLst>
                <a:ext uri="{FF2B5EF4-FFF2-40B4-BE49-F238E27FC236}">
                  <a16:creationId xmlns:a16="http://schemas.microsoft.com/office/drawing/2014/main" id="{91EE4AA5-D328-B386-E634-8AEEFDCB414D}"/>
                </a:ext>
              </a:extLst>
            </p:cNvPr>
            <p:cNvSpPr/>
            <p:nvPr/>
          </p:nvSpPr>
          <p:spPr>
            <a:xfrm>
              <a:off x="2610975" y="5677300"/>
              <a:ext cx="379651" cy="379651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35" name="Forma libre 110">
              <a:extLst>
                <a:ext uri="{FF2B5EF4-FFF2-40B4-BE49-F238E27FC236}">
                  <a16:creationId xmlns:a16="http://schemas.microsoft.com/office/drawing/2014/main" id="{F261A90E-010B-AE54-83D2-FB4D8F9BC625}"/>
                </a:ext>
              </a:extLst>
            </p:cNvPr>
            <p:cNvSpPr/>
            <p:nvPr/>
          </p:nvSpPr>
          <p:spPr>
            <a:xfrm>
              <a:off x="2685082" y="5751407"/>
              <a:ext cx="231437" cy="231437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9C043DCF-A431-65D9-FE61-DE07F1DEA12E}"/>
              </a:ext>
            </a:extLst>
          </p:cNvPr>
          <p:cNvGrpSpPr/>
          <p:nvPr/>
        </p:nvGrpSpPr>
        <p:grpSpPr>
          <a:xfrm>
            <a:off x="6679151" y="1726357"/>
            <a:ext cx="394840" cy="394838"/>
            <a:chOff x="3819812" y="3843928"/>
            <a:chExt cx="379651" cy="379651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C2BE1885-52BE-EC15-C563-C5B0461A9167}"/>
                </a:ext>
              </a:extLst>
            </p:cNvPr>
            <p:cNvSpPr/>
            <p:nvPr/>
          </p:nvSpPr>
          <p:spPr>
            <a:xfrm>
              <a:off x="3819812" y="3843928"/>
              <a:ext cx="379651" cy="379651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13189CC4-1996-984B-6000-EA748C6C59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893918" y="3950673"/>
              <a:ext cx="231438" cy="166160"/>
            </a:xfrm>
            <a:prstGeom prst="rect">
              <a:avLst/>
            </a:prstGeom>
          </p:spPr>
        </p:pic>
      </p:grpSp>
      <p:sp>
        <p:nvSpPr>
          <p:cNvPr id="39" name="Rectángulo: esquinas redondeadas 70">
            <a:extLst>
              <a:ext uri="{FF2B5EF4-FFF2-40B4-BE49-F238E27FC236}">
                <a16:creationId xmlns:a16="http://schemas.microsoft.com/office/drawing/2014/main" id="{6B03DC34-0349-848E-F6AD-AE561A8EBA5F}"/>
              </a:ext>
            </a:extLst>
          </p:cNvPr>
          <p:cNvSpPr/>
          <p:nvPr/>
        </p:nvSpPr>
        <p:spPr>
          <a:xfrm>
            <a:off x="3462903" y="1918123"/>
            <a:ext cx="612000" cy="25200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00" dirty="0">
                <a:solidFill>
                  <a:schemeClr val="tx1"/>
                </a:solidFill>
                <a:latin typeface="Pulso" pitchFamily="2" charset="0"/>
              </a:rPr>
              <a:t>164%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0CA62433-24DE-ECA8-E98A-A1BD99D6098A}"/>
              </a:ext>
            </a:extLst>
          </p:cNvPr>
          <p:cNvSpPr txBox="1"/>
          <p:nvPr/>
        </p:nvSpPr>
        <p:spPr>
          <a:xfrm>
            <a:off x="3583757" y="1678250"/>
            <a:ext cx="37029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100" dirty="0">
                <a:latin typeface="Pulso" pitchFamily="2" charset="0"/>
              </a:rPr>
              <a:t>% IPC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DE1F2F71-8F13-9EF4-BB33-29B8F978ED43}"/>
              </a:ext>
            </a:extLst>
          </p:cNvPr>
          <p:cNvSpPr txBox="1"/>
          <p:nvPr/>
        </p:nvSpPr>
        <p:spPr>
          <a:xfrm>
            <a:off x="9025849" y="1672846"/>
            <a:ext cx="74219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200" dirty="0">
                <a:latin typeface="Pulso" pitchFamily="2" charset="0"/>
              </a:rPr>
              <a:t>% Moneda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C0649000-4691-A407-96E0-972D09B188FF}"/>
              </a:ext>
            </a:extLst>
          </p:cNvPr>
          <p:cNvCxnSpPr>
            <a:cxnSpLocks/>
          </p:cNvCxnSpPr>
          <p:nvPr/>
        </p:nvCxnSpPr>
        <p:spPr>
          <a:xfrm>
            <a:off x="8810756" y="1690372"/>
            <a:ext cx="0" cy="46462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76143CC5-137F-D1FC-F4F5-F6EA4957001D}"/>
              </a:ext>
            </a:extLst>
          </p:cNvPr>
          <p:cNvCxnSpPr>
            <a:cxnSpLocks/>
          </p:cNvCxnSpPr>
          <p:nvPr/>
        </p:nvCxnSpPr>
        <p:spPr>
          <a:xfrm>
            <a:off x="4293897" y="1690372"/>
            <a:ext cx="0" cy="464620"/>
          </a:xfrm>
          <a:prstGeom prst="line">
            <a:avLst/>
          </a:prstGeom>
          <a:ln w="9525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CuadroTexto 43">
            <a:extLst>
              <a:ext uri="{FF2B5EF4-FFF2-40B4-BE49-F238E27FC236}">
                <a16:creationId xmlns:a16="http://schemas.microsoft.com/office/drawing/2014/main" id="{28D3642D-26F3-EBE7-E706-7951045DFDB1}"/>
              </a:ext>
            </a:extLst>
          </p:cNvPr>
          <p:cNvSpPr txBox="1"/>
          <p:nvPr/>
        </p:nvSpPr>
        <p:spPr>
          <a:xfrm flipH="1">
            <a:off x="9079950" y="6116368"/>
            <a:ext cx="2656217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s-AR" sz="800" i="1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(*) Incluye Segmento SMB y Mayorista.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86850C10-951A-1FDB-BC2F-204DFF55FC33}"/>
              </a:ext>
            </a:extLst>
          </p:cNvPr>
          <p:cNvSpPr txBox="1"/>
          <p:nvPr/>
        </p:nvSpPr>
        <p:spPr>
          <a:xfrm>
            <a:off x="1035415" y="2556403"/>
            <a:ext cx="190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3D00E5"/>
                </a:solidFill>
                <a:latin typeface="Pulso" pitchFamily="2" charset="0"/>
              </a:rPr>
              <a:t>Dedicada y Datos</a:t>
            </a: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54A1875A-4BEE-9A1E-2114-E0CEC7685729}"/>
              </a:ext>
            </a:extLst>
          </p:cNvPr>
          <p:cNvSpPr/>
          <p:nvPr/>
        </p:nvSpPr>
        <p:spPr>
          <a:xfrm>
            <a:off x="745811" y="2576283"/>
            <a:ext cx="289604" cy="289604"/>
          </a:xfrm>
          <a:prstGeom prst="ellipse">
            <a:avLst/>
          </a:prstGeom>
          <a:solidFill>
            <a:srgbClr val="3D0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>
              <a:solidFill>
                <a:srgbClr val="FFFFFF"/>
              </a:solidFill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BAE989A7-3464-DB2B-03BD-EC2E632E6DF0}"/>
              </a:ext>
            </a:extLst>
          </p:cNvPr>
          <p:cNvSpPr txBox="1"/>
          <p:nvPr/>
        </p:nvSpPr>
        <p:spPr>
          <a:xfrm>
            <a:off x="1119144" y="3026851"/>
            <a:ext cx="59150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rgbClr val="3D00E5"/>
                </a:solidFill>
                <a:latin typeface="Pulso" pitchFamily="2" charset="0"/>
              </a:rPr>
              <a:t>317</a:t>
            </a:r>
          </a:p>
        </p:txBody>
      </p:sp>
      <p:sp>
        <p:nvSpPr>
          <p:cNvPr id="48" name="Rectángulo: esquinas redondeadas 136">
            <a:extLst>
              <a:ext uri="{FF2B5EF4-FFF2-40B4-BE49-F238E27FC236}">
                <a16:creationId xmlns:a16="http://schemas.microsoft.com/office/drawing/2014/main" id="{D0208284-1A35-B705-F541-1140A2A711DA}"/>
              </a:ext>
            </a:extLst>
          </p:cNvPr>
          <p:cNvSpPr/>
          <p:nvPr/>
        </p:nvSpPr>
        <p:spPr>
          <a:xfrm>
            <a:off x="2213366" y="3184993"/>
            <a:ext cx="345988" cy="20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200" dirty="0">
                <a:solidFill>
                  <a:srgbClr val="3D00E5"/>
                </a:solidFill>
                <a:latin typeface="Pulso" pitchFamily="2" charset="0"/>
              </a:rPr>
              <a:t>+ 3%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EF5F49D-60ED-5832-370F-87830CA1E3E9}"/>
              </a:ext>
            </a:extLst>
          </p:cNvPr>
          <p:cNvSpPr txBox="1"/>
          <p:nvPr/>
        </p:nvSpPr>
        <p:spPr>
          <a:xfrm>
            <a:off x="1863411" y="3202816"/>
            <a:ext cx="3013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</a:rPr>
              <a:t>YoY</a:t>
            </a:r>
          </a:p>
        </p:txBody>
      </p:sp>
      <p:graphicFrame>
        <p:nvGraphicFramePr>
          <p:cNvPr id="50" name="Gráfico 49">
            <a:extLst>
              <a:ext uri="{FF2B5EF4-FFF2-40B4-BE49-F238E27FC236}">
                <a16:creationId xmlns:a16="http://schemas.microsoft.com/office/drawing/2014/main" id="{177ABE69-4F61-429A-015E-69254BD11713}"/>
              </a:ext>
            </a:extLst>
          </p:cNvPr>
          <p:cNvGraphicFramePr>
            <a:graphicFrameLocks/>
          </p:cNvGraphicFramePr>
          <p:nvPr/>
        </p:nvGraphicFramePr>
        <p:xfrm>
          <a:off x="1383232" y="3347751"/>
          <a:ext cx="2747649" cy="79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51" name="Grupo 50">
            <a:extLst>
              <a:ext uri="{FF2B5EF4-FFF2-40B4-BE49-F238E27FC236}">
                <a16:creationId xmlns:a16="http://schemas.microsoft.com/office/drawing/2014/main" id="{82EFF0D6-FBAB-1F58-534D-BB109787A287}"/>
              </a:ext>
            </a:extLst>
          </p:cNvPr>
          <p:cNvGrpSpPr/>
          <p:nvPr/>
        </p:nvGrpSpPr>
        <p:grpSpPr>
          <a:xfrm>
            <a:off x="4161602" y="2476433"/>
            <a:ext cx="3348000" cy="1670750"/>
            <a:chOff x="724801" y="2981769"/>
            <a:chExt cx="4518159" cy="2862439"/>
          </a:xfrm>
          <a:solidFill>
            <a:srgbClr val="FFFFFF"/>
          </a:solidFill>
        </p:grpSpPr>
        <p:sp>
          <p:nvSpPr>
            <p:cNvPr id="52" name="Rectángulo: esquinas redondeadas 34">
              <a:extLst>
                <a:ext uri="{FF2B5EF4-FFF2-40B4-BE49-F238E27FC236}">
                  <a16:creationId xmlns:a16="http://schemas.microsoft.com/office/drawing/2014/main" id="{90F616EB-1DD3-84A9-B178-EFABD8F85776}"/>
                </a:ext>
              </a:extLst>
            </p:cNvPr>
            <p:cNvSpPr/>
            <p:nvPr/>
          </p:nvSpPr>
          <p:spPr>
            <a:xfrm>
              <a:off x="724801" y="2981769"/>
              <a:ext cx="4518159" cy="2862439"/>
            </a:xfrm>
            <a:prstGeom prst="roundRect">
              <a:avLst>
                <a:gd name="adj" fmla="val 15514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53" name="Conector recto 52">
              <a:extLst>
                <a:ext uri="{FF2B5EF4-FFF2-40B4-BE49-F238E27FC236}">
                  <a16:creationId xmlns:a16="http://schemas.microsoft.com/office/drawing/2014/main" id="{AE68EDCB-1E61-8A48-B742-8DDEFB3BC0C6}"/>
                </a:ext>
              </a:extLst>
            </p:cNvPr>
            <p:cNvCxnSpPr>
              <a:cxnSpLocks/>
            </p:cNvCxnSpPr>
            <p:nvPr/>
          </p:nvCxnSpPr>
          <p:spPr>
            <a:xfrm>
              <a:off x="930525" y="4119713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54" name="Conector recto 53">
              <a:extLst>
                <a:ext uri="{FF2B5EF4-FFF2-40B4-BE49-F238E27FC236}">
                  <a16:creationId xmlns:a16="http://schemas.microsoft.com/office/drawing/2014/main" id="{63FD086F-0DD0-A527-1001-C1C160EB09EE}"/>
                </a:ext>
              </a:extLst>
            </p:cNvPr>
            <p:cNvCxnSpPr>
              <a:cxnSpLocks/>
            </p:cNvCxnSpPr>
            <p:nvPr/>
          </p:nvCxnSpPr>
          <p:spPr>
            <a:xfrm>
              <a:off x="1190890" y="4967746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1666873-78B6-0F43-EA74-FC3814D5E144}"/>
              </a:ext>
            </a:extLst>
          </p:cNvPr>
          <p:cNvSpPr txBox="1"/>
          <p:nvPr/>
        </p:nvSpPr>
        <p:spPr>
          <a:xfrm>
            <a:off x="4559285" y="2556403"/>
            <a:ext cx="190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3D00E5"/>
                </a:solidFill>
                <a:latin typeface="Pulso" pitchFamily="2" charset="0"/>
              </a:rPr>
              <a:t>Cloud</a:t>
            </a: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09B1A312-BE2A-A91A-68E1-5F5BDE50887A}"/>
              </a:ext>
            </a:extLst>
          </p:cNvPr>
          <p:cNvSpPr/>
          <p:nvPr/>
        </p:nvSpPr>
        <p:spPr>
          <a:xfrm>
            <a:off x="4269681" y="2576283"/>
            <a:ext cx="289604" cy="289604"/>
          </a:xfrm>
          <a:prstGeom prst="ellipse">
            <a:avLst/>
          </a:prstGeom>
          <a:solidFill>
            <a:srgbClr val="3D0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>
              <a:solidFill>
                <a:srgbClr val="3D00E5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04D2860-3F77-A0E4-BACD-D7B4879DFDF3}"/>
              </a:ext>
            </a:extLst>
          </p:cNvPr>
          <p:cNvSpPr txBox="1"/>
          <p:nvPr/>
        </p:nvSpPr>
        <p:spPr>
          <a:xfrm>
            <a:off x="4663852" y="3026851"/>
            <a:ext cx="57067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rgbClr val="3D00E5"/>
                </a:solidFill>
                <a:latin typeface="Pulso" pitchFamily="2" charset="0"/>
              </a:rPr>
              <a:t>121</a:t>
            </a:r>
          </a:p>
        </p:txBody>
      </p:sp>
      <p:sp>
        <p:nvSpPr>
          <p:cNvPr id="58" name="Rectángulo: esquinas redondeadas 136">
            <a:extLst>
              <a:ext uri="{FF2B5EF4-FFF2-40B4-BE49-F238E27FC236}">
                <a16:creationId xmlns:a16="http://schemas.microsoft.com/office/drawing/2014/main" id="{4A8A294F-0CE1-F189-B062-8628236DA431}"/>
              </a:ext>
            </a:extLst>
          </p:cNvPr>
          <p:cNvSpPr/>
          <p:nvPr/>
        </p:nvSpPr>
        <p:spPr>
          <a:xfrm>
            <a:off x="5699325" y="3184993"/>
            <a:ext cx="421810" cy="20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200" dirty="0">
                <a:solidFill>
                  <a:srgbClr val="3D00E5"/>
                </a:solidFill>
                <a:latin typeface="Pulso" pitchFamily="2" charset="0"/>
              </a:rPr>
              <a:t>+ 15%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ED9D9D78-DD60-283D-B107-CC93A20A3EF7}"/>
              </a:ext>
            </a:extLst>
          </p:cNvPr>
          <p:cNvSpPr txBox="1"/>
          <p:nvPr/>
        </p:nvSpPr>
        <p:spPr>
          <a:xfrm>
            <a:off x="5387281" y="3202816"/>
            <a:ext cx="3013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</a:rPr>
              <a:t>YoY</a:t>
            </a:r>
          </a:p>
        </p:txBody>
      </p:sp>
      <p:grpSp>
        <p:nvGrpSpPr>
          <p:cNvPr id="60" name="Grupo 59">
            <a:extLst>
              <a:ext uri="{FF2B5EF4-FFF2-40B4-BE49-F238E27FC236}">
                <a16:creationId xmlns:a16="http://schemas.microsoft.com/office/drawing/2014/main" id="{003167E0-38B5-A645-6F1A-FC31B8F11995}"/>
              </a:ext>
            </a:extLst>
          </p:cNvPr>
          <p:cNvGrpSpPr/>
          <p:nvPr/>
        </p:nvGrpSpPr>
        <p:grpSpPr>
          <a:xfrm>
            <a:off x="7685476" y="2476433"/>
            <a:ext cx="3348000" cy="1670750"/>
            <a:chOff x="724801" y="2981769"/>
            <a:chExt cx="4518159" cy="2862439"/>
          </a:xfrm>
          <a:solidFill>
            <a:srgbClr val="FFFFFF"/>
          </a:solidFill>
        </p:grpSpPr>
        <p:sp>
          <p:nvSpPr>
            <p:cNvPr id="61" name="Rectángulo: esquinas redondeadas 34">
              <a:extLst>
                <a:ext uri="{FF2B5EF4-FFF2-40B4-BE49-F238E27FC236}">
                  <a16:creationId xmlns:a16="http://schemas.microsoft.com/office/drawing/2014/main" id="{3864FA2E-3757-7402-C1CE-E061B14341EA}"/>
                </a:ext>
              </a:extLst>
            </p:cNvPr>
            <p:cNvSpPr/>
            <p:nvPr/>
          </p:nvSpPr>
          <p:spPr>
            <a:xfrm>
              <a:off x="724801" y="2981769"/>
              <a:ext cx="4518159" cy="2862439"/>
            </a:xfrm>
            <a:prstGeom prst="roundRect">
              <a:avLst>
                <a:gd name="adj" fmla="val 15514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62" name="Conector recto 61">
              <a:extLst>
                <a:ext uri="{FF2B5EF4-FFF2-40B4-BE49-F238E27FC236}">
                  <a16:creationId xmlns:a16="http://schemas.microsoft.com/office/drawing/2014/main" id="{CE8FAAC7-32EC-3552-50EE-DD00F65C8D6B}"/>
                </a:ext>
              </a:extLst>
            </p:cNvPr>
            <p:cNvCxnSpPr>
              <a:cxnSpLocks/>
            </p:cNvCxnSpPr>
            <p:nvPr/>
          </p:nvCxnSpPr>
          <p:spPr>
            <a:xfrm>
              <a:off x="930525" y="4119713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9253364B-A605-B239-00BF-E967E1690D67}"/>
                </a:ext>
              </a:extLst>
            </p:cNvPr>
            <p:cNvCxnSpPr>
              <a:cxnSpLocks/>
            </p:cNvCxnSpPr>
            <p:nvPr/>
          </p:nvCxnSpPr>
          <p:spPr>
            <a:xfrm>
              <a:off x="1190890" y="4967746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4" name="CuadroTexto 63">
            <a:extLst>
              <a:ext uri="{FF2B5EF4-FFF2-40B4-BE49-F238E27FC236}">
                <a16:creationId xmlns:a16="http://schemas.microsoft.com/office/drawing/2014/main" id="{3E25F84C-1809-09BF-685C-A3FF1536DEF8}"/>
              </a:ext>
            </a:extLst>
          </p:cNvPr>
          <p:cNvSpPr txBox="1"/>
          <p:nvPr/>
        </p:nvSpPr>
        <p:spPr>
          <a:xfrm>
            <a:off x="8083159" y="2556403"/>
            <a:ext cx="190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3D00E5"/>
                </a:solidFill>
                <a:latin typeface="Pulso" pitchFamily="2" charset="0"/>
              </a:rPr>
              <a:t>Ciberseguridad</a:t>
            </a:r>
          </a:p>
        </p:txBody>
      </p:sp>
      <p:sp>
        <p:nvSpPr>
          <p:cNvPr id="65" name="Elipse 64">
            <a:extLst>
              <a:ext uri="{FF2B5EF4-FFF2-40B4-BE49-F238E27FC236}">
                <a16:creationId xmlns:a16="http://schemas.microsoft.com/office/drawing/2014/main" id="{E7680E0A-ED29-3A8F-D677-569A32FB9C57}"/>
              </a:ext>
            </a:extLst>
          </p:cNvPr>
          <p:cNvSpPr/>
          <p:nvPr/>
        </p:nvSpPr>
        <p:spPr>
          <a:xfrm>
            <a:off x="7793555" y="2576283"/>
            <a:ext cx="289604" cy="289604"/>
          </a:xfrm>
          <a:prstGeom prst="ellipse">
            <a:avLst/>
          </a:prstGeom>
          <a:solidFill>
            <a:srgbClr val="3D0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>
              <a:solidFill>
                <a:srgbClr val="3D00E5"/>
              </a:solidFill>
            </a:endParaRP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F9BFF6C4-8AE6-04C6-A645-13BC182329F0}"/>
              </a:ext>
            </a:extLst>
          </p:cNvPr>
          <p:cNvSpPr txBox="1"/>
          <p:nvPr/>
        </p:nvSpPr>
        <p:spPr>
          <a:xfrm>
            <a:off x="8295128" y="3026851"/>
            <a:ext cx="46326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rgbClr val="3D00E5"/>
                </a:solidFill>
                <a:latin typeface="Pulso" pitchFamily="2" charset="0"/>
              </a:rPr>
              <a:t>60</a:t>
            </a:r>
          </a:p>
        </p:txBody>
      </p:sp>
      <p:sp>
        <p:nvSpPr>
          <p:cNvPr id="67" name="Rectángulo: esquinas redondeadas 136">
            <a:extLst>
              <a:ext uri="{FF2B5EF4-FFF2-40B4-BE49-F238E27FC236}">
                <a16:creationId xmlns:a16="http://schemas.microsoft.com/office/drawing/2014/main" id="{2966F6EF-8519-2FD2-6F68-A5FD4724CFA2}"/>
              </a:ext>
            </a:extLst>
          </p:cNvPr>
          <p:cNvSpPr/>
          <p:nvPr/>
        </p:nvSpPr>
        <p:spPr>
          <a:xfrm>
            <a:off x="9219838" y="3184993"/>
            <a:ext cx="428533" cy="20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200" dirty="0">
                <a:solidFill>
                  <a:srgbClr val="3D00E5"/>
                </a:solidFill>
                <a:latin typeface="Pulso" pitchFamily="2" charset="0"/>
              </a:rPr>
              <a:t>+ 16%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BD50EA3F-629A-2E40-899B-CC34B9AF5269}"/>
              </a:ext>
            </a:extLst>
          </p:cNvPr>
          <p:cNvSpPr txBox="1"/>
          <p:nvPr/>
        </p:nvSpPr>
        <p:spPr>
          <a:xfrm>
            <a:off x="8911155" y="3202816"/>
            <a:ext cx="3013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</a:rPr>
              <a:t>YoY</a:t>
            </a:r>
          </a:p>
        </p:txBody>
      </p:sp>
      <p:grpSp>
        <p:nvGrpSpPr>
          <p:cNvPr id="69" name="Grupo 68">
            <a:extLst>
              <a:ext uri="{FF2B5EF4-FFF2-40B4-BE49-F238E27FC236}">
                <a16:creationId xmlns:a16="http://schemas.microsoft.com/office/drawing/2014/main" id="{A04D07FF-1E7D-74EC-2C35-8C3BCED15E04}"/>
              </a:ext>
            </a:extLst>
          </p:cNvPr>
          <p:cNvGrpSpPr/>
          <p:nvPr/>
        </p:nvGrpSpPr>
        <p:grpSpPr>
          <a:xfrm>
            <a:off x="637732" y="4288293"/>
            <a:ext cx="3348000" cy="1670750"/>
            <a:chOff x="724801" y="2981769"/>
            <a:chExt cx="4518159" cy="2862439"/>
          </a:xfrm>
          <a:solidFill>
            <a:srgbClr val="FFFFFF"/>
          </a:solidFill>
        </p:grpSpPr>
        <p:sp>
          <p:nvSpPr>
            <p:cNvPr id="70" name="Rectángulo: esquinas redondeadas 34">
              <a:extLst>
                <a:ext uri="{FF2B5EF4-FFF2-40B4-BE49-F238E27FC236}">
                  <a16:creationId xmlns:a16="http://schemas.microsoft.com/office/drawing/2014/main" id="{FF175730-953C-5215-C784-B8402518E916}"/>
                </a:ext>
              </a:extLst>
            </p:cNvPr>
            <p:cNvSpPr/>
            <p:nvPr/>
          </p:nvSpPr>
          <p:spPr>
            <a:xfrm>
              <a:off x="724801" y="2981769"/>
              <a:ext cx="4518159" cy="2862439"/>
            </a:xfrm>
            <a:prstGeom prst="roundRect">
              <a:avLst>
                <a:gd name="adj" fmla="val 15514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71" name="Conector recto 70">
              <a:extLst>
                <a:ext uri="{FF2B5EF4-FFF2-40B4-BE49-F238E27FC236}">
                  <a16:creationId xmlns:a16="http://schemas.microsoft.com/office/drawing/2014/main" id="{1F2C6B67-EE04-77FB-9DBE-9F0C0D6BE973}"/>
                </a:ext>
              </a:extLst>
            </p:cNvPr>
            <p:cNvCxnSpPr>
              <a:cxnSpLocks/>
            </p:cNvCxnSpPr>
            <p:nvPr/>
          </p:nvCxnSpPr>
          <p:spPr>
            <a:xfrm>
              <a:off x="930525" y="4119713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7E209635-F272-271A-1A52-73C34971D388}"/>
                </a:ext>
              </a:extLst>
            </p:cNvPr>
            <p:cNvCxnSpPr>
              <a:cxnSpLocks/>
            </p:cNvCxnSpPr>
            <p:nvPr/>
          </p:nvCxnSpPr>
          <p:spPr>
            <a:xfrm>
              <a:off x="1190890" y="4967746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73" name="CuadroTexto 72">
            <a:extLst>
              <a:ext uri="{FF2B5EF4-FFF2-40B4-BE49-F238E27FC236}">
                <a16:creationId xmlns:a16="http://schemas.microsoft.com/office/drawing/2014/main" id="{F54D69D7-19CD-7BB9-09D3-6B54B086B840}"/>
              </a:ext>
            </a:extLst>
          </p:cNvPr>
          <p:cNvSpPr txBox="1"/>
          <p:nvPr/>
        </p:nvSpPr>
        <p:spPr>
          <a:xfrm>
            <a:off x="1035415" y="4368263"/>
            <a:ext cx="190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3D00E5"/>
                </a:solidFill>
                <a:latin typeface="Pulso" pitchFamily="2" charset="0"/>
              </a:rPr>
              <a:t>Proyectos</a:t>
            </a:r>
          </a:p>
        </p:txBody>
      </p:sp>
      <p:sp>
        <p:nvSpPr>
          <p:cNvPr id="74" name="Elipse 73">
            <a:extLst>
              <a:ext uri="{FF2B5EF4-FFF2-40B4-BE49-F238E27FC236}">
                <a16:creationId xmlns:a16="http://schemas.microsoft.com/office/drawing/2014/main" id="{0F4131F3-E64C-F615-E3A1-AF1187E12236}"/>
              </a:ext>
            </a:extLst>
          </p:cNvPr>
          <p:cNvSpPr/>
          <p:nvPr/>
        </p:nvSpPr>
        <p:spPr>
          <a:xfrm>
            <a:off x="745811" y="4388143"/>
            <a:ext cx="289604" cy="289604"/>
          </a:xfrm>
          <a:prstGeom prst="ellipse">
            <a:avLst/>
          </a:prstGeom>
          <a:solidFill>
            <a:srgbClr val="3D0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>
              <a:solidFill>
                <a:srgbClr val="3D00E5"/>
              </a:solidFill>
            </a:endParaRP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FB1F375-DBC9-51C3-7745-02933BDA3947}"/>
              </a:ext>
            </a:extLst>
          </p:cNvPr>
          <p:cNvSpPr txBox="1"/>
          <p:nvPr/>
        </p:nvSpPr>
        <p:spPr>
          <a:xfrm>
            <a:off x="1229751" y="4838711"/>
            <a:ext cx="48090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rgbClr val="3D00E5"/>
                </a:solidFill>
                <a:latin typeface="Pulso" pitchFamily="2" charset="0"/>
              </a:rPr>
              <a:t>46</a:t>
            </a:r>
          </a:p>
        </p:txBody>
      </p:sp>
      <p:sp>
        <p:nvSpPr>
          <p:cNvPr id="76" name="Rectángulo: esquinas redondeadas 136">
            <a:extLst>
              <a:ext uri="{FF2B5EF4-FFF2-40B4-BE49-F238E27FC236}">
                <a16:creationId xmlns:a16="http://schemas.microsoft.com/office/drawing/2014/main" id="{98820CEB-012E-4904-6847-3AE13DBA87A5}"/>
              </a:ext>
            </a:extLst>
          </p:cNvPr>
          <p:cNvSpPr/>
          <p:nvPr/>
        </p:nvSpPr>
        <p:spPr>
          <a:xfrm>
            <a:off x="2164913" y="4996853"/>
            <a:ext cx="442894" cy="20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200" dirty="0">
                <a:solidFill>
                  <a:srgbClr val="3D00E5"/>
                </a:solidFill>
                <a:latin typeface="Pulso" pitchFamily="2" charset="0"/>
              </a:rPr>
              <a:t>+ 29%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AEDFD8E4-FF1E-B23E-F73E-91EBE6D38E39}"/>
              </a:ext>
            </a:extLst>
          </p:cNvPr>
          <p:cNvSpPr txBox="1"/>
          <p:nvPr/>
        </p:nvSpPr>
        <p:spPr>
          <a:xfrm>
            <a:off x="1863411" y="5014676"/>
            <a:ext cx="3013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</a:rPr>
              <a:t>YoY</a:t>
            </a: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6754955F-FC84-3FD7-D4A9-B9C285D706DD}"/>
              </a:ext>
            </a:extLst>
          </p:cNvPr>
          <p:cNvGrpSpPr/>
          <p:nvPr/>
        </p:nvGrpSpPr>
        <p:grpSpPr>
          <a:xfrm>
            <a:off x="4161602" y="4288293"/>
            <a:ext cx="3348000" cy="1670750"/>
            <a:chOff x="724801" y="2981769"/>
            <a:chExt cx="4518159" cy="2862439"/>
          </a:xfrm>
          <a:solidFill>
            <a:srgbClr val="FFFFFF"/>
          </a:solidFill>
        </p:grpSpPr>
        <p:sp>
          <p:nvSpPr>
            <p:cNvPr id="79" name="Rectángulo: esquinas redondeadas 34">
              <a:extLst>
                <a:ext uri="{FF2B5EF4-FFF2-40B4-BE49-F238E27FC236}">
                  <a16:creationId xmlns:a16="http://schemas.microsoft.com/office/drawing/2014/main" id="{304B27E2-8125-0965-AFBB-CB0D9906485D}"/>
                </a:ext>
              </a:extLst>
            </p:cNvPr>
            <p:cNvSpPr/>
            <p:nvPr/>
          </p:nvSpPr>
          <p:spPr>
            <a:xfrm>
              <a:off x="724801" y="2981769"/>
              <a:ext cx="4518159" cy="2862439"/>
            </a:xfrm>
            <a:prstGeom prst="roundRect">
              <a:avLst>
                <a:gd name="adj" fmla="val 15514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742262DF-0E57-1F8E-A894-36ACF01BFB58}"/>
                </a:ext>
              </a:extLst>
            </p:cNvPr>
            <p:cNvCxnSpPr>
              <a:cxnSpLocks/>
            </p:cNvCxnSpPr>
            <p:nvPr/>
          </p:nvCxnSpPr>
          <p:spPr>
            <a:xfrm>
              <a:off x="930525" y="4119713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81" name="Conector recto 80">
              <a:extLst>
                <a:ext uri="{FF2B5EF4-FFF2-40B4-BE49-F238E27FC236}">
                  <a16:creationId xmlns:a16="http://schemas.microsoft.com/office/drawing/2014/main" id="{14D3A229-D903-4271-77F1-A1D67B0B2312}"/>
                </a:ext>
              </a:extLst>
            </p:cNvPr>
            <p:cNvCxnSpPr>
              <a:cxnSpLocks/>
            </p:cNvCxnSpPr>
            <p:nvPr/>
          </p:nvCxnSpPr>
          <p:spPr>
            <a:xfrm>
              <a:off x="1190890" y="4967746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82" name="CuadroTexto 81">
            <a:extLst>
              <a:ext uri="{FF2B5EF4-FFF2-40B4-BE49-F238E27FC236}">
                <a16:creationId xmlns:a16="http://schemas.microsoft.com/office/drawing/2014/main" id="{88320C92-B698-109B-D95D-5DE539248258}"/>
              </a:ext>
            </a:extLst>
          </p:cNvPr>
          <p:cNvSpPr txBox="1"/>
          <p:nvPr/>
        </p:nvSpPr>
        <p:spPr>
          <a:xfrm>
            <a:off x="4559285" y="4368263"/>
            <a:ext cx="190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 err="1">
                <a:solidFill>
                  <a:srgbClr val="3D00E5"/>
                </a:solidFill>
                <a:latin typeface="Pulso" pitchFamily="2" charset="0"/>
              </a:rPr>
              <a:t>Datacenter</a:t>
            </a:r>
            <a:endParaRPr lang="es-AR" sz="1600" dirty="0">
              <a:solidFill>
                <a:srgbClr val="3D00E5"/>
              </a:solidFill>
              <a:latin typeface="Pulso" pitchFamily="2" charset="0"/>
            </a:endParaRPr>
          </a:p>
        </p:txBody>
      </p:sp>
      <p:sp>
        <p:nvSpPr>
          <p:cNvPr id="83" name="Elipse 82">
            <a:extLst>
              <a:ext uri="{FF2B5EF4-FFF2-40B4-BE49-F238E27FC236}">
                <a16:creationId xmlns:a16="http://schemas.microsoft.com/office/drawing/2014/main" id="{7AF26B3B-76E0-B198-6DF4-BE1CFFD00AB0}"/>
              </a:ext>
            </a:extLst>
          </p:cNvPr>
          <p:cNvSpPr/>
          <p:nvPr/>
        </p:nvSpPr>
        <p:spPr>
          <a:xfrm>
            <a:off x="4269681" y="4388143"/>
            <a:ext cx="289604" cy="289604"/>
          </a:xfrm>
          <a:prstGeom prst="ellipse">
            <a:avLst/>
          </a:prstGeom>
          <a:solidFill>
            <a:srgbClr val="3D0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>
              <a:solidFill>
                <a:srgbClr val="3D00E5"/>
              </a:solidFill>
            </a:endParaRP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71AA089B-212B-85B0-C704-DDD347123505}"/>
              </a:ext>
            </a:extLst>
          </p:cNvPr>
          <p:cNvSpPr txBox="1"/>
          <p:nvPr/>
        </p:nvSpPr>
        <p:spPr>
          <a:xfrm>
            <a:off x="4782474" y="4838711"/>
            <a:ext cx="45204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rgbClr val="3D00E5"/>
                </a:solidFill>
                <a:latin typeface="Pulso" pitchFamily="2" charset="0"/>
              </a:rPr>
              <a:t>38</a:t>
            </a:r>
          </a:p>
        </p:txBody>
      </p:sp>
      <p:sp>
        <p:nvSpPr>
          <p:cNvPr id="85" name="Rectángulo: esquinas redondeadas 136">
            <a:extLst>
              <a:ext uri="{FF2B5EF4-FFF2-40B4-BE49-F238E27FC236}">
                <a16:creationId xmlns:a16="http://schemas.microsoft.com/office/drawing/2014/main" id="{9418BF12-59FC-FE52-2811-4C8B52BA7AD0}"/>
              </a:ext>
            </a:extLst>
          </p:cNvPr>
          <p:cNvSpPr/>
          <p:nvPr/>
        </p:nvSpPr>
        <p:spPr>
          <a:xfrm>
            <a:off x="5734691" y="4996853"/>
            <a:ext cx="351077" cy="20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200" dirty="0">
                <a:solidFill>
                  <a:srgbClr val="3D00E5"/>
                </a:solidFill>
                <a:latin typeface="Pulso" pitchFamily="2" charset="0"/>
              </a:rPr>
              <a:t>+ 9%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72D836F6-4345-3F55-A829-5D1071B61763}"/>
              </a:ext>
            </a:extLst>
          </p:cNvPr>
          <p:cNvSpPr txBox="1"/>
          <p:nvPr/>
        </p:nvSpPr>
        <p:spPr>
          <a:xfrm>
            <a:off x="5387281" y="5014676"/>
            <a:ext cx="3013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</a:rPr>
              <a:t>YoY</a:t>
            </a:r>
          </a:p>
        </p:txBody>
      </p:sp>
      <p:grpSp>
        <p:nvGrpSpPr>
          <p:cNvPr id="87" name="Grupo 86">
            <a:extLst>
              <a:ext uri="{FF2B5EF4-FFF2-40B4-BE49-F238E27FC236}">
                <a16:creationId xmlns:a16="http://schemas.microsoft.com/office/drawing/2014/main" id="{22FE93D2-E257-5F5D-EB47-0E1114B7DC52}"/>
              </a:ext>
            </a:extLst>
          </p:cNvPr>
          <p:cNvGrpSpPr/>
          <p:nvPr/>
        </p:nvGrpSpPr>
        <p:grpSpPr>
          <a:xfrm>
            <a:off x="7685476" y="4288293"/>
            <a:ext cx="3348000" cy="1670750"/>
            <a:chOff x="724801" y="2981769"/>
            <a:chExt cx="4518159" cy="2862439"/>
          </a:xfrm>
          <a:solidFill>
            <a:srgbClr val="FFFFFF"/>
          </a:solidFill>
        </p:grpSpPr>
        <p:sp>
          <p:nvSpPr>
            <p:cNvPr id="88" name="Rectángulo: esquinas redondeadas 34">
              <a:extLst>
                <a:ext uri="{FF2B5EF4-FFF2-40B4-BE49-F238E27FC236}">
                  <a16:creationId xmlns:a16="http://schemas.microsoft.com/office/drawing/2014/main" id="{DC361163-2905-E976-B607-2125F4BAA2DC}"/>
                </a:ext>
              </a:extLst>
            </p:cNvPr>
            <p:cNvSpPr/>
            <p:nvPr/>
          </p:nvSpPr>
          <p:spPr>
            <a:xfrm>
              <a:off x="724801" y="2981769"/>
              <a:ext cx="4518159" cy="2862439"/>
            </a:xfrm>
            <a:prstGeom prst="roundRect">
              <a:avLst>
                <a:gd name="adj" fmla="val 15514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9" name="Conector recto 88">
              <a:extLst>
                <a:ext uri="{FF2B5EF4-FFF2-40B4-BE49-F238E27FC236}">
                  <a16:creationId xmlns:a16="http://schemas.microsoft.com/office/drawing/2014/main" id="{D9188827-24CE-7230-A212-2D487B4B6DC5}"/>
                </a:ext>
              </a:extLst>
            </p:cNvPr>
            <p:cNvCxnSpPr>
              <a:cxnSpLocks/>
            </p:cNvCxnSpPr>
            <p:nvPr/>
          </p:nvCxnSpPr>
          <p:spPr>
            <a:xfrm>
              <a:off x="930525" y="4119713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90" name="Conector recto 89">
              <a:extLst>
                <a:ext uri="{FF2B5EF4-FFF2-40B4-BE49-F238E27FC236}">
                  <a16:creationId xmlns:a16="http://schemas.microsoft.com/office/drawing/2014/main" id="{DE148108-EB45-86E2-75B1-C257CE2BE091}"/>
                </a:ext>
              </a:extLst>
            </p:cNvPr>
            <p:cNvCxnSpPr>
              <a:cxnSpLocks/>
            </p:cNvCxnSpPr>
            <p:nvPr/>
          </p:nvCxnSpPr>
          <p:spPr>
            <a:xfrm>
              <a:off x="1190890" y="4967746"/>
              <a:ext cx="4052070" cy="0"/>
            </a:xfrm>
            <a:prstGeom prst="lin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91" name="CuadroTexto 90">
            <a:extLst>
              <a:ext uri="{FF2B5EF4-FFF2-40B4-BE49-F238E27FC236}">
                <a16:creationId xmlns:a16="http://schemas.microsoft.com/office/drawing/2014/main" id="{2F6BCB74-00FA-AA4E-7438-BC62D23DC7DC}"/>
              </a:ext>
            </a:extLst>
          </p:cNvPr>
          <p:cNvSpPr txBox="1"/>
          <p:nvPr/>
        </p:nvSpPr>
        <p:spPr>
          <a:xfrm>
            <a:off x="8083159" y="4368263"/>
            <a:ext cx="19018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>
                <a:solidFill>
                  <a:srgbClr val="3D00E5"/>
                </a:solidFill>
                <a:latin typeface="Pulso" pitchFamily="2" charset="0"/>
              </a:rPr>
              <a:t>Otros</a:t>
            </a:r>
          </a:p>
        </p:txBody>
      </p:sp>
      <p:sp>
        <p:nvSpPr>
          <p:cNvPr id="92" name="Elipse 91">
            <a:extLst>
              <a:ext uri="{FF2B5EF4-FFF2-40B4-BE49-F238E27FC236}">
                <a16:creationId xmlns:a16="http://schemas.microsoft.com/office/drawing/2014/main" id="{E3ACD59D-2A7F-9267-26A7-DCD3F455EDA4}"/>
              </a:ext>
            </a:extLst>
          </p:cNvPr>
          <p:cNvSpPr/>
          <p:nvPr/>
        </p:nvSpPr>
        <p:spPr>
          <a:xfrm>
            <a:off x="7793555" y="4388143"/>
            <a:ext cx="289604" cy="289604"/>
          </a:xfrm>
          <a:prstGeom prst="ellipse">
            <a:avLst/>
          </a:prstGeom>
          <a:solidFill>
            <a:srgbClr val="3D00E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>
              <a:solidFill>
                <a:srgbClr val="3D00E5"/>
              </a:solidFill>
            </a:endParaRP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C6A0B6C7-82F5-ADE9-1050-2FE9ACC8F3E5}"/>
              </a:ext>
            </a:extLst>
          </p:cNvPr>
          <p:cNvSpPr txBox="1"/>
          <p:nvPr/>
        </p:nvSpPr>
        <p:spPr>
          <a:xfrm>
            <a:off x="8364057" y="4838711"/>
            <a:ext cx="394339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rgbClr val="3D00E5"/>
                </a:solidFill>
                <a:latin typeface="Pulso" pitchFamily="2" charset="0"/>
              </a:rPr>
              <a:t>51</a:t>
            </a:r>
          </a:p>
        </p:txBody>
      </p:sp>
      <p:sp>
        <p:nvSpPr>
          <p:cNvPr id="94" name="Rectángulo: esquinas redondeadas 136">
            <a:extLst>
              <a:ext uri="{FF2B5EF4-FFF2-40B4-BE49-F238E27FC236}">
                <a16:creationId xmlns:a16="http://schemas.microsoft.com/office/drawing/2014/main" id="{76088B91-9619-FDE0-EA81-FE138C74E544}"/>
              </a:ext>
            </a:extLst>
          </p:cNvPr>
          <p:cNvSpPr/>
          <p:nvPr/>
        </p:nvSpPr>
        <p:spPr>
          <a:xfrm>
            <a:off x="9271285" y="4996853"/>
            <a:ext cx="325637" cy="20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200" dirty="0">
                <a:solidFill>
                  <a:srgbClr val="3D00E5"/>
                </a:solidFill>
                <a:latin typeface="Pulso" pitchFamily="2" charset="0"/>
              </a:rPr>
              <a:t>+ 1%</a:t>
            </a: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DC8B56A3-E266-8F81-3DEE-885F8CFEFC62}"/>
              </a:ext>
            </a:extLst>
          </p:cNvPr>
          <p:cNvSpPr txBox="1"/>
          <p:nvPr/>
        </p:nvSpPr>
        <p:spPr>
          <a:xfrm>
            <a:off x="8911155" y="5014676"/>
            <a:ext cx="301365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20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</a:rPr>
              <a:t>YoY</a:t>
            </a:r>
          </a:p>
        </p:txBody>
      </p:sp>
      <p:graphicFrame>
        <p:nvGraphicFramePr>
          <p:cNvPr id="96" name="Gráfico 95">
            <a:extLst>
              <a:ext uri="{FF2B5EF4-FFF2-40B4-BE49-F238E27FC236}">
                <a16:creationId xmlns:a16="http://schemas.microsoft.com/office/drawing/2014/main" id="{03592720-0124-3E66-7C07-8FC754197669}"/>
              </a:ext>
            </a:extLst>
          </p:cNvPr>
          <p:cNvGraphicFramePr>
            <a:graphicFrameLocks/>
          </p:cNvGraphicFramePr>
          <p:nvPr/>
        </p:nvGraphicFramePr>
        <p:xfrm>
          <a:off x="8424793" y="3344151"/>
          <a:ext cx="2748262" cy="79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7" name="Gráfico 96">
            <a:extLst>
              <a:ext uri="{FF2B5EF4-FFF2-40B4-BE49-F238E27FC236}">
                <a16:creationId xmlns:a16="http://schemas.microsoft.com/office/drawing/2014/main" id="{94596848-358A-DF9E-C1D2-932EBFFB13E1}"/>
              </a:ext>
            </a:extLst>
          </p:cNvPr>
          <p:cNvGraphicFramePr>
            <a:graphicFrameLocks/>
          </p:cNvGraphicFramePr>
          <p:nvPr/>
        </p:nvGraphicFramePr>
        <p:xfrm>
          <a:off x="4907105" y="3344151"/>
          <a:ext cx="2748262" cy="79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98" name="Gráfico 97">
            <a:extLst>
              <a:ext uri="{FF2B5EF4-FFF2-40B4-BE49-F238E27FC236}">
                <a16:creationId xmlns:a16="http://schemas.microsoft.com/office/drawing/2014/main" id="{7C94D448-6BA0-84CD-50EB-CDF6265040D8}"/>
              </a:ext>
            </a:extLst>
          </p:cNvPr>
          <p:cNvGraphicFramePr>
            <a:graphicFrameLocks/>
          </p:cNvGraphicFramePr>
          <p:nvPr/>
        </p:nvGraphicFramePr>
        <p:xfrm>
          <a:off x="1383235" y="5149085"/>
          <a:ext cx="2748262" cy="79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99" name="Gráfico 98">
            <a:extLst>
              <a:ext uri="{FF2B5EF4-FFF2-40B4-BE49-F238E27FC236}">
                <a16:creationId xmlns:a16="http://schemas.microsoft.com/office/drawing/2014/main" id="{B58282E5-EDC9-6395-DBD3-38A5BB7413F8}"/>
              </a:ext>
            </a:extLst>
          </p:cNvPr>
          <p:cNvGraphicFramePr>
            <a:graphicFrameLocks/>
          </p:cNvGraphicFramePr>
          <p:nvPr/>
        </p:nvGraphicFramePr>
        <p:xfrm>
          <a:off x="4906758" y="5149085"/>
          <a:ext cx="2748262" cy="79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aphicFrame>
        <p:nvGraphicFramePr>
          <p:cNvPr id="100" name="Gráfico 99">
            <a:extLst>
              <a:ext uri="{FF2B5EF4-FFF2-40B4-BE49-F238E27FC236}">
                <a16:creationId xmlns:a16="http://schemas.microsoft.com/office/drawing/2014/main" id="{41E76A51-5E12-85D1-2F68-7B7A7EFE5946}"/>
              </a:ext>
            </a:extLst>
          </p:cNvPr>
          <p:cNvGraphicFramePr>
            <a:graphicFrameLocks/>
          </p:cNvGraphicFramePr>
          <p:nvPr/>
        </p:nvGraphicFramePr>
        <p:xfrm>
          <a:off x="8424793" y="5149085"/>
          <a:ext cx="2748262" cy="799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pic>
        <p:nvPicPr>
          <p:cNvPr id="101" name="Gráfico 100">
            <a:extLst>
              <a:ext uri="{FF2B5EF4-FFF2-40B4-BE49-F238E27FC236}">
                <a16:creationId xmlns:a16="http://schemas.microsoft.com/office/drawing/2014/main" id="{2BFEF54B-9FDE-AA22-5A24-D07C58FD7B5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2662" y="2613058"/>
            <a:ext cx="216739" cy="216739"/>
          </a:xfrm>
          <a:prstGeom prst="rect">
            <a:avLst/>
          </a:prstGeom>
        </p:spPr>
      </p:pic>
      <p:pic>
        <p:nvPicPr>
          <p:cNvPr id="102" name="Gráfico 101">
            <a:extLst>
              <a:ext uri="{FF2B5EF4-FFF2-40B4-BE49-F238E27FC236}">
                <a16:creationId xmlns:a16="http://schemas.microsoft.com/office/drawing/2014/main" id="{051F7A33-17BB-F6CF-0E12-E02B63770C9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06186" y="2613058"/>
            <a:ext cx="216739" cy="216739"/>
          </a:xfrm>
          <a:prstGeom prst="rect">
            <a:avLst/>
          </a:prstGeom>
        </p:spPr>
      </p:pic>
      <p:pic>
        <p:nvPicPr>
          <p:cNvPr id="103" name="Gráfico 102">
            <a:extLst>
              <a:ext uri="{FF2B5EF4-FFF2-40B4-BE49-F238E27FC236}">
                <a16:creationId xmlns:a16="http://schemas.microsoft.com/office/drawing/2014/main" id="{D4024B60-7B2F-4C0C-A906-524A52D582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31619" y="2613058"/>
            <a:ext cx="216739" cy="216739"/>
          </a:xfrm>
          <a:prstGeom prst="rect">
            <a:avLst/>
          </a:prstGeom>
        </p:spPr>
      </p:pic>
      <p:pic>
        <p:nvPicPr>
          <p:cNvPr id="104" name="Gráfico 103">
            <a:extLst>
              <a:ext uri="{FF2B5EF4-FFF2-40B4-BE49-F238E27FC236}">
                <a16:creationId xmlns:a16="http://schemas.microsoft.com/office/drawing/2014/main" id="{747FE03A-3BC0-F0FC-7CCC-F73DA599FE9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831619" y="4422354"/>
            <a:ext cx="216739" cy="216739"/>
          </a:xfrm>
          <a:prstGeom prst="rect">
            <a:avLst/>
          </a:prstGeom>
        </p:spPr>
      </p:pic>
      <p:pic>
        <p:nvPicPr>
          <p:cNvPr id="105" name="Gráfico 104">
            <a:extLst>
              <a:ext uri="{FF2B5EF4-FFF2-40B4-BE49-F238E27FC236}">
                <a16:creationId xmlns:a16="http://schemas.microsoft.com/office/drawing/2014/main" id="{E812A671-E38A-A01B-63A4-E323F8E2998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306186" y="4422354"/>
            <a:ext cx="216739" cy="216739"/>
          </a:xfrm>
          <a:prstGeom prst="rect">
            <a:avLst/>
          </a:prstGeom>
        </p:spPr>
      </p:pic>
      <p:pic>
        <p:nvPicPr>
          <p:cNvPr id="106" name="Gráfico 105">
            <a:extLst>
              <a:ext uri="{FF2B5EF4-FFF2-40B4-BE49-F238E27FC236}">
                <a16:creationId xmlns:a16="http://schemas.microsoft.com/office/drawing/2014/main" id="{6A3A4E8D-3F46-73C3-DC64-E34715A05F65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82662" y="4422354"/>
            <a:ext cx="216739" cy="216739"/>
          </a:xfrm>
          <a:prstGeom prst="rect">
            <a:avLst/>
          </a:prstGeom>
        </p:spPr>
      </p:pic>
      <p:grpSp>
        <p:nvGrpSpPr>
          <p:cNvPr id="107" name="Grupo 106">
            <a:extLst>
              <a:ext uri="{FF2B5EF4-FFF2-40B4-BE49-F238E27FC236}">
                <a16:creationId xmlns:a16="http://schemas.microsoft.com/office/drawing/2014/main" id="{AD6B3096-BFE4-E5AB-25B4-6CCEDB39F1FA}"/>
              </a:ext>
            </a:extLst>
          </p:cNvPr>
          <p:cNvGrpSpPr/>
          <p:nvPr/>
        </p:nvGrpSpPr>
        <p:grpSpPr>
          <a:xfrm>
            <a:off x="1119147" y="3643484"/>
            <a:ext cx="2348350" cy="188201"/>
            <a:chOff x="9230341" y="1747067"/>
            <a:chExt cx="3003390" cy="240695"/>
          </a:xfrm>
        </p:grpSpPr>
        <p:sp>
          <p:nvSpPr>
            <p:cNvPr id="108" name="Forma libre 415">
              <a:extLst>
                <a:ext uri="{FF2B5EF4-FFF2-40B4-BE49-F238E27FC236}">
                  <a16:creationId xmlns:a16="http://schemas.microsoft.com/office/drawing/2014/main" id="{FA930901-8930-62C0-224F-65730F1CE1EB}"/>
                </a:ext>
              </a:extLst>
            </p:cNvPr>
            <p:cNvSpPr/>
            <p:nvPr/>
          </p:nvSpPr>
          <p:spPr>
            <a:xfrm>
              <a:off x="9230341" y="1747067"/>
              <a:ext cx="240696" cy="24069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pic>
          <p:nvPicPr>
            <p:cNvPr id="109" name="Gráfico 108">
              <a:extLst>
                <a:ext uri="{FF2B5EF4-FFF2-40B4-BE49-F238E27FC236}">
                  <a16:creationId xmlns:a16="http://schemas.microsoft.com/office/drawing/2014/main" id="{B91AC937-2802-6234-6835-35E261A8F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93034" y="1781011"/>
              <a:ext cx="240697" cy="172807"/>
            </a:xfrm>
            <a:prstGeom prst="rect">
              <a:avLst/>
            </a:prstGeom>
          </p:spPr>
        </p:pic>
      </p:grp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26E201CF-2AA1-06BC-885C-F5C681874109}"/>
              </a:ext>
            </a:extLst>
          </p:cNvPr>
          <p:cNvGrpSpPr/>
          <p:nvPr/>
        </p:nvGrpSpPr>
        <p:grpSpPr>
          <a:xfrm>
            <a:off x="1119147" y="5455474"/>
            <a:ext cx="2348350" cy="188201"/>
            <a:chOff x="9230341" y="1747067"/>
            <a:chExt cx="3003390" cy="240695"/>
          </a:xfrm>
        </p:grpSpPr>
        <p:sp>
          <p:nvSpPr>
            <p:cNvPr id="111" name="Forma libre 419">
              <a:extLst>
                <a:ext uri="{FF2B5EF4-FFF2-40B4-BE49-F238E27FC236}">
                  <a16:creationId xmlns:a16="http://schemas.microsoft.com/office/drawing/2014/main" id="{44445D4F-946E-4C17-05CD-9FD2C30D2CF2}"/>
                </a:ext>
              </a:extLst>
            </p:cNvPr>
            <p:cNvSpPr/>
            <p:nvPr/>
          </p:nvSpPr>
          <p:spPr>
            <a:xfrm>
              <a:off x="9230341" y="1747067"/>
              <a:ext cx="240696" cy="24069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pic>
          <p:nvPicPr>
            <p:cNvPr id="112" name="Gráfico 111">
              <a:extLst>
                <a:ext uri="{FF2B5EF4-FFF2-40B4-BE49-F238E27FC236}">
                  <a16:creationId xmlns:a16="http://schemas.microsoft.com/office/drawing/2014/main" id="{BA598244-1ABD-9BE7-8639-5279DD1E9B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93034" y="1781011"/>
              <a:ext cx="240697" cy="172807"/>
            </a:xfrm>
            <a:prstGeom prst="rect">
              <a:avLst/>
            </a:prstGeom>
          </p:spPr>
        </p:pic>
      </p:grp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AF6DBF80-7DA4-5880-EB3E-5E5C338E8F9D}"/>
              </a:ext>
            </a:extLst>
          </p:cNvPr>
          <p:cNvGrpSpPr/>
          <p:nvPr/>
        </p:nvGrpSpPr>
        <p:grpSpPr>
          <a:xfrm>
            <a:off x="4643017" y="3643484"/>
            <a:ext cx="2348350" cy="188201"/>
            <a:chOff x="9230341" y="1747067"/>
            <a:chExt cx="3003390" cy="240695"/>
          </a:xfrm>
        </p:grpSpPr>
        <p:sp>
          <p:nvSpPr>
            <p:cNvPr id="114" name="Forma libre 422">
              <a:extLst>
                <a:ext uri="{FF2B5EF4-FFF2-40B4-BE49-F238E27FC236}">
                  <a16:creationId xmlns:a16="http://schemas.microsoft.com/office/drawing/2014/main" id="{67529904-A742-9655-AC92-E8CFF825D115}"/>
                </a:ext>
              </a:extLst>
            </p:cNvPr>
            <p:cNvSpPr/>
            <p:nvPr/>
          </p:nvSpPr>
          <p:spPr>
            <a:xfrm>
              <a:off x="9230341" y="1747067"/>
              <a:ext cx="240696" cy="24069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pic>
          <p:nvPicPr>
            <p:cNvPr id="115" name="Gráfico 114">
              <a:extLst>
                <a:ext uri="{FF2B5EF4-FFF2-40B4-BE49-F238E27FC236}">
                  <a16:creationId xmlns:a16="http://schemas.microsoft.com/office/drawing/2014/main" id="{806D77DE-D5CB-E5F1-C486-FBE4AD1F32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93034" y="1781011"/>
              <a:ext cx="240697" cy="172807"/>
            </a:xfrm>
            <a:prstGeom prst="rect">
              <a:avLst/>
            </a:prstGeom>
          </p:spPr>
        </p:pic>
      </p:grpSp>
      <p:grpSp>
        <p:nvGrpSpPr>
          <p:cNvPr id="116" name="Grupo 115">
            <a:extLst>
              <a:ext uri="{FF2B5EF4-FFF2-40B4-BE49-F238E27FC236}">
                <a16:creationId xmlns:a16="http://schemas.microsoft.com/office/drawing/2014/main" id="{114B9668-2570-C56B-0F1C-529230FC921D}"/>
              </a:ext>
            </a:extLst>
          </p:cNvPr>
          <p:cNvGrpSpPr/>
          <p:nvPr/>
        </p:nvGrpSpPr>
        <p:grpSpPr>
          <a:xfrm>
            <a:off x="4643017" y="5455474"/>
            <a:ext cx="2348350" cy="188201"/>
            <a:chOff x="9230341" y="1747067"/>
            <a:chExt cx="3003390" cy="240695"/>
          </a:xfrm>
        </p:grpSpPr>
        <p:sp>
          <p:nvSpPr>
            <p:cNvPr id="117" name="Forma libre 426">
              <a:extLst>
                <a:ext uri="{FF2B5EF4-FFF2-40B4-BE49-F238E27FC236}">
                  <a16:creationId xmlns:a16="http://schemas.microsoft.com/office/drawing/2014/main" id="{8B5A853F-6BC3-A091-4C91-37163632446E}"/>
                </a:ext>
              </a:extLst>
            </p:cNvPr>
            <p:cNvSpPr/>
            <p:nvPr/>
          </p:nvSpPr>
          <p:spPr>
            <a:xfrm>
              <a:off x="9230341" y="1747067"/>
              <a:ext cx="240696" cy="24069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pic>
          <p:nvPicPr>
            <p:cNvPr id="118" name="Gráfico 117">
              <a:extLst>
                <a:ext uri="{FF2B5EF4-FFF2-40B4-BE49-F238E27FC236}">
                  <a16:creationId xmlns:a16="http://schemas.microsoft.com/office/drawing/2014/main" id="{6FD8D571-A2E3-5405-40ED-EB48D0991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93034" y="1781011"/>
              <a:ext cx="240697" cy="172807"/>
            </a:xfrm>
            <a:prstGeom prst="rect">
              <a:avLst/>
            </a:prstGeom>
          </p:spPr>
        </p:pic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774F88CE-F7DB-1F62-474C-5236D08A13C7}"/>
              </a:ext>
            </a:extLst>
          </p:cNvPr>
          <p:cNvGrpSpPr/>
          <p:nvPr/>
        </p:nvGrpSpPr>
        <p:grpSpPr>
          <a:xfrm>
            <a:off x="8168982" y="3643484"/>
            <a:ext cx="2348350" cy="188201"/>
            <a:chOff x="9230341" y="1747067"/>
            <a:chExt cx="3003390" cy="240695"/>
          </a:xfrm>
        </p:grpSpPr>
        <p:sp>
          <p:nvSpPr>
            <p:cNvPr id="120" name="Forma libre 429">
              <a:extLst>
                <a:ext uri="{FF2B5EF4-FFF2-40B4-BE49-F238E27FC236}">
                  <a16:creationId xmlns:a16="http://schemas.microsoft.com/office/drawing/2014/main" id="{07FFEC56-8188-9D03-AB54-1632BF237976}"/>
                </a:ext>
              </a:extLst>
            </p:cNvPr>
            <p:cNvSpPr/>
            <p:nvPr/>
          </p:nvSpPr>
          <p:spPr>
            <a:xfrm>
              <a:off x="9230341" y="1747067"/>
              <a:ext cx="240696" cy="24069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pic>
          <p:nvPicPr>
            <p:cNvPr id="121" name="Gráfico 120">
              <a:extLst>
                <a:ext uri="{FF2B5EF4-FFF2-40B4-BE49-F238E27FC236}">
                  <a16:creationId xmlns:a16="http://schemas.microsoft.com/office/drawing/2014/main" id="{EC8F6347-22CA-F046-C531-D90A5CA5D9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93034" y="1781011"/>
              <a:ext cx="240697" cy="172807"/>
            </a:xfrm>
            <a:prstGeom prst="rect">
              <a:avLst/>
            </a:prstGeom>
          </p:spPr>
        </p:pic>
      </p:grpSp>
      <p:grpSp>
        <p:nvGrpSpPr>
          <p:cNvPr id="122" name="Grupo 121">
            <a:extLst>
              <a:ext uri="{FF2B5EF4-FFF2-40B4-BE49-F238E27FC236}">
                <a16:creationId xmlns:a16="http://schemas.microsoft.com/office/drawing/2014/main" id="{BA8555C6-4EE6-1A62-0A8B-C7453F24C2A8}"/>
              </a:ext>
            </a:extLst>
          </p:cNvPr>
          <p:cNvGrpSpPr/>
          <p:nvPr/>
        </p:nvGrpSpPr>
        <p:grpSpPr>
          <a:xfrm>
            <a:off x="8168982" y="5455474"/>
            <a:ext cx="2348350" cy="188201"/>
            <a:chOff x="9230341" y="1747067"/>
            <a:chExt cx="3003390" cy="240695"/>
          </a:xfrm>
        </p:grpSpPr>
        <p:sp>
          <p:nvSpPr>
            <p:cNvPr id="123" name="Forma libre 433">
              <a:extLst>
                <a:ext uri="{FF2B5EF4-FFF2-40B4-BE49-F238E27FC236}">
                  <a16:creationId xmlns:a16="http://schemas.microsoft.com/office/drawing/2014/main" id="{DDCDEA8A-1E0F-2AD0-1B6C-5ECEAABDE869}"/>
                </a:ext>
              </a:extLst>
            </p:cNvPr>
            <p:cNvSpPr/>
            <p:nvPr/>
          </p:nvSpPr>
          <p:spPr>
            <a:xfrm>
              <a:off x="9230341" y="1747067"/>
              <a:ext cx="240696" cy="24069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pic>
          <p:nvPicPr>
            <p:cNvPr id="124" name="Gráfico 123">
              <a:extLst>
                <a:ext uri="{FF2B5EF4-FFF2-40B4-BE49-F238E27FC236}">
                  <a16:creationId xmlns:a16="http://schemas.microsoft.com/office/drawing/2014/main" id="{93534AB2-FEC7-0362-933C-A5AE1B4A7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993034" y="1781011"/>
              <a:ext cx="240697" cy="1728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8966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C3D2B-ED4A-5140-777D-BA6098247E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: una sola esquina redondeada 25" hidden="1">
            <a:extLst>
              <a:ext uri="{FF2B5EF4-FFF2-40B4-BE49-F238E27FC236}">
                <a16:creationId xmlns:a16="http://schemas.microsoft.com/office/drawing/2014/main" id="{43426E18-7F6A-21B4-FB3E-F809C119DDA9}"/>
              </a:ext>
            </a:extLst>
          </p:cNvPr>
          <p:cNvSpPr/>
          <p:nvPr/>
        </p:nvSpPr>
        <p:spPr>
          <a:xfrm>
            <a:off x="10466583" y="1794111"/>
            <a:ext cx="1353371" cy="390862"/>
          </a:xfrm>
          <a:prstGeom prst="round1Rect">
            <a:avLst/>
          </a:prstGeom>
          <a:solidFill>
            <a:srgbClr val="0266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6" name="Rectángulo: una sola esquina redondeada 5" hidden="1">
            <a:extLst>
              <a:ext uri="{FF2B5EF4-FFF2-40B4-BE49-F238E27FC236}">
                <a16:creationId xmlns:a16="http://schemas.microsoft.com/office/drawing/2014/main" id="{C75CFAA6-3098-EF7A-B791-8588F8949CDF}"/>
              </a:ext>
            </a:extLst>
          </p:cNvPr>
          <p:cNvSpPr/>
          <p:nvPr/>
        </p:nvSpPr>
        <p:spPr>
          <a:xfrm>
            <a:off x="8502113" y="1796710"/>
            <a:ext cx="1323073" cy="400983"/>
          </a:xfrm>
          <a:prstGeom prst="round1Rect">
            <a:avLst/>
          </a:prstGeom>
          <a:solidFill>
            <a:srgbClr val="00B7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84" name="Redondear rectángulo de esquina del mismo lado 183">
            <a:extLst>
              <a:ext uri="{FF2B5EF4-FFF2-40B4-BE49-F238E27FC236}">
                <a16:creationId xmlns:a16="http://schemas.microsoft.com/office/drawing/2014/main" id="{7B709B76-AD82-C35B-DD35-4F3CA0DDDDFC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85" name="CuadroTexto 184">
            <a:extLst>
              <a:ext uri="{FF2B5EF4-FFF2-40B4-BE49-F238E27FC236}">
                <a16:creationId xmlns:a16="http://schemas.microsoft.com/office/drawing/2014/main" id="{D858B846-C5A7-CC7C-303A-870F2FD3063C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86" name="CuadroTexto 185">
            <a:extLst>
              <a:ext uri="{FF2B5EF4-FFF2-40B4-BE49-F238E27FC236}">
                <a16:creationId xmlns:a16="http://schemas.microsoft.com/office/drawing/2014/main" id="{81F69BF9-A9C7-579F-0020-48ABE9E4215A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6F17630-EAEE-BB43-C81A-2C21DF199E9A}"/>
              </a:ext>
            </a:extLst>
          </p:cNvPr>
          <p:cNvGrpSpPr/>
          <p:nvPr/>
        </p:nvGrpSpPr>
        <p:grpSpPr>
          <a:xfrm rot="16200000">
            <a:off x="1997435" y="-97081"/>
            <a:ext cx="537486" cy="2167313"/>
            <a:chOff x="10774837" y="-1512795"/>
            <a:chExt cx="720000" cy="2903270"/>
          </a:xfrm>
        </p:grpSpPr>
        <p:sp>
          <p:nvSpPr>
            <p:cNvPr id="15" name="Redondear rectángulo de esquina del mismo lado 14">
              <a:extLst>
                <a:ext uri="{FF2B5EF4-FFF2-40B4-BE49-F238E27FC236}">
                  <a16:creationId xmlns:a16="http://schemas.microsoft.com/office/drawing/2014/main" id="{E8B8823B-4068-F8B9-2E64-203827A895DC}"/>
                </a:ext>
              </a:extLst>
            </p:cNvPr>
            <p:cNvSpPr/>
            <p:nvPr/>
          </p:nvSpPr>
          <p:spPr>
            <a:xfrm>
              <a:off x="10774837" y="-1512795"/>
              <a:ext cx="720000" cy="290327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6E2CFBE-7905-AEF6-EA43-01EB293A0A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7" name="Title 1">
            <a:extLst>
              <a:ext uri="{FF2B5EF4-FFF2-40B4-BE49-F238E27FC236}">
                <a16:creationId xmlns:a16="http://schemas.microsoft.com/office/drawing/2014/main" id="{27B65A2A-62AF-4CF5-62AD-1C086B834574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905971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accent2"/>
                </a:solidFill>
              </a:rPr>
              <a:t>Ingresos</a:t>
            </a:r>
          </a:p>
        </p:txBody>
      </p:sp>
      <p:grpSp>
        <p:nvGrpSpPr>
          <p:cNvPr id="85" name="Grupo 84">
            <a:extLst>
              <a:ext uri="{FF2B5EF4-FFF2-40B4-BE49-F238E27FC236}">
                <a16:creationId xmlns:a16="http://schemas.microsoft.com/office/drawing/2014/main" id="{040D67BA-8C0C-97E2-D7F1-7119B718BEC1}"/>
              </a:ext>
            </a:extLst>
          </p:cNvPr>
          <p:cNvGrpSpPr/>
          <p:nvPr/>
        </p:nvGrpSpPr>
        <p:grpSpPr>
          <a:xfrm>
            <a:off x="534936" y="1600009"/>
            <a:ext cx="11104738" cy="4413634"/>
            <a:chOff x="534936" y="1600009"/>
            <a:chExt cx="11104738" cy="4413634"/>
          </a:xfrm>
        </p:grpSpPr>
        <p:cxnSp>
          <p:nvCxnSpPr>
            <p:cNvPr id="116" name="Conector recto 115">
              <a:extLst>
                <a:ext uri="{FF2B5EF4-FFF2-40B4-BE49-F238E27FC236}">
                  <a16:creationId xmlns:a16="http://schemas.microsoft.com/office/drawing/2014/main" id="{95835E2A-0E3B-6045-E0E7-0AE908E2D878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2793842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C7AB6395-AB3F-7412-D1E0-CDAE0CABC331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444843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E0E34CEE-A44D-44CB-82AE-699127F230DE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089181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ector recto 24">
              <a:extLst>
                <a:ext uri="{FF2B5EF4-FFF2-40B4-BE49-F238E27FC236}">
                  <a16:creationId xmlns:a16="http://schemas.microsoft.com/office/drawing/2014/main" id="{0BFBED22-7A5D-E088-FB84-493ABA2BA77E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726537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5B01C8FE-2006-DE34-A55D-96437148AF55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369686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cto 60">
              <a:extLst>
                <a:ext uri="{FF2B5EF4-FFF2-40B4-BE49-F238E27FC236}">
                  <a16:creationId xmlns:a16="http://schemas.microsoft.com/office/drawing/2014/main" id="{987347CD-5106-7971-A18D-C30C2AE56F10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6013643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upo 32">
              <a:extLst>
                <a:ext uri="{FF2B5EF4-FFF2-40B4-BE49-F238E27FC236}">
                  <a16:creationId xmlns:a16="http://schemas.microsoft.com/office/drawing/2014/main" id="{0AA2536D-CBF0-900B-B7A8-740AB691A766}"/>
                </a:ext>
              </a:extLst>
            </p:cNvPr>
            <p:cNvGrpSpPr/>
            <p:nvPr/>
          </p:nvGrpSpPr>
          <p:grpSpPr>
            <a:xfrm>
              <a:off x="534936" y="1600009"/>
              <a:ext cx="11104738" cy="4245546"/>
              <a:chOff x="534936" y="1600009"/>
              <a:chExt cx="11104738" cy="4245546"/>
            </a:xfrm>
          </p:grpSpPr>
          <p:sp>
            <p:nvSpPr>
              <p:cNvPr id="3" name="Rectángulo redondeado 2">
                <a:extLst>
                  <a:ext uri="{FF2B5EF4-FFF2-40B4-BE49-F238E27FC236}">
                    <a16:creationId xmlns:a16="http://schemas.microsoft.com/office/drawing/2014/main" id="{ED6049CE-05AF-33AE-2F8E-0BD764DF57D4}"/>
                  </a:ext>
                </a:extLst>
              </p:cNvPr>
              <p:cNvSpPr/>
              <p:nvPr/>
            </p:nvSpPr>
            <p:spPr>
              <a:xfrm>
                <a:off x="720874" y="1600009"/>
                <a:ext cx="10918800" cy="534812"/>
              </a:xfrm>
              <a:prstGeom prst="roundRect">
                <a:avLst>
                  <a:gd name="adj" fmla="val 50000"/>
                </a:avLst>
              </a:prstGeom>
              <a:solidFill>
                <a:srgbClr val="FFFFFF"/>
              </a:solidFill>
              <a:ln w="9525">
                <a:solidFill>
                  <a:schemeClr val="accent2"/>
                </a:solidFill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44000" tIns="0" rIns="0" bIns="0" rtlCol="0" anchor="ctr"/>
              <a:lstStyle/>
              <a:p>
                <a:r>
                  <a:rPr lang="es-AR" sz="2000" b="1" dirty="0">
                    <a:solidFill>
                      <a:schemeClr val="accent2"/>
                    </a:solidFill>
                    <a:latin typeface="Pulso" pitchFamily="2" charset="0"/>
                  </a:rPr>
                  <a:t>ARGENTINA</a:t>
                </a:r>
              </a:p>
            </p:txBody>
          </p:sp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4B6F53EF-72A4-7B6B-7586-930257A10C5A}"/>
                  </a:ext>
                </a:extLst>
              </p:cNvPr>
              <p:cNvSpPr txBox="1"/>
              <p:nvPr/>
            </p:nvSpPr>
            <p:spPr>
              <a:xfrm>
                <a:off x="1459813" y="5553167"/>
                <a:ext cx="11637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dirty="0">
                    <a:latin typeface="Pulso" pitchFamily="2" charset="0"/>
                  </a:rPr>
                  <a:t>Voz y otros</a:t>
                </a:r>
              </a:p>
            </p:txBody>
          </p:sp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96926A30-4DFA-2B1A-57F9-3A52E6B033E3}"/>
                  </a:ext>
                </a:extLst>
              </p:cNvPr>
              <p:cNvSpPr txBox="1"/>
              <p:nvPr/>
            </p:nvSpPr>
            <p:spPr>
              <a:xfrm>
                <a:off x="1459813" y="3621284"/>
                <a:ext cx="17440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dirty="0">
                    <a:latin typeface="Pulso" pitchFamily="2" charset="0"/>
                  </a:rPr>
                  <a:t>Entretenimiento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B827013A-E6C5-D966-6B0D-950115525589}"/>
                  </a:ext>
                </a:extLst>
              </p:cNvPr>
              <p:cNvSpPr txBox="1"/>
              <p:nvPr/>
            </p:nvSpPr>
            <p:spPr>
              <a:xfrm>
                <a:off x="1459813" y="4909206"/>
                <a:ext cx="21640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dirty="0">
                    <a:latin typeface="Pulso" pitchFamily="2" charset="0"/>
                  </a:rPr>
                  <a:t>Tienda · </a:t>
                </a:r>
                <a:r>
                  <a:rPr lang="es-AR" dirty="0" err="1">
                    <a:latin typeface="Pulso" pitchFamily="2" charset="0"/>
                  </a:rPr>
                  <a:t>Smarthome</a:t>
                </a:r>
                <a:endParaRPr lang="es-AR" dirty="0">
                  <a:latin typeface="Pulso" pitchFamily="2" charset="0"/>
                </a:endParaRP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D52A2989-1414-ED2C-08E9-64C83F6F8215}"/>
                  </a:ext>
                </a:extLst>
              </p:cNvPr>
              <p:cNvSpPr txBox="1"/>
              <p:nvPr/>
            </p:nvSpPr>
            <p:spPr>
              <a:xfrm>
                <a:off x="1459813" y="4265245"/>
                <a:ext cx="63478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dirty="0">
                    <a:latin typeface="Pulso" pitchFamily="2" charset="0"/>
                  </a:rPr>
                  <a:t>Datos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FCB375C7-8A0E-84FB-A037-82E3D1899ED8}"/>
                  </a:ext>
                </a:extLst>
              </p:cNvPr>
              <p:cNvSpPr txBox="1"/>
              <p:nvPr/>
            </p:nvSpPr>
            <p:spPr>
              <a:xfrm>
                <a:off x="1459813" y="2333362"/>
                <a:ext cx="58028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dirty="0">
                    <a:latin typeface="Pulso" pitchFamily="2" charset="0"/>
                  </a:rPr>
                  <a:t>Móvil</a:t>
                </a: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979D4C02-8095-3645-ECD7-D6831674EA4B}"/>
                  </a:ext>
                </a:extLst>
              </p:cNvPr>
              <p:cNvSpPr txBox="1"/>
              <p:nvPr/>
            </p:nvSpPr>
            <p:spPr>
              <a:xfrm>
                <a:off x="1459813" y="2977323"/>
                <a:ext cx="83837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dirty="0">
                    <a:latin typeface="Pulso" pitchFamily="2" charset="0"/>
                  </a:rPr>
                  <a:t>Internet</a:t>
                </a:r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0A36EA84-1340-508B-A550-A1020A621B1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9487" y="2939364"/>
                <a:ext cx="360000" cy="359956"/>
              </a:xfrm>
              <a:custGeom>
                <a:avLst/>
                <a:gdLst>
                  <a:gd name="connsiteX0" fmla="*/ 359918 w 720090"/>
                  <a:gd name="connsiteY0" fmla="*/ 321565 h 720090"/>
                  <a:gd name="connsiteX1" fmla="*/ 398399 w 720090"/>
                  <a:gd name="connsiteY1" fmla="*/ 360046 h 720090"/>
                  <a:gd name="connsiteX2" fmla="*/ 359918 w 720090"/>
                  <a:gd name="connsiteY2" fmla="*/ 398527 h 720090"/>
                  <a:gd name="connsiteX3" fmla="*/ 321437 w 720090"/>
                  <a:gd name="connsiteY3" fmla="*/ 360046 h 720090"/>
                  <a:gd name="connsiteX4" fmla="*/ 359918 w 720090"/>
                  <a:gd name="connsiteY4" fmla="*/ 321565 h 720090"/>
                  <a:gd name="connsiteX5" fmla="*/ 679196 w 720090"/>
                  <a:gd name="connsiteY5" fmla="*/ 193802 h 720090"/>
                  <a:gd name="connsiteX6" fmla="*/ 679450 w 720090"/>
                  <a:gd name="connsiteY6" fmla="*/ 193802 h 720090"/>
                  <a:gd name="connsiteX7" fmla="*/ 720090 w 720090"/>
                  <a:gd name="connsiteY7" fmla="*/ 360045 h 720090"/>
                  <a:gd name="connsiteX8" fmla="*/ 360045 w 720090"/>
                  <a:gd name="connsiteY8" fmla="*/ 720090 h 720090"/>
                  <a:gd name="connsiteX9" fmla="*/ 0 w 720090"/>
                  <a:gd name="connsiteY9" fmla="*/ 360045 h 720090"/>
                  <a:gd name="connsiteX10" fmla="*/ 40767 w 720090"/>
                  <a:gd name="connsiteY10" fmla="*/ 193929 h 720090"/>
                  <a:gd name="connsiteX11" fmla="*/ 148717 w 720090"/>
                  <a:gd name="connsiteY11" fmla="*/ 309118 h 720090"/>
                  <a:gd name="connsiteX12" fmla="*/ 142621 w 720090"/>
                  <a:gd name="connsiteY12" fmla="*/ 360045 h 720090"/>
                  <a:gd name="connsiteX13" fmla="*/ 359918 w 720090"/>
                  <a:gd name="connsiteY13" fmla="*/ 577342 h 720090"/>
                  <a:gd name="connsiteX14" fmla="*/ 577215 w 720090"/>
                  <a:gd name="connsiteY14" fmla="*/ 360045 h 720090"/>
                  <a:gd name="connsiteX15" fmla="*/ 571119 w 720090"/>
                  <a:gd name="connsiteY15" fmla="*/ 309118 h 720090"/>
                  <a:gd name="connsiteX16" fmla="*/ 359790 w 720090"/>
                  <a:gd name="connsiteY16" fmla="*/ 189230 h 720090"/>
                  <a:gd name="connsiteX17" fmla="*/ 483742 w 720090"/>
                  <a:gd name="connsiteY17" fmla="*/ 242697 h 720090"/>
                  <a:gd name="connsiteX18" fmla="*/ 437387 w 720090"/>
                  <a:gd name="connsiteY18" fmla="*/ 292227 h 720090"/>
                  <a:gd name="connsiteX19" fmla="*/ 437260 w 720090"/>
                  <a:gd name="connsiteY19" fmla="*/ 292227 h 720090"/>
                  <a:gd name="connsiteX20" fmla="*/ 359790 w 720090"/>
                  <a:gd name="connsiteY20" fmla="*/ 256921 h 720090"/>
                  <a:gd name="connsiteX21" fmla="*/ 282320 w 720090"/>
                  <a:gd name="connsiteY21" fmla="*/ 292227 h 720090"/>
                  <a:gd name="connsiteX22" fmla="*/ 235965 w 720090"/>
                  <a:gd name="connsiteY22" fmla="*/ 242824 h 720090"/>
                  <a:gd name="connsiteX23" fmla="*/ 359790 w 720090"/>
                  <a:gd name="connsiteY23" fmla="*/ 189230 h 720090"/>
                  <a:gd name="connsiteX24" fmla="*/ 359791 w 720090"/>
                  <a:gd name="connsiteY24" fmla="*/ 0 h 720090"/>
                  <a:gd name="connsiteX25" fmla="*/ 613410 w 720090"/>
                  <a:gd name="connsiteY25" fmla="*/ 104394 h 720090"/>
                  <a:gd name="connsiteX26" fmla="*/ 515747 w 720090"/>
                  <a:gd name="connsiteY26" fmla="*/ 208661 h 720090"/>
                  <a:gd name="connsiteX27" fmla="*/ 359918 w 720090"/>
                  <a:gd name="connsiteY27" fmla="*/ 142748 h 720090"/>
                  <a:gd name="connsiteX28" fmla="*/ 359791 w 720090"/>
                  <a:gd name="connsiteY28" fmla="*/ 142748 h 720090"/>
                  <a:gd name="connsiteX29" fmla="*/ 203962 w 720090"/>
                  <a:gd name="connsiteY29" fmla="*/ 208661 h 720090"/>
                  <a:gd name="connsiteX30" fmla="*/ 106426 w 720090"/>
                  <a:gd name="connsiteY30" fmla="*/ 104648 h 720090"/>
                  <a:gd name="connsiteX31" fmla="*/ 359791 w 720090"/>
                  <a:gd name="connsiteY31" fmla="*/ 0 h 72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720090" h="720090">
                    <a:moveTo>
                      <a:pt x="359918" y="321565"/>
                    </a:moveTo>
                    <a:cubicBezTo>
                      <a:pt x="381254" y="321565"/>
                      <a:pt x="398399" y="338837"/>
                      <a:pt x="398399" y="360046"/>
                    </a:cubicBezTo>
                    <a:cubicBezTo>
                      <a:pt x="398399" y="381255"/>
                      <a:pt x="381127" y="398527"/>
                      <a:pt x="359918" y="398527"/>
                    </a:cubicBezTo>
                    <a:cubicBezTo>
                      <a:pt x="338709" y="398527"/>
                      <a:pt x="321437" y="381255"/>
                      <a:pt x="321437" y="360046"/>
                    </a:cubicBezTo>
                    <a:cubicBezTo>
                      <a:pt x="321437" y="338837"/>
                      <a:pt x="338582" y="321565"/>
                      <a:pt x="359918" y="321565"/>
                    </a:cubicBezTo>
                    <a:close/>
                    <a:moveTo>
                      <a:pt x="679196" y="193802"/>
                    </a:moveTo>
                    <a:lnTo>
                      <a:pt x="679450" y="193802"/>
                    </a:lnTo>
                    <a:cubicBezTo>
                      <a:pt x="705358" y="243586"/>
                      <a:pt x="720090" y="300101"/>
                      <a:pt x="720090" y="360045"/>
                    </a:cubicBezTo>
                    <a:cubicBezTo>
                      <a:pt x="720090" y="557911"/>
                      <a:pt x="557911" y="720090"/>
                      <a:pt x="360045" y="720090"/>
                    </a:cubicBezTo>
                    <a:cubicBezTo>
                      <a:pt x="162179" y="720090"/>
                      <a:pt x="0" y="558927"/>
                      <a:pt x="0" y="360045"/>
                    </a:cubicBezTo>
                    <a:cubicBezTo>
                      <a:pt x="0" y="300228"/>
                      <a:pt x="14732" y="243713"/>
                      <a:pt x="40767" y="193929"/>
                    </a:cubicBezTo>
                    <a:lnTo>
                      <a:pt x="148717" y="309118"/>
                    </a:lnTo>
                    <a:cubicBezTo>
                      <a:pt x="144780" y="325501"/>
                      <a:pt x="142621" y="342519"/>
                      <a:pt x="142621" y="360045"/>
                    </a:cubicBezTo>
                    <a:cubicBezTo>
                      <a:pt x="142621" y="480060"/>
                      <a:pt x="239903" y="577342"/>
                      <a:pt x="359918" y="577342"/>
                    </a:cubicBezTo>
                    <a:cubicBezTo>
                      <a:pt x="479933" y="577342"/>
                      <a:pt x="577215" y="480060"/>
                      <a:pt x="577215" y="360045"/>
                    </a:cubicBezTo>
                    <a:cubicBezTo>
                      <a:pt x="577215" y="342519"/>
                      <a:pt x="575056" y="325501"/>
                      <a:pt x="571119" y="309118"/>
                    </a:cubicBezTo>
                    <a:close/>
                    <a:moveTo>
                      <a:pt x="359790" y="189230"/>
                    </a:moveTo>
                    <a:cubicBezTo>
                      <a:pt x="408685" y="189230"/>
                      <a:pt x="452627" y="209804"/>
                      <a:pt x="483742" y="242697"/>
                    </a:cubicBezTo>
                    <a:lnTo>
                      <a:pt x="437387" y="292227"/>
                    </a:lnTo>
                    <a:lnTo>
                      <a:pt x="437260" y="292227"/>
                    </a:lnTo>
                    <a:cubicBezTo>
                      <a:pt x="418337" y="270637"/>
                      <a:pt x="390651" y="256921"/>
                      <a:pt x="359790" y="256921"/>
                    </a:cubicBezTo>
                    <a:cubicBezTo>
                      <a:pt x="328929" y="256921"/>
                      <a:pt x="301243" y="270637"/>
                      <a:pt x="282320" y="292227"/>
                    </a:cubicBezTo>
                    <a:lnTo>
                      <a:pt x="235965" y="242824"/>
                    </a:lnTo>
                    <a:cubicBezTo>
                      <a:pt x="267080" y="209931"/>
                      <a:pt x="310895" y="189230"/>
                      <a:pt x="359790" y="189230"/>
                    </a:cubicBezTo>
                    <a:close/>
                    <a:moveTo>
                      <a:pt x="359791" y="0"/>
                    </a:moveTo>
                    <a:cubicBezTo>
                      <a:pt x="458851" y="0"/>
                      <a:pt x="548386" y="39878"/>
                      <a:pt x="613410" y="104394"/>
                    </a:cubicBezTo>
                    <a:lnTo>
                      <a:pt x="515747" y="208661"/>
                    </a:lnTo>
                    <a:cubicBezTo>
                      <a:pt x="476250" y="168021"/>
                      <a:pt x="421005" y="142748"/>
                      <a:pt x="359918" y="142748"/>
                    </a:cubicBezTo>
                    <a:lnTo>
                      <a:pt x="359791" y="142748"/>
                    </a:lnTo>
                    <a:cubicBezTo>
                      <a:pt x="298704" y="142748"/>
                      <a:pt x="243459" y="168021"/>
                      <a:pt x="203962" y="208661"/>
                    </a:cubicBezTo>
                    <a:lnTo>
                      <a:pt x="106426" y="104648"/>
                    </a:lnTo>
                    <a:cubicBezTo>
                      <a:pt x="171450" y="40005"/>
                      <a:pt x="260731" y="0"/>
                      <a:pt x="359791" y="0"/>
                    </a:cubicBezTo>
                    <a:close/>
                  </a:path>
                </a:pathLst>
              </a:custGeom>
              <a:solidFill>
                <a:srgbClr val="0004B2"/>
              </a:solidFill>
              <a:ln w="12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8AC33B11-DA57-CA6D-15B8-B45ECB44713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9487" y="2284331"/>
                <a:ext cx="360000" cy="360000"/>
              </a:xfrm>
              <a:custGeom>
                <a:avLst/>
                <a:gdLst>
                  <a:gd name="connsiteX0" fmla="*/ 59245 w 190500"/>
                  <a:gd name="connsiteY0" fmla="*/ 90487 h 190500"/>
                  <a:gd name="connsiteX1" fmla="*/ 76580 w 190500"/>
                  <a:gd name="connsiteY1" fmla="*/ 90487 h 190500"/>
                  <a:gd name="connsiteX2" fmla="*/ 76580 w 190500"/>
                  <a:gd name="connsiteY2" fmla="*/ 114395 h 190500"/>
                  <a:gd name="connsiteX3" fmla="*/ 59245 w 190500"/>
                  <a:gd name="connsiteY3" fmla="*/ 114395 h 190500"/>
                  <a:gd name="connsiteX4" fmla="*/ 86868 w 190500"/>
                  <a:gd name="connsiteY4" fmla="*/ 77914 h 190500"/>
                  <a:gd name="connsiteX5" fmla="*/ 104204 w 190500"/>
                  <a:gd name="connsiteY5" fmla="*/ 77914 h 190500"/>
                  <a:gd name="connsiteX6" fmla="*/ 104204 w 190500"/>
                  <a:gd name="connsiteY6" fmla="*/ 114395 h 190500"/>
                  <a:gd name="connsiteX7" fmla="*/ 86868 w 190500"/>
                  <a:gd name="connsiteY7" fmla="*/ 114395 h 190500"/>
                  <a:gd name="connsiteX8" fmla="*/ 113919 w 190500"/>
                  <a:gd name="connsiteY8" fmla="*/ 66579 h 190500"/>
                  <a:gd name="connsiteX9" fmla="*/ 131254 w 190500"/>
                  <a:gd name="connsiteY9" fmla="*/ 66579 h 190500"/>
                  <a:gd name="connsiteX10" fmla="*/ 131254 w 190500"/>
                  <a:gd name="connsiteY10" fmla="*/ 114490 h 190500"/>
                  <a:gd name="connsiteX11" fmla="*/ 113919 w 190500"/>
                  <a:gd name="connsiteY11" fmla="*/ 114490 h 190500"/>
                  <a:gd name="connsiteX12" fmla="*/ 95250 w 190500"/>
                  <a:gd name="connsiteY12" fmla="*/ 37719 h 190500"/>
                  <a:gd name="connsiteX13" fmla="*/ 37719 w 190500"/>
                  <a:gd name="connsiteY13" fmla="*/ 95250 h 190500"/>
                  <a:gd name="connsiteX14" fmla="*/ 95250 w 190500"/>
                  <a:gd name="connsiteY14" fmla="*/ 152781 h 190500"/>
                  <a:gd name="connsiteX15" fmla="*/ 152781 w 190500"/>
                  <a:gd name="connsiteY15" fmla="*/ 95250 h 190500"/>
                  <a:gd name="connsiteX16" fmla="*/ 95250 w 190500"/>
                  <a:gd name="connsiteY16" fmla="*/ 37719 h 190500"/>
                  <a:gd name="connsiteX17" fmla="*/ 95250 w 190500"/>
                  <a:gd name="connsiteY17" fmla="*/ 0 h 190500"/>
                  <a:gd name="connsiteX18" fmla="*/ 190500 w 190500"/>
                  <a:gd name="connsiteY18" fmla="*/ 95250 h 190500"/>
                  <a:gd name="connsiteX19" fmla="*/ 95250 w 190500"/>
                  <a:gd name="connsiteY19" fmla="*/ 190500 h 190500"/>
                  <a:gd name="connsiteX20" fmla="*/ 0 w 190500"/>
                  <a:gd name="connsiteY20" fmla="*/ 95250 h 190500"/>
                  <a:gd name="connsiteX21" fmla="*/ 95250 w 190500"/>
                  <a:gd name="connsiteY21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90500" h="190500">
                    <a:moveTo>
                      <a:pt x="59245" y="90487"/>
                    </a:moveTo>
                    <a:lnTo>
                      <a:pt x="76580" y="90487"/>
                    </a:lnTo>
                    <a:lnTo>
                      <a:pt x="76580" y="114395"/>
                    </a:lnTo>
                    <a:lnTo>
                      <a:pt x="59245" y="114395"/>
                    </a:lnTo>
                    <a:close/>
                    <a:moveTo>
                      <a:pt x="86868" y="77914"/>
                    </a:moveTo>
                    <a:lnTo>
                      <a:pt x="104204" y="77914"/>
                    </a:lnTo>
                    <a:lnTo>
                      <a:pt x="104204" y="114395"/>
                    </a:lnTo>
                    <a:lnTo>
                      <a:pt x="86868" y="114395"/>
                    </a:lnTo>
                    <a:close/>
                    <a:moveTo>
                      <a:pt x="113919" y="66579"/>
                    </a:moveTo>
                    <a:lnTo>
                      <a:pt x="131254" y="66579"/>
                    </a:lnTo>
                    <a:lnTo>
                      <a:pt x="131254" y="114490"/>
                    </a:lnTo>
                    <a:lnTo>
                      <a:pt x="113919" y="114490"/>
                    </a:lnTo>
                    <a:close/>
                    <a:moveTo>
                      <a:pt x="95250" y="37719"/>
                    </a:moveTo>
                    <a:cubicBezTo>
                      <a:pt x="63437" y="37719"/>
                      <a:pt x="37719" y="63437"/>
                      <a:pt x="37719" y="95250"/>
                    </a:cubicBezTo>
                    <a:cubicBezTo>
                      <a:pt x="37719" y="127064"/>
                      <a:pt x="63532" y="152781"/>
                      <a:pt x="95250" y="152781"/>
                    </a:cubicBezTo>
                    <a:cubicBezTo>
                      <a:pt x="127064" y="152781"/>
                      <a:pt x="152781" y="127064"/>
                      <a:pt x="152781" y="95250"/>
                    </a:cubicBezTo>
                    <a:cubicBezTo>
                      <a:pt x="152781" y="63437"/>
                      <a:pt x="127064" y="37719"/>
                      <a:pt x="95250" y="37719"/>
                    </a:cubicBezTo>
                    <a:close/>
                    <a:moveTo>
                      <a:pt x="95250" y="0"/>
                    </a:moveTo>
                    <a:cubicBezTo>
                      <a:pt x="147923" y="0"/>
                      <a:pt x="190500" y="42863"/>
                      <a:pt x="190500" y="95250"/>
                    </a:cubicBezTo>
                    <a:cubicBezTo>
                      <a:pt x="190500" y="147638"/>
                      <a:pt x="147638" y="190500"/>
                      <a:pt x="95250" y="190500"/>
                    </a:cubicBezTo>
                    <a:cubicBezTo>
                      <a:pt x="42863" y="190500"/>
                      <a:pt x="0" y="147638"/>
                      <a:pt x="0" y="95250"/>
                    </a:cubicBezTo>
                    <a:cubicBezTo>
                      <a:pt x="0" y="42863"/>
                      <a:pt x="42577" y="0"/>
                      <a:pt x="95250" y="0"/>
                    </a:cubicBezTo>
                    <a:close/>
                  </a:path>
                </a:pathLst>
              </a:custGeom>
              <a:solidFill>
                <a:srgbClr val="00B7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008D35F4-D909-447F-39D0-67CC7D399C1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9487" y="3587012"/>
                <a:ext cx="360000" cy="360000"/>
              </a:xfrm>
              <a:custGeom>
                <a:avLst/>
                <a:gdLst>
                  <a:gd name="connsiteX0" fmla="*/ 78771 w 190500"/>
                  <a:gd name="connsiteY0" fmla="*/ 67151 h 190500"/>
                  <a:gd name="connsiteX1" fmla="*/ 128968 w 190500"/>
                  <a:gd name="connsiteY1" fmla="*/ 94488 h 190500"/>
                  <a:gd name="connsiteX2" fmla="*/ 78771 w 190500"/>
                  <a:gd name="connsiteY2" fmla="*/ 122491 h 190500"/>
                  <a:gd name="connsiteX3" fmla="*/ 95250 w 190500"/>
                  <a:gd name="connsiteY3" fmla="*/ 37719 h 190500"/>
                  <a:gd name="connsiteX4" fmla="*/ 37719 w 190500"/>
                  <a:gd name="connsiteY4" fmla="*/ 95250 h 190500"/>
                  <a:gd name="connsiteX5" fmla="*/ 95250 w 190500"/>
                  <a:gd name="connsiteY5" fmla="*/ 152781 h 190500"/>
                  <a:gd name="connsiteX6" fmla="*/ 152781 w 190500"/>
                  <a:gd name="connsiteY6" fmla="*/ 95250 h 190500"/>
                  <a:gd name="connsiteX7" fmla="*/ 95250 w 190500"/>
                  <a:gd name="connsiteY7" fmla="*/ 37719 h 190500"/>
                  <a:gd name="connsiteX8" fmla="*/ 95250 w 190500"/>
                  <a:gd name="connsiteY8" fmla="*/ 0 h 190500"/>
                  <a:gd name="connsiteX9" fmla="*/ 190500 w 190500"/>
                  <a:gd name="connsiteY9" fmla="*/ 95250 h 190500"/>
                  <a:gd name="connsiteX10" fmla="*/ 95250 w 190500"/>
                  <a:gd name="connsiteY10" fmla="*/ 190500 h 190500"/>
                  <a:gd name="connsiteX11" fmla="*/ 0 w 190500"/>
                  <a:gd name="connsiteY11" fmla="*/ 95250 h 190500"/>
                  <a:gd name="connsiteX12" fmla="*/ 95250 w 190500"/>
                  <a:gd name="connsiteY12" fmla="*/ 0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90500" h="190500">
                    <a:moveTo>
                      <a:pt x="78771" y="67151"/>
                    </a:moveTo>
                    <a:lnTo>
                      <a:pt x="128968" y="94488"/>
                    </a:lnTo>
                    <a:lnTo>
                      <a:pt x="78771" y="122491"/>
                    </a:lnTo>
                    <a:close/>
                    <a:moveTo>
                      <a:pt x="95250" y="37719"/>
                    </a:moveTo>
                    <a:cubicBezTo>
                      <a:pt x="63437" y="37719"/>
                      <a:pt x="37719" y="63437"/>
                      <a:pt x="37719" y="95250"/>
                    </a:cubicBezTo>
                    <a:cubicBezTo>
                      <a:pt x="37719" y="127064"/>
                      <a:pt x="63532" y="152781"/>
                      <a:pt x="95250" y="152781"/>
                    </a:cubicBezTo>
                    <a:cubicBezTo>
                      <a:pt x="127064" y="152781"/>
                      <a:pt x="152781" y="127064"/>
                      <a:pt x="152781" y="95250"/>
                    </a:cubicBezTo>
                    <a:cubicBezTo>
                      <a:pt x="152781" y="63437"/>
                      <a:pt x="127064" y="37719"/>
                      <a:pt x="95250" y="37719"/>
                    </a:cubicBezTo>
                    <a:close/>
                    <a:moveTo>
                      <a:pt x="95250" y="0"/>
                    </a:moveTo>
                    <a:cubicBezTo>
                      <a:pt x="147923" y="0"/>
                      <a:pt x="190500" y="42863"/>
                      <a:pt x="190500" y="95250"/>
                    </a:cubicBezTo>
                    <a:cubicBezTo>
                      <a:pt x="190500" y="147638"/>
                      <a:pt x="147638" y="190500"/>
                      <a:pt x="95250" y="190500"/>
                    </a:cubicBezTo>
                    <a:cubicBezTo>
                      <a:pt x="42863" y="190500"/>
                      <a:pt x="0" y="147638"/>
                      <a:pt x="0" y="95250"/>
                    </a:cubicBezTo>
                    <a:cubicBezTo>
                      <a:pt x="0" y="42863"/>
                      <a:pt x="42577" y="0"/>
                      <a:pt x="95250" y="0"/>
                    </a:cubicBezTo>
                    <a:close/>
                  </a:path>
                </a:pathLst>
              </a:custGeom>
              <a:solidFill>
                <a:srgbClr val="00E6C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895CE7AB-F131-9986-F22C-2AD9F58BA21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9487" y="4230812"/>
                <a:ext cx="360000" cy="354094"/>
              </a:xfrm>
              <a:custGeom>
                <a:avLst/>
                <a:gdLst>
                  <a:gd name="connsiteX0" fmla="*/ 295148 w 720091"/>
                  <a:gd name="connsiteY0" fmla="*/ 253 h 708278"/>
                  <a:gd name="connsiteX1" fmla="*/ 295148 w 720091"/>
                  <a:gd name="connsiteY1" fmla="*/ 146811 h 708278"/>
                  <a:gd name="connsiteX2" fmla="*/ 142748 w 720091"/>
                  <a:gd name="connsiteY2" fmla="*/ 354202 h 708278"/>
                  <a:gd name="connsiteX3" fmla="*/ 295148 w 720091"/>
                  <a:gd name="connsiteY3" fmla="*/ 561593 h 708278"/>
                  <a:gd name="connsiteX4" fmla="*/ 295148 w 720091"/>
                  <a:gd name="connsiteY4" fmla="*/ 561720 h 708278"/>
                  <a:gd name="connsiteX5" fmla="*/ 295148 w 720091"/>
                  <a:gd name="connsiteY5" fmla="*/ 708278 h 708278"/>
                  <a:gd name="connsiteX6" fmla="*/ 0 w 720091"/>
                  <a:gd name="connsiteY6" fmla="*/ 354329 h 708278"/>
                  <a:gd name="connsiteX7" fmla="*/ 295148 w 720091"/>
                  <a:gd name="connsiteY7" fmla="*/ 253 h 708278"/>
                  <a:gd name="connsiteX8" fmla="*/ 424943 w 720091"/>
                  <a:gd name="connsiteY8" fmla="*/ 0 h 708278"/>
                  <a:gd name="connsiteX9" fmla="*/ 720091 w 720091"/>
                  <a:gd name="connsiteY9" fmla="*/ 354076 h 708278"/>
                  <a:gd name="connsiteX10" fmla="*/ 424943 w 720091"/>
                  <a:gd name="connsiteY10" fmla="*/ 708152 h 708278"/>
                  <a:gd name="connsiteX11" fmla="*/ 424943 w 720091"/>
                  <a:gd name="connsiteY11" fmla="*/ 561594 h 708278"/>
                  <a:gd name="connsiteX12" fmla="*/ 577343 w 720091"/>
                  <a:gd name="connsiteY12" fmla="*/ 354203 h 708278"/>
                  <a:gd name="connsiteX13" fmla="*/ 424943 w 720091"/>
                  <a:gd name="connsiteY13" fmla="*/ 146812 h 708278"/>
                  <a:gd name="connsiteX14" fmla="*/ 424943 w 720091"/>
                  <a:gd name="connsiteY14" fmla="*/ 127 h 7082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20091" h="708278">
                    <a:moveTo>
                      <a:pt x="295148" y="253"/>
                    </a:moveTo>
                    <a:lnTo>
                      <a:pt x="295148" y="146811"/>
                    </a:lnTo>
                    <a:cubicBezTo>
                      <a:pt x="206883" y="174370"/>
                      <a:pt x="142748" y="256793"/>
                      <a:pt x="142748" y="354202"/>
                    </a:cubicBezTo>
                    <a:cubicBezTo>
                      <a:pt x="142748" y="451611"/>
                      <a:pt x="206883" y="534034"/>
                      <a:pt x="295148" y="561593"/>
                    </a:cubicBezTo>
                    <a:lnTo>
                      <a:pt x="295148" y="561720"/>
                    </a:lnTo>
                    <a:lnTo>
                      <a:pt x="295148" y="708278"/>
                    </a:lnTo>
                    <a:cubicBezTo>
                      <a:pt x="127889" y="677671"/>
                      <a:pt x="0" y="530224"/>
                      <a:pt x="0" y="354329"/>
                    </a:cubicBezTo>
                    <a:cubicBezTo>
                      <a:pt x="0" y="178434"/>
                      <a:pt x="127254" y="30987"/>
                      <a:pt x="295148" y="253"/>
                    </a:cubicBezTo>
                    <a:close/>
                    <a:moveTo>
                      <a:pt x="424943" y="0"/>
                    </a:moveTo>
                    <a:cubicBezTo>
                      <a:pt x="592837" y="30607"/>
                      <a:pt x="720091" y="178181"/>
                      <a:pt x="720091" y="354076"/>
                    </a:cubicBezTo>
                    <a:cubicBezTo>
                      <a:pt x="720091" y="529971"/>
                      <a:pt x="592837" y="677418"/>
                      <a:pt x="424943" y="708152"/>
                    </a:cubicBezTo>
                    <a:lnTo>
                      <a:pt x="424943" y="561594"/>
                    </a:lnTo>
                    <a:cubicBezTo>
                      <a:pt x="513208" y="534035"/>
                      <a:pt x="577343" y="451612"/>
                      <a:pt x="577343" y="354203"/>
                    </a:cubicBezTo>
                    <a:cubicBezTo>
                      <a:pt x="577343" y="256794"/>
                      <a:pt x="513208" y="174371"/>
                      <a:pt x="424943" y="146812"/>
                    </a:cubicBezTo>
                    <a:lnTo>
                      <a:pt x="424943" y="127"/>
                    </a:lnTo>
                    <a:close/>
                  </a:path>
                </a:pathLst>
              </a:custGeom>
              <a:solidFill>
                <a:srgbClr val="3D00E5"/>
              </a:solidFill>
              <a:ln w="12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3CCF350D-742B-05ED-7E55-F98128273CF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49487" y="4868111"/>
                <a:ext cx="360000" cy="360000"/>
              </a:xfrm>
              <a:custGeom>
                <a:avLst/>
                <a:gdLst>
                  <a:gd name="connsiteX0" fmla="*/ 360045 w 720090"/>
                  <a:gd name="connsiteY0" fmla="*/ 248666 h 720090"/>
                  <a:gd name="connsiteX1" fmla="*/ 490855 w 720090"/>
                  <a:gd name="connsiteY1" fmla="*/ 379476 h 720090"/>
                  <a:gd name="connsiteX2" fmla="*/ 429260 w 720090"/>
                  <a:gd name="connsiteY2" fmla="*/ 441198 h 720090"/>
                  <a:gd name="connsiteX3" fmla="*/ 360045 w 720090"/>
                  <a:gd name="connsiteY3" fmla="*/ 371856 h 720090"/>
                  <a:gd name="connsiteX4" fmla="*/ 290830 w 720090"/>
                  <a:gd name="connsiteY4" fmla="*/ 441198 h 720090"/>
                  <a:gd name="connsiteX5" fmla="*/ 229235 w 720090"/>
                  <a:gd name="connsiteY5" fmla="*/ 379476 h 720090"/>
                  <a:gd name="connsiteX6" fmla="*/ 360045 w 720090"/>
                  <a:gd name="connsiteY6" fmla="*/ 142748 h 720090"/>
                  <a:gd name="connsiteX7" fmla="*/ 142748 w 720090"/>
                  <a:gd name="connsiteY7" fmla="*/ 360045 h 720090"/>
                  <a:gd name="connsiteX8" fmla="*/ 360045 w 720090"/>
                  <a:gd name="connsiteY8" fmla="*/ 577342 h 720090"/>
                  <a:gd name="connsiteX9" fmla="*/ 577342 w 720090"/>
                  <a:gd name="connsiteY9" fmla="*/ 360045 h 720090"/>
                  <a:gd name="connsiteX10" fmla="*/ 360045 w 720090"/>
                  <a:gd name="connsiteY10" fmla="*/ 142748 h 720090"/>
                  <a:gd name="connsiteX11" fmla="*/ 360045 w 720090"/>
                  <a:gd name="connsiteY11" fmla="*/ 0 h 720090"/>
                  <a:gd name="connsiteX12" fmla="*/ 720090 w 720090"/>
                  <a:gd name="connsiteY12" fmla="*/ 360045 h 720090"/>
                  <a:gd name="connsiteX13" fmla="*/ 360045 w 720090"/>
                  <a:gd name="connsiteY13" fmla="*/ 720090 h 720090"/>
                  <a:gd name="connsiteX14" fmla="*/ 0 w 720090"/>
                  <a:gd name="connsiteY14" fmla="*/ 360045 h 720090"/>
                  <a:gd name="connsiteX15" fmla="*/ 360045 w 720090"/>
                  <a:gd name="connsiteY15" fmla="*/ 0 h 720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720090" h="720090">
                    <a:moveTo>
                      <a:pt x="360045" y="248666"/>
                    </a:moveTo>
                    <a:lnTo>
                      <a:pt x="490855" y="379476"/>
                    </a:lnTo>
                    <a:lnTo>
                      <a:pt x="429260" y="441198"/>
                    </a:lnTo>
                    <a:lnTo>
                      <a:pt x="360045" y="371856"/>
                    </a:lnTo>
                    <a:lnTo>
                      <a:pt x="290830" y="441198"/>
                    </a:lnTo>
                    <a:lnTo>
                      <a:pt x="229235" y="379476"/>
                    </a:lnTo>
                    <a:close/>
                    <a:moveTo>
                      <a:pt x="360045" y="142748"/>
                    </a:moveTo>
                    <a:cubicBezTo>
                      <a:pt x="240030" y="142748"/>
                      <a:pt x="142748" y="240030"/>
                      <a:pt x="142748" y="360045"/>
                    </a:cubicBezTo>
                    <a:cubicBezTo>
                      <a:pt x="142748" y="480060"/>
                      <a:pt x="240030" y="577342"/>
                      <a:pt x="360045" y="577342"/>
                    </a:cubicBezTo>
                    <a:cubicBezTo>
                      <a:pt x="480060" y="577342"/>
                      <a:pt x="577342" y="480060"/>
                      <a:pt x="577342" y="360045"/>
                    </a:cubicBezTo>
                    <a:cubicBezTo>
                      <a:pt x="577342" y="240030"/>
                      <a:pt x="480060" y="142748"/>
                      <a:pt x="360045" y="142748"/>
                    </a:cubicBezTo>
                    <a:close/>
                    <a:moveTo>
                      <a:pt x="360045" y="0"/>
                    </a:moveTo>
                    <a:cubicBezTo>
                      <a:pt x="559054" y="0"/>
                      <a:pt x="720090" y="162179"/>
                      <a:pt x="720090" y="360045"/>
                    </a:cubicBezTo>
                    <a:cubicBezTo>
                      <a:pt x="720090" y="557911"/>
                      <a:pt x="557911" y="720090"/>
                      <a:pt x="360045" y="720090"/>
                    </a:cubicBezTo>
                    <a:cubicBezTo>
                      <a:pt x="162179" y="720090"/>
                      <a:pt x="0" y="557911"/>
                      <a:pt x="0" y="360045"/>
                    </a:cubicBezTo>
                    <a:cubicBezTo>
                      <a:pt x="0" y="162179"/>
                      <a:pt x="161163" y="0"/>
                      <a:pt x="360045" y="0"/>
                    </a:cubicBezTo>
                    <a:close/>
                  </a:path>
                </a:pathLst>
              </a:custGeom>
              <a:solidFill>
                <a:srgbClr val="102D4F"/>
              </a:solidFill>
              <a:ln w="12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2F213820-3503-BA1F-4EBB-FE032AF5550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4936" y="5012547"/>
                <a:ext cx="360000" cy="218667"/>
              </a:xfrm>
              <a:custGeom>
                <a:avLst/>
                <a:gdLst>
                  <a:gd name="connsiteX0" fmla="*/ 0 w 720090"/>
                  <a:gd name="connsiteY0" fmla="*/ 77343 h 437388"/>
                  <a:gd name="connsiteX1" fmla="*/ 142748 w 720090"/>
                  <a:gd name="connsiteY1" fmla="*/ 77343 h 437388"/>
                  <a:gd name="connsiteX2" fmla="*/ 360045 w 720090"/>
                  <a:gd name="connsiteY2" fmla="*/ 294640 h 437388"/>
                  <a:gd name="connsiteX3" fmla="*/ 577342 w 720090"/>
                  <a:gd name="connsiteY3" fmla="*/ 77343 h 437388"/>
                  <a:gd name="connsiteX4" fmla="*/ 720090 w 720090"/>
                  <a:gd name="connsiteY4" fmla="*/ 77343 h 437388"/>
                  <a:gd name="connsiteX5" fmla="*/ 360045 w 720090"/>
                  <a:gd name="connsiteY5" fmla="*/ 437388 h 437388"/>
                  <a:gd name="connsiteX6" fmla="*/ 0 w 720090"/>
                  <a:gd name="connsiteY6" fmla="*/ 77343 h 437388"/>
                  <a:gd name="connsiteX7" fmla="*/ 282703 w 720090"/>
                  <a:gd name="connsiteY7" fmla="*/ 0 h 437388"/>
                  <a:gd name="connsiteX8" fmla="*/ 437262 w 720090"/>
                  <a:gd name="connsiteY8" fmla="*/ 0 h 437388"/>
                  <a:gd name="connsiteX9" fmla="*/ 437262 w 720090"/>
                  <a:gd name="connsiteY9" fmla="*/ 154559 h 437388"/>
                  <a:gd name="connsiteX10" fmla="*/ 282703 w 720090"/>
                  <a:gd name="connsiteY10" fmla="*/ 154559 h 437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720090" h="437388">
                    <a:moveTo>
                      <a:pt x="0" y="77343"/>
                    </a:moveTo>
                    <a:lnTo>
                      <a:pt x="142748" y="77343"/>
                    </a:lnTo>
                    <a:cubicBezTo>
                      <a:pt x="142748" y="197358"/>
                      <a:pt x="240030" y="294640"/>
                      <a:pt x="360045" y="294640"/>
                    </a:cubicBezTo>
                    <a:cubicBezTo>
                      <a:pt x="480060" y="294640"/>
                      <a:pt x="577342" y="197358"/>
                      <a:pt x="577342" y="77343"/>
                    </a:cubicBezTo>
                    <a:lnTo>
                      <a:pt x="720090" y="77343"/>
                    </a:lnTo>
                    <a:cubicBezTo>
                      <a:pt x="720090" y="275209"/>
                      <a:pt x="557911" y="437388"/>
                      <a:pt x="360045" y="437388"/>
                    </a:cubicBezTo>
                    <a:cubicBezTo>
                      <a:pt x="162179" y="437388"/>
                      <a:pt x="0" y="276225"/>
                      <a:pt x="0" y="77343"/>
                    </a:cubicBezTo>
                    <a:close/>
                    <a:moveTo>
                      <a:pt x="282703" y="0"/>
                    </a:moveTo>
                    <a:lnTo>
                      <a:pt x="437262" y="0"/>
                    </a:lnTo>
                    <a:lnTo>
                      <a:pt x="437262" y="154559"/>
                    </a:lnTo>
                    <a:lnTo>
                      <a:pt x="282703" y="154559"/>
                    </a:lnTo>
                    <a:close/>
                  </a:path>
                </a:pathLst>
              </a:custGeom>
              <a:solidFill>
                <a:srgbClr val="00B9C0"/>
              </a:solidFill>
              <a:ln w="126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0" name="CuadroTexto 19">
                <a:extLst>
                  <a:ext uri="{FF2B5EF4-FFF2-40B4-BE49-F238E27FC236}">
                    <a16:creationId xmlns:a16="http://schemas.microsoft.com/office/drawing/2014/main" id="{3B4C0123-F7CE-F36F-0F20-F380EBF1D1D3}"/>
                  </a:ext>
                </a:extLst>
              </p:cNvPr>
              <p:cNvSpPr txBox="1"/>
              <p:nvPr/>
            </p:nvSpPr>
            <p:spPr>
              <a:xfrm>
                <a:off x="4717540" y="1720377"/>
                <a:ext cx="660437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 sz="2000" dirty="0">
                    <a:solidFill>
                      <a:schemeClr val="accent2"/>
                    </a:solidFill>
                    <a:latin typeface="Pulso" pitchFamily="2" charset="0"/>
                  </a:rPr>
                  <a:t>9.714</a:t>
                </a:r>
              </a:p>
            </p:txBody>
          </p:sp>
          <p:pic>
            <p:nvPicPr>
              <p:cNvPr id="23" name="Imagen 22" descr="Icono&#10;&#10;El contenido generado por IA puede ser incorrecto.">
                <a:extLst>
                  <a:ext uri="{FF2B5EF4-FFF2-40B4-BE49-F238E27FC236}">
                    <a16:creationId xmlns:a16="http://schemas.microsoft.com/office/drawing/2014/main" id="{F3873D46-B813-BFFD-950B-BE3B0D93DF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83687" y="1713655"/>
                <a:ext cx="333686" cy="333686"/>
              </a:xfrm>
              <a:prstGeom prst="rect">
                <a:avLst/>
              </a:prstGeom>
            </p:spPr>
          </p:pic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C02A195E-4423-CB16-4820-CEDBDF4D4C06}"/>
                  </a:ext>
                </a:extLst>
              </p:cNvPr>
              <p:cNvSpPr txBox="1"/>
              <p:nvPr/>
            </p:nvSpPr>
            <p:spPr>
              <a:xfrm>
                <a:off x="4959594" y="5553167"/>
                <a:ext cx="45044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>
                    <a:latin typeface="Pulso" pitchFamily="2" charset="0"/>
                  </a:rPr>
                  <a:t>439</a:t>
                </a:r>
              </a:p>
            </p:txBody>
          </p:sp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C3F93093-4FA1-0369-8DE5-795EA8CD1520}"/>
                  </a:ext>
                </a:extLst>
              </p:cNvPr>
              <p:cNvSpPr txBox="1"/>
              <p:nvPr/>
            </p:nvSpPr>
            <p:spPr>
              <a:xfrm>
                <a:off x="3843439" y="5537778"/>
                <a:ext cx="61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chemeClr val="bg1">
                        <a:lumMod val="65000"/>
                      </a:schemeClr>
                    </a:solidFill>
                    <a:latin typeface="Pulso" pitchFamily="2" charset="0"/>
                  </a:rPr>
                  <a:t>5%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101D23F2-B0DC-AF23-E717-A33492C83B6B}"/>
                  </a:ext>
                </a:extLst>
              </p:cNvPr>
              <p:cNvSpPr txBox="1"/>
              <p:nvPr/>
            </p:nvSpPr>
            <p:spPr>
              <a:xfrm>
                <a:off x="5009286" y="3621284"/>
                <a:ext cx="4007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>
                    <a:latin typeface="Pulso" pitchFamily="2" charset="0"/>
                  </a:rPr>
                  <a:t>977</a:t>
                </a:r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5078A396-BAA9-700C-6C8F-C60FD71C5B74}"/>
                  </a:ext>
                </a:extLst>
              </p:cNvPr>
              <p:cNvSpPr txBox="1"/>
              <p:nvPr/>
            </p:nvSpPr>
            <p:spPr>
              <a:xfrm>
                <a:off x="3843439" y="3605895"/>
                <a:ext cx="61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chemeClr val="bg1">
                        <a:lumMod val="65000"/>
                      </a:schemeClr>
                    </a:solidFill>
                    <a:latin typeface="Pulso" pitchFamily="2" charset="0"/>
                  </a:rPr>
                  <a:t>10%</a:t>
                </a:r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E710E4C5-5BA6-B85E-2C75-3C81FC66FA18}"/>
                  </a:ext>
                </a:extLst>
              </p:cNvPr>
              <p:cNvSpPr txBox="1"/>
              <p:nvPr/>
            </p:nvSpPr>
            <p:spPr>
              <a:xfrm>
                <a:off x="4969212" y="4909206"/>
                <a:ext cx="44082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>
                    <a:latin typeface="Pulso" pitchFamily="2" charset="0"/>
                  </a:rPr>
                  <a:t>524</a:t>
                </a:r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4760EEBB-94D9-4A4F-B55F-D596FD0D590E}"/>
                  </a:ext>
                </a:extLst>
              </p:cNvPr>
              <p:cNvSpPr txBox="1"/>
              <p:nvPr/>
            </p:nvSpPr>
            <p:spPr>
              <a:xfrm>
                <a:off x="3843439" y="4893817"/>
                <a:ext cx="61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chemeClr val="bg1">
                        <a:lumMod val="65000"/>
                      </a:schemeClr>
                    </a:solidFill>
                    <a:latin typeface="Pulso" pitchFamily="2" charset="0"/>
                  </a:rPr>
                  <a:t>5%</a:t>
                </a:r>
              </a:p>
            </p:txBody>
          </p:sp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890233DD-8EF0-20E1-2D32-A9B71DCD64C1}"/>
                  </a:ext>
                </a:extLst>
              </p:cNvPr>
              <p:cNvSpPr txBox="1"/>
              <p:nvPr/>
            </p:nvSpPr>
            <p:spPr>
              <a:xfrm>
                <a:off x="4983638" y="4265245"/>
                <a:ext cx="42639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>
                    <a:latin typeface="Pulso" pitchFamily="2" charset="0"/>
                  </a:rPr>
                  <a:t>979</a:t>
                </a:r>
              </a:p>
            </p:txBody>
          </p: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E86963FF-0E88-DAFA-F44A-984C5BD51F90}"/>
                  </a:ext>
                </a:extLst>
              </p:cNvPr>
              <p:cNvSpPr txBox="1"/>
              <p:nvPr/>
            </p:nvSpPr>
            <p:spPr>
              <a:xfrm>
                <a:off x="3843439" y="4249856"/>
                <a:ext cx="61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chemeClr val="bg1">
                        <a:lumMod val="65000"/>
                      </a:schemeClr>
                    </a:solidFill>
                    <a:latin typeface="Pulso" pitchFamily="2" charset="0"/>
                  </a:rPr>
                  <a:t>10%</a:t>
                </a:r>
              </a:p>
            </p:txBody>
          </p:sp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355BE5DF-319E-55BD-2C7D-87A8D638E77E}"/>
                  </a:ext>
                </a:extLst>
              </p:cNvPr>
              <p:cNvSpPr txBox="1"/>
              <p:nvPr/>
            </p:nvSpPr>
            <p:spPr>
              <a:xfrm>
                <a:off x="4786469" y="2333362"/>
                <a:ext cx="6235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 dirty="0">
                    <a:latin typeface="Pulso" pitchFamily="2" charset="0"/>
                  </a:rPr>
                  <a:t>4.759</a:t>
                </a:r>
              </a:p>
            </p:txBody>
          </p:sp>
          <p:sp>
            <p:nvSpPr>
              <p:cNvPr id="57" name="CuadroTexto 56">
                <a:extLst>
                  <a:ext uri="{FF2B5EF4-FFF2-40B4-BE49-F238E27FC236}">
                    <a16:creationId xmlns:a16="http://schemas.microsoft.com/office/drawing/2014/main" id="{27256892-7B63-72F8-5430-29301FC9993F}"/>
                  </a:ext>
                </a:extLst>
              </p:cNvPr>
              <p:cNvSpPr txBox="1"/>
              <p:nvPr/>
            </p:nvSpPr>
            <p:spPr>
              <a:xfrm>
                <a:off x="3843439" y="2317973"/>
                <a:ext cx="61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chemeClr val="bg1">
                        <a:lumMod val="65000"/>
                      </a:schemeClr>
                    </a:solidFill>
                    <a:latin typeface="Pulso" pitchFamily="2" charset="0"/>
                  </a:rPr>
                  <a:t>49%</a:t>
                </a:r>
              </a:p>
            </p:txBody>
          </p:sp>
          <p:sp>
            <p:nvSpPr>
              <p:cNvPr id="58" name="CuadroTexto 57">
                <a:extLst>
                  <a:ext uri="{FF2B5EF4-FFF2-40B4-BE49-F238E27FC236}">
                    <a16:creationId xmlns:a16="http://schemas.microsoft.com/office/drawing/2014/main" id="{6E0FA1FE-3AEC-4DD2-DB41-9BDCD1417D6D}"/>
                  </a:ext>
                </a:extLst>
              </p:cNvPr>
              <p:cNvSpPr txBox="1"/>
              <p:nvPr/>
            </p:nvSpPr>
            <p:spPr>
              <a:xfrm>
                <a:off x="4788072" y="2977323"/>
                <a:ext cx="62196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s-AR">
                    <a:latin typeface="Pulso" pitchFamily="2" charset="0"/>
                  </a:rPr>
                  <a:t>2.035</a:t>
                </a:r>
              </a:p>
            </p:txBody>
          </p:sp>
          <p:sp>
            <p:nvSpPr>
              <p:cNvPr id="59" name="CuadroTexto 58">
                <a:extLst>
                  <a:ext uri="{FF2B5EF4-FFF2-40B4-BE49-F238E27FC236}">
                    <a16:creationId xmlns:a16="http://schemas.microsoft.com/office/drawing/2014/main" id="{7560C090-B89C-63B8-EE18-4AFF2B28D460}"/>
                  </a:ext>
                </a:extLst>
              </p:cNvPr>
              <p:cNvSpPr txBox="1"/>
              <p:nvPr/>
            </p:nvSpPr>
            <p:spPr>
              <a:xfrm>
                <a:off x="3843439" y="2961934"/>
                <a:ext cx="6120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s-AR" sz="1400" dirty="0">
                    <a:solidFill>
                      <a:schemeClr val="bg1">
                        <a:lumMod val="65000"/>
                      </a:schemeClr>
                    </a:solidFill>
                    <a:latin typeface="Pulso" pitchFamily="2" charset="0"/>
                  </a:rPr>
                  <a:t>21%</a:t>
                </a:r>
              </a:p>
            </p:txBody>
          </p:sp>
        </p:grpSp>
      </p:grpSp>
      <p:grpSp>
        <p:nvGrpSpPr>
          <p:cNvPr id="80" name="Grupo 79">
            <a:extLst>
              <a:ext uri="{FF2B5EF4-FFF2-40B4-BE49-F238E27FC236}">
                <a16:creationId xmlns:a16="http://schemas.microsoft.com/office/drawing/2014/main" id="{63ED2480-0516-7D59-774E-3E67BED1DF19}"/>
              </a:ext>
            </a:extLst>
          </p:cNvPr>
          <p:cNvGrpSpPr/>
          <p:nvPr/>
        </p:nvGrpSpPr>
        <p:grpSpPr>
          <a:xfrm>
            <a:off x="5892800" y="903910"/>
            <a:ext cx="3219938" cy="5192082"/>
            <a:chOff x="5892800" y="903910"/>
            <a:chExt cx="3219938" cy="5192082"/>
          </a:xfrm>
        </p:grpSpPr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761F501A-A8E0-8DF8-031F-176246E5201F}"/>
                </a:ext>
              </a:extLst>
            </p:cNvPr>
            <p:cNvSpPr/>
            <p:nvPr/>
          </p:nvSpPr>
          <p:spPr>
            <a:xfrm>
              <a:off x="5892800" y="903910"/>
              <a:ext cx="3219938" cy="5192082"/>
            </a:xfrm>
            <a:prstGeom prst="roundRect">
              <a:avLst>
                <a:gd name="adj" fmla="val 5556"/>
              </a:avLst>
            </a:prstGeom>
            <a:solidFill>
              <a:srgbClr val="3D00E5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lt1"/>
                </a:solidFill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FC29C91E-DF65-D288-608D-0AE13C3439AC}"/>
                </a:ext>
              </a:extLst>
            </p:cNvPr>
            <p:cNvSpPr txBox="1"/>
            <p:nvPr/>
          </p:nvSpPr>
          <p:spPr>
            <a:xfrm>
              <a:off x="6536013" y="1720377"/>
              <a:ext cx="71584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000" dirty="0">
                  <a:solidFill>
                    <a:srgbClr val="FFFFFF"/>
                  </a:solidFill>
                  <a:latin typeface="Pulso" pitchFamily="2" charset="0"/>
                </a:rPr>
                <a:t>1.537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CF34A508-5C07-880E-ADEF-D0B7B9F06291}"/>
                </a:ext>
              </a:extLst>
            </p:cNvPr>
            <p:cNvSpPr txBox="1"/>
            <p:nvPr/>
          </p:nvSpPr>
          <p:spPr>
            <a:xfrm>
              <a:off x="6782207" y="5553167"/>
              <a:ext cx="4696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198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8739A15A-0A8B-8407-D2A8-2199338A9D63}"/>
                </a:ext>
              </a:extLst>
            </p:cNvPr>
            <p:cNvSpPr txBox="1"/>
            <p:nvPr/>
          </p:nvSpPr>
          <p:spPr>
            <a:xfrm>
              <a:off x="6995017" y="3621284"/>
              <a:ext cx="25683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11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547A5CB8-CF60-F9DD-6774-DB5E3C30E6F3}"/>
                </a:ext>
              </a:extLst>
            </p:cNvPr>
            <p:cNvSpPr txBox="1"/>
            <p:nvPr/>
          </p:nvSpPr>
          <p:spPr>
            <a:xfrm>
              <a:off x="6910627" y="4909206"/>
              <a:ext cx="34122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45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81DB3DF7-C275-E604-08F2-C71D627E5A27}"/>
                </a:ext>
              </a:extLst>
            </p:cNvPr>
            <p:cNvSpPr txBox="1"/>
            <p:nvPr/>
          </p:nvSpPr>
          <p:spPr>
            <a:xfrm>
              <a:off x="6908792" y="2977323"/>
              <a:ext cx="34306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68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724AEEED-758F-9AD0-5D9E-032C74901EBC}"/>
                </a:ext>
              </a:extLst>
            </p:cNvPr>
            <p:cNvSpPr txBox="1"/>
            <p:nvPr/>
          </p:nvSpPr>
          <p:spPr>
            <a:xfrm>
              <a:off x="6769368" y="4265245"/>
              <a:ext cx="48248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970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F7C5D791-0A59-A09F-6178-3A83FD7281C5}"/>
                </a:ext>
              </a:extLst>
            </p:cNvPr>
            <p:cNvSpPr txBox="1"/>
            <p:nvPr/>
          </p:nvSpPr>
          <p:spPr>
            <a:xfrm>
              <a:off x="6729007" y="2333362"/>
              <a:ext cx="5228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244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F7EA3FEF-1161-164E-6707-72D03E0D9B72}"/>
                </a:ext>
              </a:extLst>
            </p:cNvPr>
            <p:cNvSpPr txBox="1"/>
            <p:nvPr/>
          </p:nvSpPr>
          <p:spPr>
            <a:xfrm>
              <a:off x="7089996" y="1016994"/>
              <a:ext cx="82554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2000" b="1" dirty="0">
                  <a:solidFill>
                    <a:srgbClr val="FFFFFF"/>
                  </a:solidFill>
                  <a:latin typeface="Pulso" pitchFamily="2" charset="0"/>
                </a:rPr>
                <a:t>TECH</a:t>
              </a:r>
            </a:p>
          </p:txBody>
        </p:sp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BF904464-60BC-412C-5D13-033F6BFF69F6}"/>
                </a:ext>
              </a:extLst>
            </p:cNvPr>
            <p:cNvGrpSpPr/>
            <p:nvPr/>
          </p:nvGrpSpPr>
          <p:grpSpPr>
            <a:xfrm>
              <a:off x="5892800" y="1600009"/>
              <a:ext cx="3219938" cy="4413634"/>
              <a:chOff x="949487" y="1600009"/>
              <a:chExt cx="10461574" cy="4413634"/>
            </a:xfrm>
          </p:grpSpPr>
          <p:cxnSp>
            <p:nvCxnSpPr>
              <p:cNvPr id="62" name="Conector recto 61">
                <a:extLst>
                  <a:ext uri="{FF2B5EF4-FFF2-40B4-BE49-F238E27FC236}">
                    <a16:creationId xmlns:a16="http://schemas.microsoft.com/office/drawing/2014/main" id="{0AFC8F68-29B9-4A23-FA78-451F987113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2793842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cto 62">
                <a:extLst>
                  <a:ext uri="{FF2B5EF4-FFF2-40B4-BE49-F238E27FC236}">
                    <a16:creationId xmlns:a16="http://schemas.microsoft.com/office/drawing/2014/main" id="{6218832B-B6E7-3411-DB17-D19A09DA23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3444843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Conector recto 63">
                <a:extLst>
                  <a:ext uri="{FF2B5EF4-FFF2-40B4-BE49-F238E27FC236}">
                    <a16:creationId xmlns:a16="http://schemas.microsoft.com/office/drawing/2014/main" id="{4464D171-B386-A78E-EC74-1CB6FDAEE93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4089181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Conector recto 64">
                <a:extLst>
                  <a:ext uri="{FF2B5EF4-FFF2-40B4-BE49-F238E27FC236}">
                    <a16:creationId xmlns:a16="http://schemas.microsoft.com/office/drawing/2014/main" id="{95168909-7379-257F-E013-5D2C37E33F1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4726537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Conector recto 65">
                <a:extLst>
                  <a:ext uri="{FF2B5EF4-FFF2-40B4-BE49-F238E27FC236}">
                    <a16:creationId xmlns:a16="http://schemas.microsoft.com/office/drawing/2014/main" id="{18CF4FD4-1666-24CB-A89F-992A9A81EA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5369686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Conector recto 66">
                <a:extLst>
                  <a:ext uri="{FF2B5EF4-FFF2-40B4-BE49-F238E27FC236}">
                    <a16:creationId xmlns:a16="http://schemas.microsoft.com/office/drawing/2014/main" id="{2D77D768-553D-3C55-3B3D-68CD7751C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6013643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  <a:prstDash val="sysDot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cto 67">
                <a:extLst>
                  <a:ext uri="{FF2B5EF4-FFF2-40B4-BE49-F238E27FC236}">
                    <a16:creationId xmlns:a16="http://schemas.microsoft.com/office/drawing/2014/main" id="{D4584DEE-AFCD-9314-6AF6-528080D382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2134821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cto 68">
                <a:extLst>
                  <a:ext uri="{FF2B5EF4-FFF2-40B4-BE49-F238E27FC236}">
                    <a16:creationId xmlns:a16="http://schemas.microsoft.com/office/drawing/2014/main" id="{4DD6244F-1823-FB97-2AD7-8A6AE5384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1600009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  <a:prstDash val="soli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Redondear rectángulo de esquina del mismo lado 69">
              <a:extLst>
                <a:ext uri="{FF2B5EF4-FFF2-40B4-BE49-F238E27FC236}">
                  <a16:creationId xmlns:a16="http://schemas.microsoft.com/office/drawing/2014/main" id="{7BB8DE8B-934E-3CF6-FB7B-DDD37F61250E}"/>
                </a:ext>
              </a:extLst>
            </p:cNvPr>
            <p:cNvSpPr/>
            <p:nvPr/>
          </p:nvSpPr>
          <p:spPr>
            <a:xfrm>
              <a:off x="7604369" y="1372033"/>
              <a:ext cx="1406770" cy="22423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3EB478DB-CB4B-4B78-AB00-AB06759EB708}"/>
                </a:ext>
              </a:extLst>
            </p:cNvPr>
            <p:cNvSpPr txBox="1"/>
            <p:nvPr/>
          </p:nvSpPr>
          <p:spPr>
            <a:xfrm>
              <a:off x="7693208" y="1407205"/>
              <a:ext cx="1194237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050" dirty="0">
                  <a:solidFill>
                    <a:srgbClr val="3D00E5"/>
                  </a:solidFill>
                  <a:latin typeface="Pulso" pitchFamily="2" charset="0"/>
                </a:rPr>
                <a:t>en Millones de U$S</a:t>
              </a:r>
            </a:p>
          </p:txBody>
        </p:sp>
        <p:sp>
          <p:nvSpPr>
            <p:cNvPr id="72" name="Redondear rectángulo de esquina del mismo lado 71">
              <a:extLst>
                <a:ext uri="{FF2B5EF4-FFF2-40B4-BE49-F238E27FC236}">
                  <a16:creationId xmlns:a16="http://schemas.microsoft.com/office/drawing/2014/main" id="{BDC5564C-5A83-098C-3EBF-9D388BF63F22}"/>
                </a:ext>
              </a:extLst>
            </p:cNvPr>
            <p:cNvSpPr/>
            <p:nvPr/>
          </p:nvSpPr>
          <p:spPr>
            <a:xfrm>
              <a:off x="7604369" y="1596263"/>
              <a:ext cx="1406770" cy="441737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FFFFF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3D8FE41E-3D41-235E-75E0-DB5797B43731}"/>
                </a:ext>
              </a:extLst>
            </p:cNvPr>
            <p:cNvSpPr txBox="1"/>
            <p:nvPr/>
          </p:nvSpPr>
          <p:spPr>
            <a:xfrm>
              <a:off x="8335307" y="1720377"/>
              <a:ext cx="526515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000" dirty="0">
                  <a:solidFill>
                    <a:srgbClr val="FFFFFF"/>
                  </a:solidFill>
                  <a:latin typeface="Pulso" pitchFamily="2" charset="0"/>
                </a:rPr>
                <a:t>961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472905A-0E47-B60F-79D1-61D28F21E8D4}"/>
                </a:ext>
              </a:extLst>
            </p:cNvPr>
            <p:cNvSpPr txBox="1"/>
            <p:nvPr/>
          </p:nvSpPr>
          <p:spPr>
            <a:xfrm>
              <a:off x="8403185" y="5553167"/>
              <a:ext cx="4586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103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A511A218-3D52-679C-85F4-1B9C52E78D7F}"/>
                </a:ext>
              </a:extLst>
            </p:cNvPr>
            <p:cNvSpPr txBox="1"/>
            <p:nvPr/>
          </p:nvSpPr>
          <p:spPr>
            <a:xfrm>
              <a:off x="8718728" y="3621284"/>
              <a:ext cx="14309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7</a:t>
              </a:r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3532FD18-1600-5C96-E8CF-C77D58CB8FA7}"/>
                </a:ext>
              </a:extLst>
            </p:cNvPr>
            <p:cNvSpPr txBox="1"/>
            <p:nvPr/>
          </p:nvSpPr>
          <p:spPr>
            <a:xfrm>
              <a:off x="8529768" y="4909206"/>
              <a:ext cx="33205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28</a:t>
              </a: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58AF74C0-4B38-EABD-0153-6E235AF1000B}"/>
                </a:ext>
              </a:extLst>
            </p:cNvPr>
            <p:cNvSpPr txBox="1"/>
            <p:nvPr/>
          </p:nvSpPr>
          <p:spPr>
            <a:xfrm>
              <a:off x="8518761" y="2977323"/>
              <a:ext cx="34306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43</a:t>
              </a: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1EFDB1E2-64E0-B0AC-0CBB-F90D114E7E14}"/>
                </a:ext>
              </a:extLst>
            </p:cNvPr>
            <p:cNvSpPr txBox="1"/>
            <p:nvPr/>
          </p:nvSpPr>
          <p:spPr>
            <a:xfrm>
              <a:off x="8355485" y="4265245"/>
              <a:ext cx="5063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628</a:t>
              </a: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C7E4973-A935-64BF-DFF5-4EC601014D72}"/>
                </a:ext>
              </a:extLst>
            </p:cNvPr>
            <p:cNvSpPr txBox="1"/>
            <p:nvPr/>
          </p:nvSpPr>
          <p:spPr>
            <a:xfrm>
              <a:off x="8408688" y="2333362"/>
              <a:ext cx="45313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152</a:t>
              </a:r>
            </a:p>
          </p:txBody>
        </p:sp>
      </p:grpSp>
      <p:grpSp>
        <p:nvGrpSpPr>
          <p:cNvPr id="84" name="Grupo 83">
            <a:extLst>
              <a:ext uri="{FF2B5EF4-FFF2-40B4-BE49-F238E27FC236}">
                <a16:creationId xmlns:a16="http://schemas.microsoft.com/office/drawing/2014/main" id="{3D957CA2-55A7-1481-53F3-D733A6686800}"/>
              </a:ext>
            </a:extLst>
          </p:cNvPr>
          <p:cNvGrpSpPr/>
          <p:nvPr/>
        </p:nvGrpSpPr>
        <p:grpSpPr>
          <a:xfrm>
            <a:off x="9451321" y="1716746"/>
            <a:ext cx="2750939" cy="4516223"/>
            <a:chOff x="9451321" y="1716746"/>
            <a:chExt cx="2750939" cy="4516223"/>
          </a:xfrm>
        </p:grpSpPr>
        <p:graphicFrame>
          <p:nvGraphicFramePr>
            <p:cNvPr id="30" name="Gráfico 29">
              <a:extLst>
                <a:ext uri="{FF2B5EF4-FFF2-40B4-BE49-F238E27FC236}">
                  <a16:creationId xmlns:a16="http://schemas.microsoft.com/office/drawing/2014/main" id="{BE897176-D4D5-F4A5-4E35-0AEA3C1C1C3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075200167"/>
                </p:ext>
              </p:extLst>
            </p:nvPr>
          </p:nvGraphicFramePr>
          <p:xfrm>
            <a:off x="9451321" y="1935675"/>
            <a:ext cx="2736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35" name="Gráfico 34">
              <a:extLst>
                <a:ext uri="{FF2B5EF4-FFF2-40B4-BE49-F238E27FC236}">
                  <a16:creationId xmlns:a16="http://schemas.microsoft.com/office/drawing/2014/main" id="{D40DDB0F-5AF1-4E07-6AA3-2517A574FF7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47299777"/>
                </p:ext>
              </p:extLst>
            </p:nvPr>
          </p:nvGraphicFramePr>
          <p:xfrm>
            <a:off x="9466260" y="2579134"/>
            <a:ext cx="2736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36" name="Gráfico 35">
              <a:extLst>
                <a:ext uri="{FF2B5EF4-FFF2-40B4-BE49-F238E27FC236}">
                  <a16:creationId xmlns:a16="http://schemas.microsoft.com/office/drawing/2014/main" id="{AE1A8763-B66F-FAE0-E906-F71CFF3BDC1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80027906"/>
                </p:ext>
              </p:extLst>
            </p:nvPr>
          </p:nvGraphicFramePr>
          <p:xfrm>
            <a:off x="9451321" y="3866052"/>
            <a:ext cx="2736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aphicFrame>
          <p:nvGraphicFramePr>
            <p:cNvPr id="45" name="Gráfico 44">
              <a:extLst>
                <a:ext uri="{FF2B5EF4-FFF2-40B4-BE49-F238E27FC236}">
                  <a16:creationId xmlns:a16="http://schemas.microsoft.com/office/drawing/2014/main" id="{F30CBA95-5DCF-1739-1624-32EB699497F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251702874"/>
                </p:ext>
              </p:extLst>
            </p:nvPr>
          </p:nvGraphicFramePr>
          <p:xfrm>
            <a:off x="9451321" y="4509511"/>
            <a:ext cx="2736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46" name="Gráfico 45">
              <a:extLst>
                <a:ext uri="{FF2B5EF4-FFF2-40B4-BE49-F238E27FC236}">
                  <a16:creationId xmlns:a16="http://schemas.microsoft.com/office/drawing/2014/main" id="{37932CB3-5C5E-EDCC-49BD-BB60C12F1426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00009357"/>
                </p:ext>
              </p:extLst>
            </p:nvPr>
          </p:nvGraphicFramePr>
          <p:xfrm>
            <a:off x="9451321" y="5152969"/>
            <a:ext cx="2736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graphicFrame>
          <p:nvGraphicFramePr>
            <p:cNvPr id="47" name="Gráfico 46">
              <a:extLst>
                <a:ext uri="{FF2B5EF4-FFF2-40B4-BE49-F238E27FC236}">
                  <a16:creationId xmlns:a16="http://schemas.microsoft.com/office/drawing/2014/main" id="{F7187FC7-5A93-A13E-EBE7-F35C0B9ECEC5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374084775"/>
                </p:ext>
              </p:extLst>
            </p:nvPr>
          </p:nvGraphicFramePr>
          <p:xfrm>
            <a:off x="9451321" y="3222593"/>
            <a:ext cx="2736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0"/>
            </a:graphicData>
          </a:graphic>
        </p:graphicFrame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10CDF45F-B812-6EDF-BF28-C11481C335E1}"/>
                </a:ext>
              </a:extLst>
            </p:cNvPr>
            <p:cNvGrpSpPr/>
            <p:nvPr/>
          </p:nvGrpSpPr>
          <p:grpSpPr>
            <a:xfrm>
              <a:off x="9845251" y="1716746"/>
              <a:ext cx="1119736" cy="316968"/>
              <a:chOff x="8938064" y="1747067"/>
              <a:chExt cx="850296" cy="240695"/>
            </a:xfrm>
          </p:grpSpPr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5932363A-CA7F-5FEF-AF01-374A2BAD3E22}"/>
                  </a:ext>
                </a:extLst>
              </p:cNvPr>
              <p:cNvSpPr/>
              <p:nvPr/>
            </p:nvSpPr>
            <p:spPr>
              <a:xfrm>
                <a:off x="8938064" y="1747067"/>
                <a:ext cx="240696" cy="24069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  <p:pic>
            <p:nvPicPr>
              <p:cNvPr id="83" name="Gráfico 82">
                <a:extLst>
                  <a:ext uri="{FF2B5EF4-FFF2-40B4-BE49-F238E27FC236}">
                    <a16:creationId xmlns:a16="http://schemas.microsoft.com/office/drawing/2014/main" id="{D939D632-B1E3-45CE-16D0-918B31003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9547663" y="1781011"/>
                <a:ext cx="240697" cy="17280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258348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CA64-DE9C-88BE-9EC9-03F23B68F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51AE6425-3455-CAB1-A959-9B87701F505F}"/>
              </a:ext>
            </a:extLst>
          </p:cNvPr>
          <p:cNvSpPr/>
          <p:nvPr/>
        </p:nvSpPr>
        <p:spPr>
          <a:xfrm>
            <a:off x="5853648" y="2977659"/>
            <a:ext cx="5286537" cy="9026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Egresos</a:t>
            </a:r>
            <a:endParaRPr lang="es-ES_tradnl" sz="5866" spc="-9" dirty="0">
              <a:solidFill>
                <a:srgbClr val="00B7E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FCAFE18-660F-2397-419C-5B626BDC1A4F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áfico 3">
            <a:extLst>
              <a:ext uri="{FF2B5EF4-FFF2-40B4-BE49-F238E27FC236}">
                <a16:creationId xmlns:a16="http://schemas.microsoft.com/office/drawing/2014/main" id="{3F22F6B7-0B05-F5C8-B12D-B509D754C760}"/>
              </a:ext>
            </a:extLst>
          </p:cNvPr>
          <p:cNvGrpSpPr/>
          <p:nvPr/>
        </p:nvGrpSpPr>
        <p:grpSpPr>
          <a:xfrm>
            <a:off x="10991803" y="6425645"/>
            <a:ext cx="732634" cy="168072"/>
            <a:chOff x="3835717" y="2907982"/>
            <a:chExt cx="4521517" cy="1037272"/>
          </a:xfrm>
          <a:solidFill>
            <a:schemeClr val="bg1"/>
          </a:solidFill>
        </p:grpSpPr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901D0F8-1B35-87E7-B218-2B446C81C006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28352CFE-2199-9A9D-8A5E-FF88B5843A0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736C3121-89F7-C896-4A56-BDBFEFB01D46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D7D2DBA5-F2D5-5BBB-F917-607618F2803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A4ECADD8-9A87-BAE3-5657-EF4DEDB52C70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CE5BB09-A095-996F-8C9D-F1CAAD762871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E68A8158-E638-DE46-1022-0A9C41A28B3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2C44E1D6-8B7C-A2BD-9658-7749F009272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C5373E92-0D40-0850-FBEE-3256A27D7EDD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64BDDCF-F3E5-93BE-C9E4-5447BB67C318}"/>
              </a:ext>
            </a:extLst>
          </p:cNvPr>
          <p:cNvSpPr/>
          <p:nvPr/>
        </p:nvSpPr>
        <p:spPr>
          <a:xfrm>
            <a:off x="7709395" y="1238190"/>
            <a:ext cx="4784258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90786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B0EEC2-1F81-DDF6-EC7A-62817C1FF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dondear rectángulo de esquina del mismo lado 59">
            <a:extLst>
              <a:ext uri="{FF2B5EF4-FFF2-40B4-BE49-F238E27FC236}">
                <a16:creationId xmlns:a16="http://schemas.microsoft.com/office/drawing/2014/main" id="{7E4B3310-BC93-34D7-6A68-2F842AA2E726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71B57539-17DE-A9D9-7E09-6CE46B5C59D6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0BA4B42F-5114-3641-4FB8-9B5AEEB80351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D1735FC7-6AB9-5C2E-AFD7-AF4C701E7616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324080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OPEX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C3E3208-B01C-824A-67FD-4913867F9C49}"/>
              </a:ext>
            </a:extLst>
          </p:cNvPr>
          <p:cNvGrpSpPr/>
          <p:nvPr/>
        </p:nvGrpSpPr>
        <p:grpSpPr>
          <a:xfrm>
            <a:off x="734790" y="2574572"/>
            <a:ext cx="2670670" cy="2670670"/>
            <a:chOff x="734790" y="2574572"/>
            <a:chExt cx="2670670" cy="2670670"/>
          </a:xfrm>
        </p:grpSpPr>
        <p:sp>
          <p:nvSpPr>
            <p:cNvPr id="74" name="Elipse 73">
              <a:extLst>
                <a:ext uri="{FF2B5EF4-FFF2-40B4-BE49-F238E27FC236}">
                  <a16:creationId xmlns:a16="http://schemas.microsoft.com/office/drawing/2014/main" id="{7A493614-9AE5-2FFE-748C-99916A780C9F}"/>
                </a:ext>
              </a:extLst>
            </p:cNvPr>
            <p:cNvSpPr/>
            <p:nvPr/>
          </p:nvSpPr>
          <p:spPr>
            <a:xfrm flipV="1">
              <a:off x="734790" y="2574572"/>
              <a:ext cx="2670670" cy="267067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63CA11D2-B2BE-CF79-73F5-EA796B7379F5}"/>
                </a:ext>
              </a:extLst>
            </p:cNvPr>
            <p:cNvSpPr txBox="1"/>
            <p:nvPr/>
          </p:nvSpPr>
          <p:spPr>
            <a:xfrm>
              <a:off x="1365605" y="3214958"/>
              <a:ext cx="140904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4000">
                  <a:solidFill>
                    <a:srgbClr val="FFFFFF"/>
                  </a:solidFill>
                  <a:latin typeface="Pulso" pitchFamily="2" charset="0"/>
                </a:rPr>
                <a:t>6.539</a:t>
              </a:r>
              <a:endParaRPr lang="es-AR" sz="40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76" name="Rectángulo: esquinas redondeadas 168">
              <a:extLst>
                <a:ext uri="{FF2B5EF4-FFF2-40B4-BE49-F238E27FC236}">
                  <a16:creationId xmlns:a16="http://schemas.microsoft.com/office/drawing/2014/main" id="{418846C5-7198-4593-11B1-2AC1BA708128}"/>
                </a:ext>
              </a:extLst>
            </p:cNvPr>
            <p:cNvSpPr/>
            <p:nvPr/>
          </p:nvSpPr>
          <p:spPr>
            <a:xfrm>
              <a:off x="1371270" y="4362501"/>
              <a:ext cx="1397710" cy="32593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600" dirty="0">
                  <a:solidFill>
                    <a:schemeClr val="accent2"/>
                  </a:solidFill>
                  <a:latin typeface="Pulso" pitchFamily="2" charset="0"/>
                </a:rPr>
                <a:t>IPC 94%</a:t>
              </a:r>
            </a:p>
          </p:txBody>
        </p:sp>
        <p:sp>
          <p:nvSpPr>
            <p:cNvPr id="77" name="Rectángulo: esquinas redondeadas 172">
              <a:extLst>
                <a:ext uri="{FF2B5EF4-FFF2-40B4-BE49-F238E27FC236}">
                  <a16:creationId xmlns:a16="http://schemas.microsoft.com/office/drawing/2014/main" id="{C9D8659E-C2EB-96F2-4781-E2697BCEE31B}"/>
                </a:ext>
              </a:extLst>
            </p:cNvPr>
            <p:cNvSpPr/>
            <p:nvPr/>
          </p:nvSpPr>
          <p:spPr>
            <a:xfrm>
              <a:off x="1556229" y="3872757"/>
              <a:ext cx="1027792" cy="2724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600" dirty="0">
                  <a:solidFill>
                    <a:srgbClr val="FFFFFF"/>
                  </a:solidFill>
                  <a:latin typeface="Pulso" pitchFamily="2" charset="0"/>
                </a:rPr>
                <a:t>+ 23% YoY</a:t>
              </a:r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B852135F-F2C1-9A00-C41F-4FFA680D3C65}"/>
              </a:ext>
            </a:extLst>
          </p:cNvPr>
          <p:cNvGrpSpPr/>
          <p:nvPr/>
        </p:nvGrpSpPr>
        <p:grpSpPr>
          <a:xfrm>
            <a:off x="7369480" y="775019"/>
            <a:ext cx="4616638" cy="5464460"/>
            <a:chOff x="7369480" y="775019"/>
            <a:chExt cx="4616638" cy="5464460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ABA5BD56-ECD9-04F0-351C-74F15DC426EA}"/>
                </a:ext>
              </a:extLst>
            </p:cNvPr>
            <p:cNvSpPr txBox="1"/>
            <p:nvPr/>
          </p:nvSpPr>
          <p:spPr>
            <a:xfrm>
              <a:off x="8291362" y="787772"/>
              <a:ext cx="91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3.881</a:t>
              </a:r>
            </a:p>
          </p:txBody>
        </p:sp>
        <p:grpSp>
          <p:nvGrpSpPr>
            <p:cNvPr id="28" name="Grupo 27">
              <a:extLst>
                <a:ext uri="{FF2B5EF4-FFF2-40B4-BE49-F238E27FC236}">
                  <a16:creationId xmlns:a16="http://schemas.microsoft.com/office/drawing/2014/main" id="{80E91D86-52E1-237F-EC7E-0137313D9560}"/>
                </a:ext>
              </a:extLst>
            </p:cNvPr>
            <p:cNvGrpSpPr/>
            <p:nvPr/>
          </p:nvGrpSpPr>
          <p:grpSpPr>
            <a:xfrm>
              <a:off x="10535259" y="1395294"/>
              <a:ext cx="1450859" cy="1322896"/>
              <a:chOff x="10619291" y="1445805"/>
              <a:chExt cx="1137089" cy="1036800"/>
            </a:xfrm>
          </p:grpSpPr>
          <p:pic>
            <p:nvPicPr>
              <p:cNvPr id="39" name="Imagen 38">
                <a:extLst>
                  <a:ext uri="{FF2B5EF4-FFF2-40B4-BE49-F238E27FC236}">
                    <a16:creationId xmlns:a16="http://schemas.microsoft.com/office/drawing/2014/main" id="{8CC51B4C-48ED-DC89-FB52-539912B54B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9291" y="1445805"/>
                <a:ext cx="1036800" cy="1036800"/>
              </a:xfrm>
              <a:prstGeom prst="rect">
                <a:avLst/>
              </a:prstGeom>
            </p:spPr>
          </p:pic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DE90EB35-D8AF-D0EA-2221-7080AA17365A}"/>
                  </a:ext>
                </a:extLst>
              </p:cNvPr>
              <p:cNvSpPr txBox="1"/>
              <p:nvPr/>
            </p:nvSpPr>
            <p:spPr>
              <a:xfrm>
                <a:off x="11252380" y="1583572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>
                    <a:solidFill>
                      <a:srgbClr val="00B7EB"/>
                    </a:solidFill>
                    <a:latin typeface="Pulso" pitchFamily="2" charset="0"/>
                  </a:rPr>
                  <a:t>62%</a:t>
                </a:r>
              </a:p>
            </p:txBody>
          </p: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3B89E017-487F-A6F4-FF75-E7E924F76C95}"/>
                  </a:ext>
                </a:extLst>
              </p:cNvPr>
              <p:cNvSpPr txBox="1"/>
              <p:nvPr/>
            </p:nvSpPr>
            <p:spPr>
              <a:xfrm>
                <a:off x="11114935" y="2008413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>
                    <a:solidFill>
                      <a:srgbClr val="0266FF"/>
                    </a:solidFill>
                    <a:latin typeface="Pulso" pitchFamily="2" charset="0"/>
                  </a:rPr>
                  <a:t>38%</a:t>
                </a:r>
              </a:p>
            </p:txBody>
          </p:sp>
        </p:grp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811B51E1-6182-1AAC-E18B-300B62F0E21D}"/>
                </a:ext>
              </a:extLst>
            </p:cNvPr>
            <p:cNvSpPr txBox="1"/>
            <p:nvPr/>
          </p:nvSpPr>
          <p:spPr>
            <a:xfrm flipH="1">
              <a:off x="9079950" y="5993258"/>
              <a:ext cx="2656217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Nota: Traslados de IPC calculados en moneda local e inflación de cada país. No incluye operaciones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</a:p>
          </p:txBody>
        </p:sp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47B73828-6584-6A89-4D9F-2BC1DA3DE371}"/>
                </a:ext>
              </a:extLst>
            </p:cNvPr>
            <p:cNvGrpSpPr/>
            <p:nvPr/>
          </p:nvGrpSpPr>
          <p:grpSpPr>
            <a:xfrm>
              <a:off x="7949363" y="775019"/>
              <a:ext cx="394840" cy="394838"/>
              <a:chOff x="2610975" y="5677300"/>
              <a:chExt cx="379651" cy="379651"/>
            </a:xfrm>
          </p:grpSpPr>
          <p:sp>
            <p:nvSpPr>
              <p:cNvPr id="71" name="Elipse 70">
                <a:extLst>
                  <a:ext uri="{FF2B5EF4-FFF2-40B4-BE49-F238E27FC236}">
                    <a16:creationId xmlns:a16="http://schemas.microsoft.com/office/drawing/2014/main" id="{FB729D4D-897E-6142-E861-043C9B77EBDD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72" name="Forma libre 71">
                <a:extLst>
                  <a:ext uri="{FF2B5EF4-FFF2-40B4-BE49-F238E27FC236}">
                    <a16:creationId xmlns:a16="http://schemas.microsoft.com/office/drawing/2014/main" id="{F4B79D6E-3D4C-7468-9478-FBCFFEFEA28B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1" name="Abrir llave 114">
              <a:extLst>
                <a:ext uri="{FF2B5EF4-FFF2-40B4-BE49-F238E27FC236}">
                  <a16:creationId xmlns:a16="http://schemas.microsoft.com/office/drawing/2014/main" id="{C2BC6456-2F9C-84AC-349B-933219CF5055}"/>
                </a:ext>
              </a:extLst>
            </p:cNvPr>
            <p:cNvSpPr/>
            <p:nvPr/>
          </p:nvSpPr>
          <p:spPr>
            <a:xfrm>
              <a:off x="7369480" y="776605"/>
              <a:ext cx="379924" cy="2294678"/>
            </a:xfrm>
            <a:prstGeom prst="leftBrace">
              <a:avLst>
                <a:gd name="adj1" fmla="val 95844"/>
                <a:gd name="adj2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4" name="Rectángulo: una sola esquina redondeada 120">
              <a:extLst>
                <a:ext uri="{FF2B5EF4-FFF2-40B4-BE49-F238E27FC236}">
                  <a16:creationId xmlns:a16="http://schemas.microsoft.com/office/drawing/2014/main" id="{D136644D-406A-8D53-0E36-CC71D7B9B86A}"/>
                </a:ext>
              </a:extLst>
            </p:cNvPr>
            <p:cNvSpPr/>
            <p:nvPr/>
          </p:nvSpPr>
          <p:spPr>
            <a:xfrm rot="5400000">
              <a:off x="9157163" y="33419"/>
              <a:ext cx="255600" cy="2671200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125" name="CuadroTexto 124">
              <a:extLst>
                <a:ext uri="{FF2B5EF4-FFF2-40B4-BE49-F238E27FC236}">
                  <a16:creationId xmlns:a16="http://schemas.microsoft.com/office/drawing/2014/main" id="{5BFBC161-EA3E-5FD1-DD22-69CEDF7D4AB9}"/>
                </a:ext>
              </a:extLst>
            </p:cNvPr>
            <p:cNvSpPr txBox="1"/>
            <p:nvPr/>
          </p:nvSpPr>
          <p:spPr>
            <a:xfrm>
              <a:off x="8626741" y="1240757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rgbClr val="FFFFFF"/>
                  </a:solidFill>
                  <a:latin typeface="Pulso" pitchFamily="2" charset="0"/>
                </a:rPr>
                <a:t>3.550</a:t>
              </a:r>
            </a:p>
          </p:txBody>
        </p: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D378C0A2-1AD0-A788-2360-0FAF21D409F8}"/>
                </a:ext>
              </a:extLst>
            </p:cNvPr>
            <p:cNvSpPr txBox="1"/>
            <p:nvPr/>
          </p:nvSpPr>
          <p:spPr>
            <a:xfrm>
              <a:off x="9769399" y="1241889"/>
              <a:ext cx="894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IPC 112%</a:t>
              </a: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2067D41C-F2FD-B1AC-9AF5-45473A8B13F4}"/>
                </a:ext>
              </a:extLst>
            </p:cNvPr>
            <p:cNvSpPr txBox="1"/>
            <p:nvPr/>
          </p:nvSpPr>
          <p:spPr>
            <a:xfrm>
              <a:off x="7954554" y="1240757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Servicios</a:t>
              </a:r>
            </a:p>
          </p:txBody>
        </p:sp>
        <p:sp>
          <p:nvSpPr>
            <p:cNvPr id="128" name="Rectángulo: una sola esquina redondeada 120">
              <a:extLst>
                <a:ext uri="{FF2B5EF4-FFF2-40B4-BE49-F238E27FC236}">
                  <a16:creationId xmlns:a16="http://schemas.microsoft.com/office/drawing/2014/main" id="{96C071CE-00EC-4FE8-7858-4DEEC39919BA}"/>
                </a:ext>
              </a:extLst>
            </p:cNvPr>
            <p:cNvSpPr/>
            <p:nvPr/>
          </p:nvSpPr>
          <p:spPr>
            <a:xfrm rot="5400000">
              <a:off x="7944833" y="1559514"/>
              <a:ext cx="255600" cy="246539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5ACA324F-79A6-EB2C-FBAD-4AA9E731A5E8}"/>
                </a:ext>
              </a:extLst>
            </p:cNvPr>
            <p:cNvSpPr txBox="1"/>
            <p:nvPr/>
          </p:nvSpPr>
          <p:spPr>
            <a:xfrm>
              <a:off x="8626741" y="1554522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331</a:t>
              </a:r>
            </a:p>
          </p:txBody>
        </p:sp>
        <p:sp>
          <p:nvSpPr>
            <p:cNvPr id="130" name="CuadroTexto 129">
              <a:extLst>
                <a:ext uri="{FF2B5EF4-FFF2-40B4-BE49-F238E27FC236}">
                  <a16:creationId xmlns:a16="http://schemas.microsoft.com/office/drawing/2014/main" id="{EB3D384F-9C4B-AF25-AEC4-6552E09799C9}"/>
                </a:ext>
              </a:extLst>
            </p:cNvPr>
            <p:cNvSpPr txBox="1"/>
            <p:nvPr/>
          </p:nvSpPr>
          <p:spPr>
            <a:xfrm>
              <a:off x="7954554" y="1554522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Equipos</a:t>
              </a:r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BDDA2FBB-D62C-F9D0-21AE-7FF719F86F3D}"/>
                </a:ext>
              </a:extLst>
            </p:cNvPr>
            <p:cNvSpPr txBox="1"/>
            <p:nvPr/>
          </p:nvSpPr>
          <p:spPr>
            <a:xfrm>
              <a:off x="7954869" y="1554522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 err="1">
                  <a:solidFill>
                    <a:srgbClr val="FFFFFF"/>
                  </a:solidFill>
                  <a:latin typeface="Pulso" pitchFamily="2" charset="0"/>
                </a:rPr>
                <a:t>Eq</a:t>
              </a:r>
              <a:endParaRPr lang="es-AR" sz="10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132" name="CuadroTexto 131">
              <a:extLst>
                <a:ext uri="{FF2B5EF4-FFF2-40B4-BE49-F238E27FC236}">
                  <a16:creationId xmlns:a16="http://schemas.microsoft.com/office/drawing/2014/main" id="{DCD09A21-BD5D-42D3-61BA-D36CF8A8F3F0}"/>
                </a:ext>
              </a:extLst>
            </p:cNvPr>
            <p:cNvSpPr txBox="1"/>
            <p:nvPr/>
          </p:nvSpPr>
          <p:spPr>
            <a:xfrm>
              <a:off x="8291362" y="2069495"/>
              <a:ext cx="91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2.441</a:t>
              </a:r>
              <a:endPara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</a:endParaRPr>
            </a:p>
          </p:txBody>
        </p:sp>
        <p:sp>
          <p:nvSpPr>
            <p:cNvPr id="133" name="Rectángulo: una sola esquina redondeada 120">
              <a:extLst>
                <a:ext uri="{FF2B5EF4-FFF2-40B4-BE49-F238E27FC236}">
                  <a16:creationId xmlns:a16="http://schemas.microsoft.com/office/drawing/2014/main" id="{0D7D5AD5-6575-82F6-0593-6055F9340F2D}"/>
                </a:ext>
              </a:extLst>
            </p:cNvPr>
            <p:cNvSpPr/>
            <p:nvPr/>
          </p:nvSpPr>
          <p:spPr>
            <a:xfrm rot="5400000">
              <a:off x="8532564" y="1939741"/>
              <a:ext cx="255600" cy="1422001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85343CD1-6ACB-8140-18A9-FEDECF294284}"/>
                </a:ext>
              </a:extLst>
            </p:cNvPr>
            <p:cNvSpPr txBox="1"/>
            <p:nvPr/>
          </p:nvSpPr>
          <p:spPr>
            <a:xfrm>
              <a:off x="8626741" y="2522480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rgbClr val="FFFFFF"/>
                  </a:solidFill>
                  <a:latin typeface="Pulso" pitchFamily="2" charset="0"/>
                </a:rPr>
                <a:t>2.239</a:t>
              </a:r>
              <a:endParaRPr lang="es-AR" sz="1000" b="1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1A7FD494-CC4D-709D-B57C-71CF6660B1A1}"/>
                </a:ext>
              </a:extLst>
            </p:cNvPr>
            <p:cNvSpPr txBox="1"/>
            <p:nvPr/>
          </p:nvSpPr>
          <p:spPr>
            <a:xfrm>
              <a:off x="9769399" y="2523612"/>
              <a:ext cx="894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IPC </a:t>
              </a:r>
              <a:r>
                <a:rPr lang="es-A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74</a:t>
              </a:r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136" name="CuadroTexto 135">
              <a:extLst>
                <a:ext uri="{FF2B5EF4-FFF2-40B4-BE49-F238E27FC236}">
                  <a16:creationId xmlns:a16="http://schemas.microsoft.com/office/drawing/2014/main" id="{45530F37-1782-03A9-73B2-42D270302AC8}"/>
                </a:ext>
              </a:extLst>
            </p:cNvPr>
            <p:cNvSpPr txBox="1"/>
            <p:nvPr/>
          </p:nvSpPr>
          <p:spPr>
            <a:xfrm>
              <a:off x="7954554" y="2522480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Servicios</a:t>
              </a:r>
            </a:p>
          </p:txBody>
        </p:sp>
        <p:sp>
          <p:nvSpPr>
            <p:cNvPr id="137" name="Rectángulo: una sola esquina redondeada 120">
              <a:extLst>
                <a:ext uri="{FF2B5EF4-FFF2-40B4-BE49-F238E27FC236}">
                  <a16:creationId xmlns:a16="http://schemas.microsoft.com/office/drawing/2014/main" id="{E53AA250-EBB7-9840-89A3-8BA75B23EA0E}"/>
                </a:ext>
              </a:extLst>
            </p:cNvPr>
            <p:cNvSpPr/>
            <p:nvPr/>
          </p:nvSpPr>
          <p:spPr>
            <a:xfrm rot="5400000">
              <a:off x="7944833" y="2841237"/>
              <a:ext cx="255600" cy="246539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140" name="CuadroTexto 139">
              <a:extLst>
                <a:ext uri="{FF2B5EF4-FFF2-40B4-BE49-F238E27FC236}">
                  <a16:creationId xmlns:a16="http://schemas.microsoft.com/office/drawing/2014/main" id="{20AB1CD8-FAB5-8D21-7355-4B7A28ED0953}"/>
                </a:ext>
              </a:extLst>
            </p:cNvPr>
            <p:cNvSpPr txBox="1"/>
            <p:nvPr/>
          </p:nvSpPr>
          <p:spPr>
            <a:xfrm>
              <a:off x="8626741" y="2836245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202</a:t>
              </a:r>
              <a:endParaRPr lang="es-A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endParaRPr>
            </a:p>
          </p:txBody>
        </p: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7C166C7D-BB23-12BE-D40A-887813878A5A}"/>
                </a:ext>
              </a:extLst>
            </p:cNvPr>
            <p:cNvSpPr txBox="1"/>
            <p:nvPr/>
          </p:nvSpPr>
          <p:spPr>
            <a:xfrm>
              <a:off x="7954554" y="2836245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Equipos</a:t>
              </a:r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CA64DD02-EEE8-38CC-F410-3F8AD227CF41}"/>
                </a:ext>
              </a:extLst>
            </p:cNvPr>
            <p:cNvSpPr txBox="1"/>
            <p:nvPr/>
          </p:nvSpPr>
          <p:spPr>
            <a:xfrm>
              <a:off x="7954869" y="2836245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 err="1">
                  <a:solidFill>
                    <a:srgbClr val="FFFFFF"/>
                  </a:solidFill>
                  <a:latin typeface="Pulso" pitchFamily="2" charset="0"/>
                </a:rPr>
                <a:t>Eq</a:t>
              </a:r>
              <a:endParaRPr lang="es-AR" sz="10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72DA286F-F7B3-636D-8CE3-1C4508C08830}"/>
                </a:ext>
              </a:extLst>
            </p:cNvPr>
            <p:cNvGrpSpPr/>
            <p:nvPr/>
          </p:nvGrpSpPr>
          <p:grpSpPr>
            <a:xfrm>
              <a:off x="7949363" y="2056742"/>
              <a:ext cx="394840" cy="394838"/>
              <a:chOff x="3819812" y="3843928"/>
              <a:chExt cx="379651" cy="379651"/>
            </a:xfrm>
          </p:grpSpPr>
          <p:sp>
            <p:nvSpPr>
              <p:cNvPr id="144" name="Elipse 143">
                <a:extLst>
                  <a:ext uri="{FF2B5EF4-FFF2-40B4-BE49-F238E27FC236}">
                    <a16:creationId xmlns:a16="http://schemas.microsoft.com/office/drawing/2014/main" id="{C6875BE2-554C-60C1-4F39-92E7F6ED8BE7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45" name="Gráfico 144">
                <a:extLst>
                  <a:ext uri="{FF2B5EF4-FFF2-40B4-BE49-F238E27FC236}">
                    <a16:creationId xmlns:a16="http://schemas.microsoft.com/office/drawing/2014/main" id="{80540437-8BE3-2403-4F72-0C2C7194A9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46" name="CuadroTexto 145">
              <a:extLst>
                <a:ext uri="{FF2B5EF4-FFF2-40B4-BE49-F238E27FC236}">
                  <a16:creationId xmlns:a16="http://schemas.microsoft.com/office/drawing/2014/main" id="{4F2B5557-F9EC-A30D-42A9-94E5CC7A161D}"/>
                </a:ext>
              </a:extLst>
            </p:cNvPr>
            <p:cNvSpPr txBox="1"/>
            <p:nvPr/>
          </p:nvSpPr>
          <p:spPr>
            <a:xfrm flipH="1">
              <a:off x="7964345" y="3293092"/>
              <a:ext cx="33786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Los negocios por separado incluyen operaciones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recurrentes. No incluye operaciones incrementales por compra TMA.</a:t>
              </a:r>
            </a:p>
          </p:txBody>
        </p:sp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5006875C-D0C9-036C-CBAB-15DB2D0BEC1F}"/>
                </a:ext>
              </a:extLst>
            </p:cNvPr>
            <p:cNvGrpSpPr/>
            <p:nvPr/>
          </p:nvGrpSpPr>
          <p:grpSpPr>
            <a:xfrm>
              <a:off x="9150689" y="2516343"/>
              <a:ext cx="1064757" cy="252465"/>
              <a:chOff x="6651261" y="2294035"/>
              <a:chExt cx="1064757" cy="252465"/>
            </a:xfrm>
          </p:grpSpPr>
          <p:sp>
            <p:nvSpPr>
              <p:cNvPr id="11" name="Rectángulo: esquinas redondeadas 118">
                <a:extLst>
                  <a:ext uri="{FF2B5EF4-FFF2-40B4-BE49-F238E27FC236}">
                    <a16:creationId xmlns:a16="http://schemas.microsoft.com/office/drawing/2014/main" id="{C87DA4D8-1438-634E-05CE-3F01DA9B4B34}"/>
                  </a:ext>
                </a:extLst>
              </p:cNvPr>
              <p:cNvSpPr/>
              <p:nvPr/>
            </p:nvSpPr>
            <p:spPr>
              <a:xfrm>
                <a:off x="6780018" y="2294500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>
                    <a:solidFill>
                      <a:srgbClr val="8B939B"/>
                    </a:solidFill>
                    <a:latin typeface="Pulso" pitchFamily="2" charset="0"/>
                  </a:rPr>
                  <a:t>+ 18%</a:t>
                </a:r>
              </a:p>
            </p:txBody>
          </p:sp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B9885208-906A-566C-88C6-4E5023984885}"/>
                  </a:ext>
                </a:extLst>
              </p:cNvPr>
              <p:cNvSpPr txBox="1"/>
              <p:nvPr/>
            </p:nvSpPr>
            <p:spPr>
              <a:xfrm>
                <a:off x="6651261" y="2294035"/>
                <a:ext cx="50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000" dirty="0" err="1">
                    <a:solidFill>
                      <a:srgbClr val="FFFFFF"/>
                    </a:solidFill>
                    <a:latin typeface="Pulso" pitchFamily="2" charset="0"/>
                  </a:rPr>
                  <a:t>Y</a:t>
                </a:r>
                <a:r>
                  <a:rPr lang="es-AR" sz="1000" dirty="0" err="1">
                    <a:solidFill>
                      <a:srgbClr val="8B939B"/>
                    </a:solidFill>
                    <a:latin typeface="Pulso" pitchFamily="2" charset="0"/>
                  </a:rPr>
                  <a:t>oY</a:t>
                </a:r>
                <a:endParaRPr lang="es-AR" sz="1000" dirty="0">
                  <a:solidFill>
                    <a:srgbClr val="8B939B"/>
                  </a:solidFill>
                  <a:latin typeface="Pulso" pitchFamily="2" charset="0"/>
                </a:endParaRPr>
              </a:p>
            </p:txBody>
          </p:sp>
        </p:grp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855FCD15-ED31-E6FF-F26D-B17E1D5C1532}"/>
                </a:ext>
              </a:extLst>
            </p:cNvPr>
            <p:cNvGrpSpPr/>
            <p:nvPr/>
          </p:nvGrpSpPr>
          <p:grpSpPr>
            <a:xfrm>
              <a:off x="9150689" y="1240787"/>
              <a:ext cx="1064757" cy="252465"/>
              <a:chOff x="6651261" y="2294035"/>
              <a:chExt cx="1064757" cy="252465"/>
            </a:xfrm>
          </p:grpSpPr>
          <p:sp>
            <p:nvSpPr>
              <p:cNvPr id="14" name="Rectángulo: esquinas redondeadas 118">
                <a:extLst>
                  <a:ext uri="{FF2B5EF4-FFF2-40B4-BE49-F238E27FC236}">
                    <a16:creationId xmlns:a16="http://schemas.microsoft.com/office/drawing/2014/main" id="{5047970F-936A-1167-DA61-2EE5F21FCA97}"/>
                  </a:ext>
                </a:extLst>
              </p:cNvPr>
              <p:cNvSpPr/>
              <p:nvPr/>
            </p:nvSpPr>
            <p:spPr>
              <a:xfrm>
                <a:off x="6780018" y="2294500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>
                    <a:solidFill>
                      <a:srgbClr val="FFFFFF"/>
                    </a:solidFill>
                    <a:latin typeface="Pulso" pitchFamily="2" charset="0"/>
                  </a:rPr>
                  <a:t>+ 27%</a:t>
                </a:r>
              </a:p>
            </p:txBody>
          </p:sp>
          <p:sp>
            <p:nvSpPr>
              <p:cNvPr id="15" name="CuadroTexto 14">
                <a:extLst>
                  <a:ext uri="{FF2B5EF4-FFF2-40B4-BE49-F238E27FC236}">
                    <a16:creationId xmlns:a16="http://schemas.microsoft.com/office/drawing/2014/main" id="{125C3E1A-2E1F-C1DB-53A1-BA4E2151C4E8}"/>
                  </a:ext>
                </a:extLst>
              </p:cNvPr>
              <p:cNvSpPr txBox="1"/>
              <p:nvPr/>
            </p:nvSpPr>
            <p:spPr>
              <a:xfrm>
                <a:off x="6651261" y="2294035"/>
                <a:ext cx="50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000" err="1">
                    <a:solidFill>
                      <a:srgbClr val="FFFFFF"/>
                    </a:solidFill>
                    <a:latin typeface="Pulso" pitchFamily="2" charset="0"/>
                  </a:rPr>
                  <a:t>YoY</a:t>
                </a:r>
                <a:endParaRPr lang="es-AR" sz="1000">
                  <a:solidFill>
                    <a:srgbClr val="FFFFFF"/>
                  </a:solidFill>
                  <a:latin typeface="Pulso" pitchFamily="2" charset="0"/>
                </a:endParaRPr>
              </a:p>
            </p:txBody>
          </p:sp>
        </p:grp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B5197F34-C60C-91FF-59E3-DDA1B35C9D79}"/>
              </a:ext>
            </a:extLst>
          </p:cNvPr>
          <p:cNvGrpSpPr/>
          <p:nvPr/>
        </p:nvGrpSpPr>
        <p:grpSpPr>
          <a:xfrm>
            <a:off x="3052007" y="528600"/>
            <a:ext cx="4231477" cy="5484736"/>
            <a:chOff x="3052007" y="528600"/>
            <a:chExt cx="4231477" cy="5484736"/>
          </a:xfrm>
        </p:grpSpPr>
        <p:sp>
          <p:nvSpPr>
            <p:cNvPr id="2" name="Rectángulo: esquinas redondeadas 110">
              <a:extLst>
                <a:ext uri="{FF2B5EF4-FFF2-40B4-BE49-F238E27FC236}">
                  <a16:creationId xmlns:a16="http://schemas.microsoft.com/office/drawing/2014/main" id="{CE804063-9110-AD94-A741-EC887B125BB7}"/>
                </a:ext>
              </a:extLst>
            </p:cNvPr>
            <p:cNvSpPr/>
            <p:nvPr/>
          </p:nvSpPr>
          <p:spPr>
            <a:xfrm>
              <a:off x="4244657" y="985798"/>
              <a:ext cx="3038827" cy="1850447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" name="Rectángulo: una sola esquina redondeada 120">
              <a:extLst>
                <a:ext uri="{FF2B5EF4-FFF2-40B4-BE49-F238E27FC236}">
                  <a16:creationId xmlns:a16="http://schemas.microsoft.com/office/drawing/2014/main" id="{334897F0-300A-DBCC-9B70-0A3410E9A71D}"/>
                </a:ext>
              </a:extLst>
            </p:cNvPr>
            <p:cNvSpPr/>
            <p:nvPr/>
          </p:nvSpPr>
          <p:spPr>
            <a:xfrm rot="5400000">
              <a:off x="5647957" y="875718"/>
              <a:ext cx="255600" cy="2671200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4FE490AA-7832-C600-EF60-574ED3DA6148}"/>
                </a:ext>
              </a:extLst>
            </p:cNvPr>
            <p:cNvSpPr txBox="1"/>
            <p:nvPr/>
          </p:nvSpPr>
          <p:spPr>
            <a:xfrm>
              <a:off x="5064359" y="1142813"/>
              <a:ext cx="13994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chemeClr val="accent2"/>
                  </a:solidFill>
                  <a:latin typeface="Pulso" pitchFamily="2" charset="0"/>
                </a:rPr>
                <a:t>ARGENTINA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9E0F53D1-548A-75E5-68CF-0DD3A0A8F6EE}"/>
                </a:ext>
              </a:extLst>
            </p:cNvPr>
            <p:cNvSpPr txBox="1"/>
            <p:nvPr/>
          </p:nvSpPr>
          <p:spPr>
            <a:xfrm>
              <a:off x="4698202" y="1500063"/>
              <a:ext cx="1005083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>
                  <a:solidFill>
                    <a:schemeClr val="accent2"/>
                  </a:solidFill>
                  <a:latin typeface="Pulso" pitchFamily="2" charset="0"/>
                </a:rPr>
                <a:t>6.204</a:t>
              </a:r>
              <a:endParaRPr lang="es-AR" sz="2800" dirty="0">
                <a:solidFill>
                  <a:schemeClr val="accent2"/>
                </a:solidFill>
                <a:latin typeface="Pulso" pitchFamily="2" charset="0"/>
              </a:endParaRPr>
            </a:p>
          </p:txBody>
        </p: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683B75E3-08B5-44D4-35A7-8C62EC40A086}"/>
                </a:ext>
              </a:extLst>
            </p:cNvPr>
            <p:cNvGrpSpPr/>
            <p:nvPr/>
          </p:nvGrpSpPr>
          <p:grpSpPr>
            <a:xfrm>
              <a:off x="5593957" y="1494353"/>
              <a:ext cx="936000" cy="442306"/>
              <a:chOff x="6663003" y="2087141"/>
              <a:chExt cx="936000" cy="442306"/>
            </a:xfrm>
          </p:grpSpPr>
          <p:sp>
            <p:nvSpPr>
              <p:cNvPr id="10" name="Rectángulo: esquinas redondeadas 118">
                <a:extLst>
                  <a:ext uri="{FF2B5EF4-FFF2-40B4-BE49-F238E27FC236}">
                    <a16:creationId xmlns:a16="http://schemas.microsoft.com/office/drawing/2014/main" id="{C177AE1E-669A-0F96-C91E-04240158F504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+ 23%</a:t>
                </a:r>
              </a:p>
            </p:txBody>
          </p:sp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6E7AAA74-5E11-DE76-21C7-457C209F94F6}"/>
                  </a:ext>
                </a:extLst>
              </p:cNvPr>
              <p:cNvSpPr txBox="1"/>
              <p:nvPr/>
            </p:nvSpPr>
            <p:spPr>
              <a:xfrm>
                <a:off x="6879003" y="2087141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YoY</a:t>
                </a:r>
              </a:p>
            </p:txBody>
          </p:sp>
        </p:grpSp>
        <p:sp>
          <p:nvSpPr>
            <p:cNvPr id="52" name="Rectángulo: esquinas redondeadas 144">
              <a:extLst>
                <a:ext uri="{FF2B5EF4-FFF2-40B4-BE49-F238E27FC236}">
                  <a16:creationId xmlns:a16="http://schemas.microsoft.com/office/drawing/2014/main" id="{0A31FA04-3C35-3828-D4FB-2ED55F449A52}"/>
                </a:ext>
              </a:extLst>
            </p:cNvPr>
            <p:cNvSpPr/>
            <p:nvPr/>
          </p:nvSpPr>
          <p:spPr>
            <a:xfrm>
              <a:off x="6429991" y="1613351"/>
              <a:ext cx="613618" cy="2043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IPC 95%</a:t>
              </a:r>
            </a:p>
          </p:txBody>
        </p:sp>
        <p:pic>
          <p:nvPicPr>
            <p:cNvPr id="73" name="Imagen 72">
              <a:extLst>
                <a:ext uri="{FF2B5EF4-FFF2-40B4-BE49-F238E27FC236}">
                  <a16:creationId xmlns:a16="http://schemas.microsoft.com/office/drawing/2014/main" id="{A4ACFD51-C921-296D-AD29-3EDC917EC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531" y="528600"/>
              <a:ext cx="533079" cy="533076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99C80431-4EE0-0600-E630-2F16EA97FFA7}"/>
                </a:ext>
              </a:extLst>
            </p:cNvPr>
            <p:cNvSpPr txBox="1"/>
            <p:nvPr/>
          </p:nvSpPr>
          <p:spPr>
            <a:xfrm>
              <a:off x="5117535" y="2083056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rgbClr val="FFFFFF"/>
                  </a:solidFill>
                  <a:latin typeface="Pulso" pitchFamily="2" charset="0"/>
                </a:rPr>
                <a:t>5.671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57A06A59-1A33-EB49-EB61-C9768A71391E}"/>
                </a:ext>
              </a:extLst>
            </p:cNvPr>
            <p:cNvSpPr txBox="1"/>
            <p:nvPr/>
          </p:nvSpPr>
          <p:spPr>
            <a:xfrm>
              <a:off x="6216648" y="2084188"/>
              <a:ext cx="894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IPC 96%</a:t>
              </a:r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A5CBA50B-22BB-F0E6-F0E4-6BC933A51529}"/>
                </a:ext>
              </a:extLst>
            </p:cNvPr>
            <p:cNvSpPr txBox="1"/>
            <p:nvPr/>
          </p:nvSpPr>
          <p:spPr>
            <a:xfrm>
              <a:off x="4445348" y="2083056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Servicios</a:t>
              </a:r>
            </a:p>
          </p:txBody>
        </p:sp>
        <p:sp>
          <p:nvSpPr>
            <p:cNvPr id="84" name="Rectángulo: una sola esquina redondeada 120">
              <a:extLst>
                <a:ext uri="{FF2B5EF4-FFF2-40B4-BE49-F238E27FC236}">
                  <a16:creationId xmlns:a16="http://schemas.microsoft.com/office/drawing/2014/main" id="{9153E3BC-CB7C-7115-243D-169BFD9DC612}"/>
                </a:ext>
              </a:extLst>
            </p:cNvPr>
            <p:cNvSpPr/>
            <p:nvPr/>
          </p:nvSpPr>
          <p:spPr>
            <a:xfrm rot="5400000">
              <a:off x="4468155" y="2369285"/>
              <a:ext cx="255600" cy="311596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C4FE503F-74D7-756F-D2B3-025DF318F7F2}"/>
                </a:ext>
              </a:extLst>
            </p:cNvPr>
            <p:cNvSpPr txBox="1"/>
            <p:nvPr/>
          </p:nvSpPr>
          <p:spPr>
            <a:xfrm>
              <a:off x="5117535" y="2396821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chemeClr val="accent2"/>
                  </a:solidFill>
                  <a:latin typeface="Pulso" pitchFamily="2" charset="0"/>
                </a:rPr>
                <a:t>533</a:t>
              </a:r>
              <a:endParaRPr lang="es-AR" sz="1000" b="1" dirty="0">
                <a:solidFill>
                  <a:schemeClr val="accent2"/>
                </a:solidFill>
                <a:latin typeface="Pulso" pitchFamily="2" charset="0"/>
              </a:endParaRPr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3436E2B0-C448-ED60-CC81-99A1A6A8579C}"/>
                </a:ext>
              </a:extLst>
            </p:cNvPr>
            <p:cNvSpPr txBox="1"/>
            <p:nvPr/>
          </p:nvSpPr>
          <p:spPr>
            <a:xfrm>
              <a:off x="4445348" y="2396821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accent2"/>
                  </a:solidFill>
                  <a:latin typeface="Pulso" pitchFamily="2" charset="0"/>
                </a:rPr>
                <a:t>Equipos</a:t>
              </a:r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15B71E43-8A3B-0815-2E8B-8900C68BBCF5}"/>
                </a:ext>
              </a:extLst>
            </p:cNvPr>
            <p:cNvSpPr txBox="1"/>
            <p:nvPr/>
          </p:nvSpPr>
          <p:spPr>
            <a:xfrm>
              <a:off x="4445663" y="2396821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 err="1">
                  <a:solidFill>
                    <a:srgbClr val="FFFFFF"/>
                  </a:solidFill>
                  <a:latin typeface="Pulso" pitchFamily="2" charset="0"/>
                </a:rPr>
                <a:t>Equ</a:t>
              </a:r>
              <a:endParaRPr lang="es-AR" sz="10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90" name="Rectángulo: esquinas redondeadas 110">
              <a:extLst>
                <a:ext uri="{FF2B5EF4-FFF2-40B4-BE49-F238E27FC236}">
                  <a16:creationId xmlns:a16="http://schemas.microsoft.com/office/drawing/2014/main" id="{AAB574E2-3B72-ABB1-13EA-9AA5796ECF64}"/>
                </a:ext>
              </a:extLst>
            </p:cNvPr>
            <p:cNvSpPr/>
            <p:nvPr/>
          </p:nvSpPr>
          <p:spPr>
            <a:xfrm>
              <a:off x="4244657" y="3385907"/>
              <a:ext cx="3038827" cy="1042840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39828211-ED5F-8D34-A9D7-12D54F90E701}"/>
                </a:ext>
              </a:extLst>
            </p:cNvPr>
            <p:cNvSpPr txBox="1"/>
            <p:nvPr/>
          </p:nvSpPr>
          <p:spPr>
            <a:xfrm>
              <a:off x="4790246" y="3542921"/>
              <a:ext cx="19476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chemeClr val="accent2"/>
                  </a:solidFill>
                  <a:latin typeface="Pulso" pitchFamily="2" charset="0"/>
                </a:rPr>
                <a:t>INTERNACIONAL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FC60E936-DE16-CD27-2121-BC57B3F2E724}"/>
                </a:ext>
              </a:extLst>
            </p:cNvPr>
            <p:cNvSpPr txBox="1"/>
            <p:nvPr/>
          </p:nvSpPr>
          <p:spPr>
            <a:xfrm>
              <a:off x="5039642" y="3900171"/>
              <a:ext cx="663643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 dirty="0">
                  <a:solidFill>
                    <a:schemeClr val="accent2"/>
                  </a:solidFill>
                  <a:latin typeface="Pulso" pitchFamily="2" charset="0"/>
                </a:rPr>
                <a:t>232</a:t>
              </a:r>
            </a:p>
          </p:txBody>
        </p:sp>
        <p:grpSp>
          <p:nvGrpSpPr>
            <p:cNvPr id="105" name="Grupo 104">
              <a:extLst>
                <a:ext uri="{FF2B5EF4-FFF2-40B4-BE49-F238E27FC236}">
                  <a16:creationId xmlns:a16="http://schemas.microsoft.com/office/drawing/2014/main" id="{5C6A02B9-6DC3-17C5-8691-25844F61821D}"/>
                </a:ext>
              </a:extLst>
            </p:cNvPr>
            <p:cNvGrpSpPr/>
            <p:nvPr/>
          </p:nvGrpSpPr>
          <p:grpSpPr>
            <a:xfrm>
              <a:off x="5593957" y="3894461"/>
              <a:ext cx="936000" cy="442306"/>
              <a:chOff x="6663003" y="2087141"/>
              <a:chExt cx="936000" cy="442306"/>
            </a:xfrm>
          </p:grpSpPr>
          <p:sp>
            <p:nvSpPr>
              <p:cNvPr id="106" name="Rectángulo: esquinas redondeadas 118">
                <a:extLst>
                  <a:ext uri="{FF2B5EF4-FFF2-40B4-BE49-F238E27FC236}">
                    <a16:creationId xmlns:a16="http://schemas.microsoft.com/office/drawing/2014/main" id="{742B71E5-9C5D-2A57-56AC-F19B0247CE62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+ 33%</a:t>
                </a:r>
              </a:p>
            </p:txBody>
          </p:sp>
          <p:sp>
            <p:nvSpPr>
              <p:cNvPr id="107" name="CuadroTexto 106">
                <a:extLst>
                  <a:ext uri="{FF2B5EF4-FFF2-40B4-BE49-F238E27FC236}">
                    <a16:creationId xmlns:a16="http://schemas.microsoft.com/office/drawing/2014/main" id="{5EB51E2A-4C34-AADD-7674-10A0EFE5C9CC}"/>
                  </a:ext>
                </a:extLst>
              </p:cNvPr>
              <p:cNvSpPr txBox="1"/>
              <p:nvPr/>
            </p:nvSpPr>
            <p:spPr>
              <a:xfrm>
                <a:off x="6879003" y="2087141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YoY</a:t>
                </a:r>
              </a:p>
            </p:txBody>
          </p:sp>
        </p:grp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9F2D9612-C6AF-26AF-656C-9145DF8DD8FC}"/>
                </a:ext>
              </a:extLst>
            </p:cNvPr>
            <p:cNvGrpSpPr/>
            <p:nvPr/>
          </p:nvGrpSpPr>
          <p:grpSpPr>
            <a:xfrm>
              <a:off x="5287631" y="2970720"/>
              <a:ext cx="952878" cy="535572"/>
              <a:chOff x="5351980" y="3175606"/>
              <a:chExt cx="1136163" cy="638587"/>
            </a:xfrm>
          </p:grpSpPr>
          <p:pic>
            <p:nvPicPr>
              <p:cNvPr id="109" name="Imagen 108">
                <a:extLst>
                  <a:ext uri="{FF2B5EF4-FFF2-40B4-BE49-F238E27FC236}">
                    <a16:creationId xmlns:a16="http://schemas.microsoft.com/office/drawing/2014/main" id="{EF5D5B09-A1E9-E49D-9EC9-5AD21A13EED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980" y="3175606"/>
                <a:ext cx="638589" cy="638587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110" name="Imagen 109">
                <a:extLst>
                  <a:ext uri="{FF2B5EF4-FFF2-40B4-BE49-F238E27FC236}">
                    <a16:creationId xmlns:a16="http://schemas.microsoft.com/office/drawing/2014/main" id="{57B23BEB-54FA-B6F6-0847-52D0FD38CB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66606" y="3175606"/>
                <a:ext cx="621537" cy="621536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111" name="Rectángulo: esquinas redondeadas 110">
              <a:extLst>
                <a:ext uri="{FF2B5EF4-FFF2-40B4-BE49-F238E27FC236}">
                  <a16:creationId xmlns:a16="http://schemas.microsoft.com/office/drawing/2014/main" id="{9A18CF7B-7398-1596-289C-6FE3DF7B8B9B}"/>
                </a:ext>
              </a:extLst>
            </p:cNvPr>
            <p:cNvSpPr/>
            <p:nvPr/>
          </p:nvSpPr>
          <p:spPr>
            <a:xfrm>
              <a:off x="4244657" y="4970496"/>
              <a:ext cx="3038827" cy="1042840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2" name="CuadroTexto 111">
              <a:extLst>
                <a:ext uri="{FF2B5EF4-FFF2-40B4-BE49-F238E27FC236}">
                  <a16:creationId xmlns:a16="http://schemas.microsoft.com/office/drawing/2014/main" id="{50317F13-2663-41D0-96BB-AEAED02EC25B}"/>
                </a:ext>
              </a:extLst>
            </p:cNvPr>
            <p:cNvSpPr txBox="1"/>
            <p:nvPr/>
          </p:nvSpPr>
          <p:spPr>
            <a:xfrm>
              <a:off x="5245500" y="5127510"/>
              <a:ext cx="10371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A50F9"/>
                  </a:solidFill>
                  <a:latin typeface="Pulso" pitchFamily="2" charset="0"/>
                </a:rPr>
                <a:t>FINTECH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B1438850-8257-1A0D-0E10-6FF75F7FB98A}"/>
                </a:ext>
              </a:extLst>
            </p:cNvPr>
            <p:cNvSpPr txBox="1"/>
            <p:nvPr/>
          </p:nvSpPr>
          <p:spPr>
            <a:xfrm>
              <a:off x="5055672" y="5484760"/>
              <a:ext cx="647613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>
                  <a:solidFill>
                    <a:srgbClr val="5A50F9"/>
                  </a:solidFill>
                  <a:latin typeface="Pulso" pitchFamily="2" charset="0"/>
                </a:rPr>
                <a:t>104</a:t>
              </a:r>
              <a:endParaRPr lang="es-AR" sz="2800" dirty="0">
                <a:solidFill>
                  <a:srgbClr val="5A50F9"/>
                </a:solidFill>
                <a:latin typeface="Pulso" pitchFamily="2" charset="0"/>
              </a:endParaRPr>
            </a:p>
          </p:txBody>
        </p:sp>
        <p:grpSp>
          <p:nvGrpSpPr>
            <p:cNvPr id="114" name="Grupo 113">
              <a:extLst>
                <a:ext uri="{FF2B5EF4-FFF2-40B4-BE49-F238E27FC236}">
                  <a16:creationId xmlns:a16="http://schemas.microsoft.com/office/drawing/2014/main" id="{8E742276-E336-EF13-3A49-195FDF8E05C6}"/>
                </a:ext>
              </a:extLst>
            </p:cNvPr>
            <p:cNvGrpSpPr/>
            <p:nvPr/>
          </p:nvGrpSpPr>
          <p:grpSpPr>
            <a:xfrm>
              <a:off x="5593957" y="5479050"/>
              <a:ext cx="936000" cy="442306"/>
              <a:chOff x="6663003" y="2087141"/>
              <a:chExt cx="936000" cy="442306"/>
            </a:xfrm>
          </p:grpSpPr>
          <p:sp>
            <p:nvSpPr>
              <p:cNvPr id="115" name="Rectángulo: esquinas redondeadas 118">
                <a:extLst>
                  <a:ext uri="{FF2B5EF4-FFF2-40B4-BE49-F238E27FC236}">
                    <a16:creationId xmlns:a16="http://schemas.microsoft.com/office/drawing/2014/main" id="{CE4AF66F-2630-CE57-B22A-300A1E15B3E5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rgbClr val="5A50F9"/>
                    </a:solidFill>
                    <a:latin typeface="Pulso" pitchFamily="2" charset="0"/>
                  </a:rPr>
                  <a:t>-6%</a:t>
                </a:r>
              </a:p>
            </p:txBody>
          </p:sp>
          <p:sp>
            <p:nvSpPr>
              <p:cNvPr id="116" name="CuadroTexto 115">
                <a:extLst>
                  <a:ext uri="{FF2B5EF4-FFF2-40B4-BE49-F238E27FC236}">
                    <a16:creationId xmlns:a16="http://schemas.microsoft.com/office/drawing/2014/main" id="{0E1D1EF7-AEE8-B80F-051D-EE5AD04E740F}"/>
                  </a:ext>
                </a:extLst>
              </p:cNvPr>
              <p:cNvSpPr txBox="1"/>
              <p:nvPr/>
            </p:nvSpPr>
            <p:spPr>
              <a:xfrm>
                <a:off x="6879003" y="2087141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rgbClr val="5A50F9"/>
                    </a:solidFill>
                    <a:latin typeface="Pulso" pitchFamily="2" charset="0"/>
                  </a:rPr>
                  <a:t>YoY</a:t>
                </a:r>
              </a:p>
            </p:txBody>
          </p:sp>
        </p:grp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C2887D08-DAFD-641F-7FC8-226CFE406CC8}"/>
                </a:ext>
              </a:extLst>
            </p:cNvPr>
            <p:cNvGrpSpPr/>
            <p:nvPr/>
          </p:nvGrpSpPr>
          <p:grpSpPr>
            <a:xfrm>
              <a:off x="5499470" y="4568046"/>
              <a:ext cx="529200" cy="529197"/>
              <a:chOff x="3778351" y="412236"/>
              <a:chExt cx="529200" cy="529197"/>
            </a:xfrm>
          </p:grpSpPr>
          <p:sp>
            <p:nvSpPr>
              <p:cNvPr id="118" name="Elipse 117">
                <a:extLst>
                  <a:ext uri="{FF2B5EF4-FFF2-40B4-BE49-F238E27FC236}">
                    <a16:creationId xmlns:a16="http://schemas.microsoft.com/office/drawing/2014/main" id="{F867360E-C6EA-CF90-5352-655A0B9E7CB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8351" y="412236"/>
                <a:ext cx="529200" cy="529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19" name="Forma libre 118">
                <a:extLst>
                  <a:ext uri="{FF2B5EF4-FFF2-40B4-BE49-F238E27FC236}">
                    <a16:creationId xmlns:a16="http://schemas.microsoft.com/office/drawing/2014/main" id="{A308F7B7-B67C-1939-3B87-748D5C86188C}"/>
                  </a:ext>
                </a:extLst>
              </p:cNvPr>
              <p:cNvSpPr/>
              <p:nvPr/>
            </p:nvSpPr>
            <p:spPr>
              <a:xfrm>
                <a:off x="3869108" y="502069"/>
                <a:ext cx="347686" cy="349531"/>
              </a:xfrm>
              <a:custGeom>
                <a:avLst/>
                <a:gdLst>
                  <a:gd name="csX0" fmla="*/ 780764 w 843725"/>
                  <a:gd name="csY0" fmla="*/ 197168 h 848201"/>
                  <a:gd name="csX1" fmla="*/ 780764 w 843725"/>
                  <a:gd name="csY1" fmla="*/ 197263 h 848201"/>
                  <a:gd name="csX2" fmla="*/ 780722 w 843725"/>
                  <a:gd name="csY2" fmla="*/ 197211 h 848201"/>
                  <a:gd name="csX3" fmla="*/ 711422 w 843725"/>
                  <a:gd name="csY3" fmla="*/ 111919 h 848201"/>
                  <a:gd name="csX4" fmla="*/ 780722 w 843725"/>
                  <a:gd name="csY4" fmla="*/ 197211 h 848201"/>
                  <a:gd name="csX5" fmla="*/ 413671 w 843725"/>
                  <a:gd name="csY5" fmla="*/ 569024 h 848201"/>
                  <a:gd name="csX6" fmla="*/ 248031 w 843725"/>
                  <a:gd name="csY6" fmla="*/ 403574 h 848201"/>
                  <a:gd name="csX7" fmla="*/ 325469 w 843725"/>
                  <a:gd name="csY7" fmla="*/ 326517 h 848201"/>
                  <a:gd name="csX8" fmla="*/ 412337 w 843725"/>
                  <a:gd name="csY8" fmla="*/ 415100 h 848201"/>
                  <a:gd name="csX9" fmla="*/ 424720 w 843725"/>
                  <a:gd name="csY9" fmla="*/ 0 h 848201"/>
                  <a:gd name="csX10" fmla="*/ 665417 w 843725"/>
                  <a:gd name="csY10" fmla="*/ 74390 h 848201"/>
                  <a:gd name="csX11" fmla="*/ 548354 w 843725"/>
                  <a:gd name="csY11" fmla="*/ 191452 h 848201"/>
                  <a:gd name="csX12" fmla="*/ 421672 w 843725"/>
                  <a:gd name="csY12" fmla="*/ 157543 h 848201"/>
                  <a:gd name="csX13" fmla="*/ 164973 w 843725"/>
                  <a:gd name="csY13" fmla="*/ 423291 h 848201"/>
                  <a:gd name="csX14" fmla="*/ 421672 w 843725"/>
                  <a:gd name="csY14" fmla="*/ 690467 h 848201"/>
                  <a:gd name="csX15" fmla="*/ 678561 w 843725"/>
                  <a:gd name="csY15" fmla="*/ 423291 h 848201"/>
                  <a:gd name="csX16" fmla="*/ 676656 w 843725"/>
                  <a:gd name="csY16" fmla="*/ 390715 h 848201"/>
                  <a:gd name="csX17" fmla="*/ 810863 w 843725"/>
                  <a:gd name="csY17" fmla="*/ 256508 h 848201"/>
                  <a:gd name="csX18" fmla="*/ 810959 w 843725"/>
                  <a:gd name="csY18" fmla="*/ 256508 h 848201"/>
                  <a:gd name="csX19" fmla="*/ 843725 w 843725"/>
                  <a:gd name="csY19" fmla="*/ 423291 h 848201"/>
                  <a:gd name="csX20" fmla="*/ 421767 w 843725"/>
                  <a:gd name="csY20" fmla="*/ 848201 h 848201"/>
                  <a:gd name="csX21" fmla="*/ 0 w 843725"/>
                  <a:gd name="csY21" fmla="*/ 423291 h 848201"/>
                  <a:gd name="csX22" fmla="*/ 424720 w 843725"/>
                  <a:gd name="csY22" fmla="*/ 0 h 84820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</a:cxnLst>
                <a:rect l="l" t="t" r="r" b="b"/>
                <a:pathLst>
                  <a:path w="843725" h="848201">
                    <a:moveTo>
                      <a:pt x="780764" y="197168"/>
                    </a:moveTo>
                    <a:lnTo>
                      <a:pt x="780764" y="197263"/>
                    </a:lnTo>
                    <a:lnTo>
                      <a:pt x="780722" y="197211"/>
                    </a:lnTo>
                    <a:close/>
                    <a:moveTo>
                      <a:pt x="711422" y="111919"/>
                    </a:moveTo>
                    <a:lnTo>
                      <a:pt x="780722" y="197211"/>
                    </a:lnTo>
                    <a:lnTo>
                      <a:pt x="413671" y="569024"/>
                    </a:lnTo>
                    <a:lnTo>
                      <a:pt x="248031" y="403574"/>
                    </a:lnTo>
                    <a:lnTo>
                      <a:pt x="325469" y="326517"/>
                    </a:lnTo>
                    <a:lnTo>
                      <a:pt x="412337" y="415100"/>
                    </a:lnTo>
                    <a:close/>
                    <a:moveTo>
                      <a:pt x="424720" y="0"/>
                    </a:moveTo>
                    <a:cubicBezTo>
                      <a:pt x="516160" y="0"/>
                      <a:pt x="598551" y="27432"/>
                      <a:pt x="665417" y="74390"/>
                    </a:cubicBezTo>
                    <a:lnTo>
                      <a:pt x="548354" y="191452"/>
                    </a:lnTo>
                    <a:cubicBezTo>
                      <a:pt x="511207" y="169831"/>
                      <a:pt x="468249" y="157543"/>
                      <a:pt x="421672" y="157543"/>
                    </a:cubicBezTo>
                    <a:cubicBezTo>
                      <a:pt x="276130" y="157543"/>
                      <a:pt x="164973" y="276130"/>
                      <a:pt x="164973" y="423291"/>
                    </a:cubicBezTo>
                    <a:cubicBezTo>
                      <a:pt x="164973" y="570452"/>
                      <a:pt x="277463" y="690467"/>
                      <a:pt x="421672" y="690467"/>
                    </a:cubicBezTo>
                    <a:cubicBezTo>
                      <a:pt x="565880" y="690467"/>
                      <a:pt x="678561" y="571976"/>
                      <a:pt x="678561" y="423291"/>
                    </a:cubicBezTo>
                    <a:cubicBezTo>
                      <a:pt x="678561" y="412242"/>
                      <a:pt x="677990" y="401288"/>
                      <a:pt x="676656" y="390715"/>
                    </a:cubicBezTo>
                    <a:lnTo>
                      <a:pt x="810863" y="256508"/>
                    </a:lnTo>
                    <a:lnTo>
                      <a:pt x="810959" y="256508"/>
                    </a:lnTo>
                    <a:cubicBezTo>
                      <a:pt x="832199" y="307753"/>
                      <a:pt x="843725" y="364331"/>
                      <a:pt x="843725" y="423291"/>
                    </a:cubicBezTo>
                    <a:cubicBezTo>
                      <a:pt x="843725" y="655987"/>
                      <a:pt x="652843" y="848201"/>
                      <a:pt x="421767" y="848201"/>
                    </a:cubicBezTo>
                    <a:cubicBezTo>
                      <a:pt x="190690" y="848201"/>
                      <a:pt x="0" y="654558"/>
                      <a:pt x="0" y="423291"/>
                    </a:cubicBezTo>
                    <a:cubicBezTo>
                      <a:pt x="0" y="192024"/>
                      <a:pt x="193643" y="0"/>
                      <a:pt x="424720" y="0"/>
                    </a:cubicBezTo>
                    <a:close/>
                  </a:path>
                </a:pathLst>
              </a:custGeom>
              <a:solidFill>
                <a:srgbClr val="5A50F9"/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s-AR"/>
              </a:p>
            </p:txBody>
          </p:sp>
        </p:grpSp>
        <p:cxnSp>
          <p:nvCxnSpPr>
            <p:cNvPr id="120" name="Conector: curvado 170">
              <a:extLst>
                <a:ext uri="{FF2B5EF4-FFF2-40B4-BE49-F238E27FC236}">
                  <a16:creationId xmlns:a16="http://schemas.microsoft.com/office/drawing/2014/main" id="{48B68122-C707-C399-2D84-97463429D0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2008" y="3907327"/>
              <a:ext cx="1192649" cy="2580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ector: curvado 169">
              <a:extLst>
                <a:ext uri="{FF2B5EF4-FFF2-40B4-BE49-F238E27FC236}">
                  <a16:creationId xmlns:a16="http://schemas.microsoft.com/office/drawing/2014/main" id="{279F7A2D-DDB0-5D2C-331D-590B9F92099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48889" y="2314140"/>
              <a:ext cx="1998886" cy="1192650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ector: curvado 169">
              <a:extLst>
                <a:ext uri="{FF2B5EF4-FFF2-40B4-BE49-F238E27FC236}">
                  <a16:creationId xmlns:a16="http://schemas.microsoft.com/office/drawing/2014/main" id="{BB3C34C2-4404-051C-8AA2-68307EFE82D9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57327" y="4104586"/>
              <a:ext cx="1582010" cy="1192650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49231B0F-A709-EEC9-854D-53B31AE3678B}"/>
                </a:ext>
              </a:extLst>
            </p:cNvPr>
            <p:cNvGrpSpPr/>
            <p:nvPr/>
          </p:nvGrpSpPr>
          <p:grpSpPr>
            <a:xfrm>
              <a:off x="5651311" y="2082365"/>
              <a:ext cx="1064757" cy="252465"/>
              <a:chOff x="6651261" y="2294035"/>
              <a:chExt cx="1064757" cy="252465"/>
            </a:xfrm>
          </p:grpSpPr>
          <p:sp>
            <p:nvSpPr>
              <p:cNvPr id="18" name="Rectángulo: esquinas redondeadas 118">
                <a:extLst>
                  <a:ext uri="{FF2B5EF4-FFF2-40B4-BE49-F238E27FC236}">
                    <a16:creationId xmlns:a16="http://schemas.microsoft.com/office/drawing/2014/main" id="{6BD73E03-12B1-6DA4-1BC2-AA85176AFC7B}"/>
                  </a:ext>
                </a:extLst>
              </p:cNvPr>
              <p:cNvSpPr/>
              <p:nvPr/>
            </p:nvSpPr>
            <p:spPr>
              <a:xfrm>
                <a:off x="6780018" y="2294500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000">
                    <a:solidFill>
                      <a:srgbClr val="F4F4F4"/>
                    </a:solidFill>
                    <a:latin typeface="Pulso" pitchFamily="2" charset="0"/>
                  </a:rPr>
                  <a:t>+ 23%</a:t>
                </a:r>
              </a:p>
            </p:txBody>
          </p:sp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253ADACF-B9CA-2393-DB7D-B62B2E24E062}"/>
                  </a:ext>
                </a:extLst>
              </p:cNvPr>
              <p:cNvSpPr txBox="1"/>
              <p:nvPr/>
            </p:nvSpPr>
            <p:spPr>
              <a:xfrm>
                <a:off x="6651261" y="2294035"/>
                <a:ext cx="50400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000" err="1">
                    <a:solidFill>
                      <a:srgbClr val="F4F4F4"/>
                    </a:solidFill>
                    <a:latin typeface="Pulso" pitchFamily="2" charset="0"/>
                  </a:rPr>
                  <a:t>YoY</a:t>
                </a:r>
                <a:endParaRPr lang="es-AR" sz="1000">
                  <a:solidFill>
                    <a:srgbClr val="F4F4F4"/>
                  </a:solidFill>
                  <a:latin typeface="Pulso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67693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EA5F7-9620-B462-6C4C-5B5B5655B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upo 182">
            <a:extLst>
              <a:ext uri="{FF2B5EF4-FFF2-40B4-BE49-F238E27FC236}">
                <a16:creationId xmlns:a16="http://schemas.microsoft.com/office/drawing/2014/main" id="{B5C849B8-94FE-22A7-5F24-0D8D09ABDB9E}"/>
              </a:ext>
            </a:extLst>
          </p:cNvPr>
          <p:cNvGrpSpPr/>
          <p:nvPr/>
        </p:nvGrpSpPr>
        <p:grpSpPr>
          <a:xfrm rot="16200000">
            <a:off x="1677805" y="164202"/>
            <a:ext cx="537486" cy="1644748"/>
            <a:chOff x="10774836" y="-812781"/>
            <a:chExt cx="720000" cy="2203257"/>
          </a:xfrm>
        </p:grpSpPr>
        <p:sp>
          <p:nvSpPr>
            <p:cNvPr id="184" name="Redondear rectángulo de esquina del mismo lado 183">
              <a:extLst>
                <a:ext uri="{FF2B5EF4-FFF2-40B4-BE49-F238E27FC236}">
                  <a16:creationId xmlns:a16="http://schemas.microsoft.com/office/drawing/2014/main" id="{7303BB9D-0904-7510-F0B3-D76529FC7117}"/>
                </a:ext>
              </a:extLst>
            </p:cNvPr>
            <p:cNvSpPr/>
            <p:nvPr/>
          </p:nvSpPr>
          <p:spPr>
            <a:xfrm>
              <a:off x="10774836" y="-812781"/>
              <a:ext cx="720000" cy="2203257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85" name="Imagen 184">
              <a:extLst>
                <a:ext uri="{FF2B5EF4-FFF2-40B4-BE49-F238E27FC236}">
                  <a16:creationId xmlns:a16="http://schemas.microsoft.com/office/drawing/2014/main" id="{27410360-E0D1-926D-83CA-A855012BD0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B750B245-B633-5353-C92F-6E68FE9FE8E5}"/>
              </a:ext>
            </a:extLst>
          </p:cNvPr>
          <p:cNvSpPr txBox="1">
            <a:spLocks/>
          </p:cNvSpPr>
          <p:nvPr/>
        </p:nvSpPr>
        <p:spPr>
          <a:xfrm>
            <a:off x="720876" y="1221633"/>
            <a:ext cx="1227900" cy="369332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b="0" spc="0" dirty="0">
                <a:solidFill>
                  <a:schemeClr val="accent2"/>
                </a:solidFill>
                <a:latin typeface="Pulso Light" pitchFamily="2" charset="0"/>
              </a:rPr>
              <a:t>Servicios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9C6DD6DF-6DDD-B90D-C580-0CAEE63308AC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324080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OPEX</a:t>
            </a:r>
          </a:p>
        </p:txBody>
      </p:sp>
      <p:sp>
        <p:nvSpPr>
          <p:cNvPr id="175" name="Redondear rectángulo de esquina del mismo lado 174">
            <a:extLst>
              <a:ext uri="{FF2B5EF4-FFF2-40B4-BE49-F238E27FC236}">
                <a16:creationId xmlns:a16="http://schemas.microsoft.com/office/drawing/2014/main" id="{0FEFE56B-DBD5-70A0-FEE4-582588A6A6F7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6" name="CuadroTexto 175">
            <a:extLst>
              <a:ext uri="{FF2B5EF4-FFF2-40B4-BE49-F238E27FC236}">
                <a16:creationId xmlns:a16="http://schemas.microsoft.com/office/drawing/2014/main" id="{C2948B2A-D7FB-1381-83C8-2AD876051BBD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26622FCF-7348-2E02-50D6-36678B55AD3B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FF3B0C2-0689-B918-F1E5-3E0C32C1C2F4}"/>
              </a:ext>
            </a:extLst>
          </p:cNvPr>
          <p:cNvGrpSpPr/>
          <p:nvPr/>
        </p:nvGrpSpPr>
        <p:grpSpPr>
          <a:xfrm>
            <a:off x="720874" y="1850512"/>
            <a:ext cx="11015292" cy="4388967"/>
            <a:chOff x="720874" y="1850512"/>
            <a:chExt cx="11015292" cy="4388967"/>
          </a:xfrm>
        </p:grpSpPr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CC507EFA-89FF-0B23-0E0B-E8C1B7A0F1B4}"/>
                </a:ext>
              </a:extLst>
            </p:cNvPr>
            <p:cNvSpPr/>
            <p:nvPr/>
          </p:nvSpPr>
          <p:spPr>
            <a:xfrm>
              <a:off x="720874" y="1850512"/>
              <a:ext cx="10918800" cy="53481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s-AR" sz="2000" b="1" dirty="0">
                  <a:solidFill>
                    <a:schemeClr val="tx2"/>
                  </a:solidFill>
                  <a:latin typeface="Pulso" pitchFamily="2" charset="0"/>
                </a:rPr>
                <a:t>ARGENTINA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20BF84EF-A8D7-30CD-2F4C-1CA125C7D30E}"/>
                </a:ext>
              </a:extLst>
            </p:cNvPr>
            <p:cNvSpPr txBox="1"/>
            <p:nvPr/>
          </p:nvSpPr>
          <p:spPr>
            <a:xfrm>
              <a:off x="4481524" y="1970880"/>
              <a:ext cx="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endParaRPr lang="es-AR" sz="2000" dirty="0">
                <a:solidFill>
                  <a:schemeClr val="tx2"/>
                </a:solidFill>
                <a:latin typeface="Pulso" pitchFamily="2" charset="0"/>
              </a:endParaRPr>
            </a:p>
          </p:txBody>
        </p:sp>
        <p:sp>
          <p:nvSpPr>
            <p:cNvPr id="8" name="Rectángulo: esquinas redondeadas 76">
              <a:extLst>
                <a:ext uri="{FF2B5EF4-FFF2-40B4-BE49-F238E27FC236}">
                  <a16:creationId xmlns:a16="http://schemas.microsoft.com/office/drawing/2014/main" id="{A623B400-4F23-335E-4688-6824069EB207}"/>
                </a:ext>
              </a:extLst>
            </p:cNvPr>
            <p:cNvSpPr/>
            <p:nvPr/>
          </p:nvSpPr>
          <p:spPr>
            <a:xfrm>
              <a:off x="5597265" y="1998768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 dirty="0">
                  <a:solidFill>
                    <a:schemeClr val="tx1"/>
                  </a:solidFill>
                  <a:latin typeface="Pulso" pitchFamily="2" charset="0"/>
                </a:rPr>
                <a:t>% IPC</a:t>
              </a:r>
            </a:p>
          </p:txBody>
        </p:sp>
        <p:pic>
          <p:nvPicPr>
            <p:cNvPr id="9" name="Imagen 8" descr="Icono&#10;&#10;El contenido generado por IA puede ser incorrecto.">
              <a:extLst>
                <a:ext uri="{FF2B5EF4-FFF2-40B4-BE49-F238E27FC236}">
                  <a16:creationId xmlns:a16="http://schemas.microsoft.com/office/drawing/2014/main" id="{29E3639A-AAFC-0136-3AA4-B395427309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7298" y="1964158"/>
              <a:ext cx="333686" cy="333686"/>
            </a:xfrm>
            <a:prstGeom prst="rect">
              <a:avLst/>
            </a:prstGeom>
          </p:spPr>
        </p:pic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3370433-E8EA-E8EE-EC9B-51E7439E2A39}"/>
                </a:ext>
              </a:extLst>
            </p:cNvPr>
            <p:cNvSpPr txBox="1"/>
            <p:nvPr/>
          </p:nvSpPr>
          <p:spPr>
            <a:xfrm>
              <a:off x="4919231" y="2040130"/>
              <a:ext cx="27411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YoY</a:t>
              </a: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BBA5E6C5-FEC0-D35F-ECAC-8D2E7F10161E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2903655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07C2FB8-00A6-C7C5-4B93-A60F969DC69D}"/>
                </a:ext>
              </a:extLst>
            </p:cNvPr>
            <p:cNvSpPr txBox="1"/>
            <p:nvPr/>
          </p:nvSpPr>
          <p:spPr>
            <a:xfrm>
              <a:off x="942966" y="5615976"/>
              <a:ext cx="15725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Juicios y Otros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86475834-D6D6-E3F5-DCB4-D596BFF58D4A}"/>
                </a:ext>
              </a:extLst>
            </p:cNvPr>
            <p:cNvSpPr txBox="1"/>
            <p:nvPr/>
          </p:nvSpPr>
          <p:spPr>
            <a:xfrm>
              <a:off x="4018320" y="5615976"/>
              <a:ext cx="49532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(53)</a:t>
              </a:r>
            </a:p>
          </p:txBody>
        </p:sp>
        <p:sp>
          <p:nvSpPr>
            <p:cNvPr id="19" name="Rectángulo: esquinas redondeadas 46">
              <a:extLst>
                <a:ext uri="{FF2B5EF4-FFF2-40B4-BE49-F238E27FC236}">
                  <a16:creationId xmlns:a16="http://schemas.microsoft.com/office/drawing/2014/main" id="{1E627D35-22D3-EE20-E0EC-F34DF4E90D58}"/>
                </a:ext>
              </a:extLst>
            </p:cNvPr>
            <p:cNvSpPr/>
            <p:nvPr/>
          </p:nvSpPr>
          <p:spPr>
            <a:xfrm>
              <a:off x="5597265" y="5628475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 dirty="0">
                  <a:solidFill>
                    <a:schemeClr val="tx1"/>
                  </a:solidFill>
                  <a:latin typeface="Pulso" pitchFamily="2" charset="0"/>
                </a:rPr>
                <a:t>245%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81054B84-51E7-F8D7-2D4D-9E3F474340D7}"/>
                </a:ext>
              </a:extLst>
            </p:cNvPr>
            <p:cNvSpPr txBox="1"/>
            <p:nvPr/>
          </p:nvSpPr>
          <p:spPr>
            <a:xfrm>
              <a:off x="2947050" y="5600587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-1%</a:t>
              </a:r>
            </a:p>
          </p:txBody>
        </p:sp>
        <p:sp>
          <p:nvSpPr>
            <p:cNvPr id="23" name="Rectángulo: esquinas redondeadas 90">
              <a:extLst>
                <a:ext uri="{FF2B5EF4-FFF2-40B4-BE49-F238E27FC236}">
                  <a16:creationId xmlns:a16="http://schemas.microsoft.com/office/drawing/2014/main" id="{2A13F9D4-7417-3530-6C6B-B6A2B719D2DE}"/>
                </a:ext>
              </a:extLst>
            </p:cNvPr>
            <p:cNvSpPr/>
            <p:nvPr/>
          </p:nvSpPr>
          <p:spPr>
            <a:xfrm>
              <a:off x="4865549" y="5660833"/>
              <a:ext cx="381477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+59%</a:t>
              </a:r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3AC53517-BBBA-BA8B-B578-496F1286D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916441" y="1993608"/>
              <a:ext cx="1170937" cy="228370"/>
            </a:xfrm>
            <a:prstGeom prst="rect">
              <a:avLst/>
            </a:prstGeom>
          </p:spPr>
        </p:pic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E79F965C-DACE-CDBF-89F0-AAE82B6AF6CA}"/>
                </a:ext>
              </a:extLst>
            </p:cNvPr>
            <p:cNvGrpSpPr/>
            <p:nvPr/>
          </p:nvGrpSpPr>
          <p:grpSpPr>
            <a:xfrm>
              <a:off x="7544593" y="2007063"/>
              <a:ext cx="951052" cy="218179"/>
              <a:chOff x="3835717" y="2907982"/>
              <a:chExt cx="4521517" cy="1037272"/>
            </a:xfrm>
            <a:solidFill>
              <a:schemeClr val="bg2"/>
            </a:solidFill>
          </p:grpSpPr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E1872FFF-4EDA-D72E-76E0-F05A9CBB148E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EB9A3DC3-309E-80A9-A30D-BE53F01A3747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0F5B1739-F864-5D3D-C2B6-709218857473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89B13D7C-959E-1955-07B3-C3F8712412DB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EE8D724F-23BD-8F2A-54B3-4A6379E7F435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86D37092-02B7-2F3E-33A2-AD55B7D458C6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DC946736-0EAA-1051-4884-D2B1E00BA09F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D855DFBB-798D-249D-B0C8-A55C6CB05447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</p:grp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73E1974D-817B-2A68-720B-1F48271A268E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421986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F2FB4F09-882C-470D-49DB-A51D29F7816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940317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096F968F-C8AA-42C2-FF08-4B7816DEABED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458648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C7F92389-3FFA-314B-F3BD-033EA783876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495310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9321638F-BCC8-2F2E-289F-C65AB6B9703E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6013643"/>
              <a:ext cx="657814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A7AFE70F-EC44-AC41-5ED3-706C2A143BC1}"/>
                </a:ext>
              </a:extLst>
            </p:cNvPr>
            <p:cNvSpPr txBox="1"/>
            <p:nvPr/>
          </p:nvSpPr>
          <p:spPr>
            <a:xfrm>
              <a:off x="942966" y="3542652"/>
              <a:ext cx="118141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Operativos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8D6AFC6A-0B9A-7AC2-D732-DC1209CFCD61}"/>
                </a:ext>
              </a:extLst>
            </p:cNvPr>
            <p:cNvSpPr txBox="1"/>
            <p:nvPr/>
          </p:nvSpPr>
          <p:spPr>
            <a:xfrm>
              <a:off x="3976642" y="3542652"/>
              <a:ext cx="53700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2"/>
                  </a:solidFill>
                  <a:latin typeface="Pulso" pitchFamily="2" charset="0"/>
                </a:rPr>
                <a:t>1.119</a:t>
              </a:r>
              <a:endParaRPr lang="es-AR" dirty="0">
                <a:solidFill>
                  <a:schemeClr val="tx2"/>
                </a:solidFill>
                <a:latin typeface="Pulso" pitchFamily="2" charset="0"/>
              </a:endParaRPr>
            </a:p>
          </p:txBody>
        </p:sp>
        <p:sp>
          <p:nvSpPr>
            <p:cNvPr id="50" name="Rectángulo: esquinas redondeadas 35">
              <a:extLst>
                <a:ext uri="{FF2B5EF4-FFF2-40B4-BE49-F238E27FC236}">
                  <a16:creationId xmlns:a16="http://schemas.microsoft.com/office/drawing/2014/main" id="{2EF8AC56-E506-A49A-9196-3D26ED3F5D12}"/>
                </a:ext>
              </a:extLst>
            </p:cNvPr>
            <p:cNvSpPr/>
            <p:nvPr/>
          </p:nvSpPr>
          <p:spPr>
            <a:xfrm>
              <a:off x="5597265" y="3555151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 dirty="0">
                  <a:solidFill>
                    <a:schemeClr val="tx1"/>
                  </a:solidFill>
                  <a:latin typeface="Pulso" pitchFamily="2" charset="0"/>
                </a:rPr>
                <a:t>108%</a:t>
              </a:r>
            </a:p>
          </p:txBody>
        </p:sp>
        <p:sp>
          <p:nvSpPr>
            <p:cNvPr id="52" name="Rectángulo: una sola esquina redondeada 69">
              <a:extLst>
                <a:ext uri="{FF2B5EF4-FFF2-40B4-BE49-F238E27FC236}">
                  <a16:creationId xmlns:a16="http://schemas.microsoft.com/office/drawing/2014/main" id="{ABFED245-3F75-C8F0-859B-981A1CEAA0D8}"/>
                </a:ext>
              </a:extLst>
            </p:cNvPr>
            <p:cNvSpPr/>
            <p:nvPr/>
          </p:nvSpPr>
          <p:spPr>
            <a:xfrm>
              <a:off x="9920242" y="3555151"/>
              <a:ext cx="78120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7949B9A3-D229-01AC-0D98-04B1F15A61FE}"/>
                </a:ext>
              </a:extLst>
            </p:cNvPr>
            <p:cNvSpPr txBox="1"/>
            <p:nvPr/>
          </p:nvSpPr>
          <p:spPr>
            <a:xfrm>
              <a:off x="2947050" y="3527263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20%</a:t>
              </a:r>
            </a:p>
          </p:txBody>
        </p:sp>
        <p:sp>
          <p:nvSpPr>
            <p:cNvPr id="54" name="Rectángulo: esquinas redondeadas 94">
              <a:extLst>
                <a:ext uri="{FF2B5EF4-FFF2-40B4-BE49-F238E27FC236}">
                  <a16:creationId xmlns:a16="http://schemas.microsoft.com/office/drawing/2014/main" id="{DFDC0037-4EA5-FE08-4464-00FCC8221702}"/>
                </a:ext>
              </a:extLst>
            </p:cNvPr>
            <p:cNvSpPr/>
            <p:nvPr/>
          </p:nvSpPr>
          <p:spPr>
            <a:xfrm>
              <a:off x="4864708" y="3587509"/>
              <a:ext cx="383159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+26%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8F9CD287-97AC-C15E-B655-4ADB172DDC04}"/>
                </a:ext>
              </a:extLst>
            </p:cNvPr>
            <p:cNvSpPr txBox="1"/>
            <p:nvPr/>
          </p:nvSpPr>
          <p:spPr>
            <a:xfrm>
              <a:off x="10024822" y="3596513"/>
              <a:ext cx="3045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94</a:t>
              </a:r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FC885A9E-4FC6-2884-2208-6E3E6046FDA4}"/>
                </a:ext>
              </a:extLst>
            </p:cNvPr>
            <p:cNvSpPr txBox="1"/>
            <p:nvPr/>
          </p:nvSpPr>
          <p:spPr>
            <a:xfrm>
              <a:off x="942966" y="4579314"/>
              <a:ext cx="169597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Administrativos</a:t>
              </a:r>
            </a:p>
          </p:txBody>
        </p: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83FAD1A4-D760-F369-9E71-A20525189C32}"/>
                </a:ext>
              </a:extLst>
            </p:cNvPr>
            <p:cNvSpPr txBox="1"/>
            <p:nvPr/>
          </p:nvSpPr>
          <p:spPr>
            <a:xfrm>
              <a:off x="4074425" y="4579314"/>
              <a:ext cx="4392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290</a:t>
              </a:r>
            </a:p>
          </p:txBody>
        </p:sp>
        <p:sp>
          <p:nvSpPr>
            <p:cNvPr id="71" name="Rectángulo: esquinas redondeadas 45">
              <a:extLst>
                <a:ext uri="{FF2B5EF4-FFF2-40B4-BE49-F238E27FC236}">
                  <a16:creationId xmlns:a16="http://schemas.microsoft.com/office/drawing/2014/main" id="{183462B2-5874-62D7-B74E-3D4545FC5576}"/>
                </a:ext>
              </a:extLst>
            </p:cNvPr>
            <p:cNvSpPr/>
            <p:nvPr/>
          </p:nvSpPr>
          <p:spPr>
            <a:xfrm>
              <a:off x="5597265" y="4591813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 dirty="0">
                  <a:solidFill>
                    <a:schemeClr val="tx1"/>
                  </a:solidFill>
                  <a:latin typeface="Pulso" pitchFamily="2" charset="0"/>
                </a:rPr>
                <a:t>78%</a:t>
              </a:r>
            </a:p>
          </p:txBody>
        </p:sp>
        <p:sp>
          <p:nvSpPr>
            <p:cNvPr id="73" name="Rectángulo: una sola esquina redondeada 73">
              <a:extLst>
                <a:ext uri="{FF2B5EF4-FFF2-40B4-BE49-F238E27FC236}">
                  <a16:creationId xmlns:a16="http://schemas.microsoft.com/office/drawing/2014/main" id="{D7AAF52B-2F50-FD78-B8A3-D4A5FF948705}"/>
                </a:ext>
              </a:extLst>
            </p:cNvPr>
            <p:cNvSpPr/>
            <p:nvPr/>
          </p:nvSpPr>
          <p:spPr>
            <a:xfrm>
              <a:off x="9916441" y="4591813"/>
              <a:ext cx="59409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3BAC402F-7772-DB4B-DF87-D771DBCAE588}"/>
                </a:ext>
              </a:extLst>
            </p:cNvPr>
            <p:cNvSpPr txBox="1"/>
            <p:nvPr/>
          </p:nvSpPr>
          <p:spPr>
            <a:xfrm>
              <a:off x="2947050" y="4563925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5%</a:t>
              </a:r>
            </a:p>
          </p:txBody>
        </p:sp>
        <p:sp>
          <p:nvSpPr>
            <p:cNvPr id="77" name="Rectángulo: esquinas redondeadas 92">
              <a:extLst>
                <a:ext uri="{FF2B5EF4-FFF2-40B4-BE49-F238E27FC236}">
                  <a16:creationId xmlns:a16="http://schemas.microsoft.com/office/drawing/2014/main" id="{4ECAB973-4B6B-2DE4-E688-D116C136B8F1}"/>
                </a:ext>
              </a:extLst>
            </p:cNvPr>
            <p:cNvSpPr/>
            <p:nvPr/>
          </p:nvSpPr>
          <p:spPr>
            <a:xfrm>
              <a:off x="4874791" y="4624171"/>
              <a:ext cx="362992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+19%</a:t>
              </a: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57CC04FB-04F2-BFDB-305E-0F0D5B12676C}"/>
                </a:ext>
              </a:extLst>
            </p:cNvPr>
            <p:cNvSpPr txBox="1"/>
            <p:nvPr/>
          </p:nvSpPr>
          <p:spPr>
            <a:xfrm>
              <a:off x="10033666" y="4633175"/>
              <a:ext cx="2997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chemeClr val="accent4"/>
                  </a:solidFill>
                  <a:latin typeface="Pulso" pitchFamily="2" charset="0"/>
                </a:rPr>
                <a:t>34%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04031AA1-843A-92F4-4930-BA7AF5970444}"/>
                </a:ext>
              </a:extLst>
            </p:cNvPr>
            <p:cNvSpPr txBox="1"/>
            <p:nvPr/>
          </p:nvSpPr>
          <p:spPr>
            <a:xfrm>
              <a:off x="942966" y="3024321"/>
              <a:ext cx="89928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Directos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655EB086-2F35-49F0-D813-B90D2EC436CC}"/>
                </a:ext>
              </a:extLst>
            </p:cNvPr>
            <p:cNvSpPr txBox="1"/>
            <p:nvPr/>
          </p:nvSpPr>
          <p:spPr>
            <a:xfrm>
              <a:off x="3930155" y="3024321"/>
              <a:ext cx="5834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2"/>
                  </a:solidFill>
                  <a:latin typeface="Pulso" pitchFamily="2" charset="0"/>
                </a:rPr>
                <a:t>1.709</a:t>
              </a:r>
              <a:endParaRPr lang="es-AR" dirty="0">
                <a:solidFill>
                  <a:schemeClr val="tx2"/>
                </a:solidFill>
                <a:latin typeface="Pulso" pitchFamily="2" charset="0"/>
              </a:endParaRPr>
            </a:p>
          </p:txBody>
        </p:sp>
        <p:sp>
          <p:nvSpPr>
            <p:cNvPr id="94" name="Rectángulo: esquinas redondeadas 34">
              <a:extLst>
                <a:ext uri="{FF2B5EF4-FFF2-40B4-BE49-F238E27FC236}">
                  <a16:creationId xmlns:a16="http://schemas.microsoft.com/office/drawing/2014/main" id="{3F5663FB-E5F2-E086-591E-2111CE7D5C47}"/>
                </a:ext>
              </a:extLst>
            </p:cNvPr>
            <p:cNvSpPr/>
            <p:nvPr/>
          </p:nvSpPr>
          <p:spPr>
            <a:xfrm>
              <a:off x="5597265" y="3036820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>
                  <a:solidFill>
                    <a:schemeClr val="tx1"/>
                  </a:solidFill>
                  <a:latin typeface="Pulso" pitchFamily="2" charset="0"/>
                </a:rPr>
                <a:t>126</a:t>
              </a:r>
              <a:r>
                <a:rPr lang="es-AR" sz="1200" dirty="0">
                  <a:solidFill>
                    <a:schemeClr val="tx1"/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96" name="Rectángulo: una sola esquina redondeada 67">
              <a:extLst>
                <a:ext uri="{FF2B5EF4-FFF2-40B4-BE49-F238E27FC236}">
                  <a16:creationId xmlns:a16="http://schemas.microsoft.com/office/drawing/2014/main" id="{C7DBA7BF-AD80-B4E0-0536-C1962C6ADD3D}"/>
                </a:ext>
              </a:extLst>
            </p:cNvPr>
            <p:cNvSpPr/>
            <p:nvPr/>
          </p:nvSpPr>
          <p:spPr>
            <a:xfrm>
              <a:off x="9920242" y="3036820"/>
              <a:ext cx="690608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56052430-C14C-B3D5-DB79-23431AED5891}"/>
                </a:ext>
              </a:extLst>
            </p:cNvPr>
            <p:cNvSpPr txBox="1"/>
            <p:nvPr/>
          </p:nvSpPr>
          <p:spPr>
            <a:xfrm>
              <a:off x="2947050" y="3008932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30%</a:t>
              </a:r>
            </a:p>
          </p:txBody>
        </p:sp>
        <p:sp>
          <p:nvSpPr>
            <p:cNvPr id="99" name="Rectángulo: esquinas redondeadas 78">
              <a:extLst>
                <a:ext uri="{FF2B5EF4-FFF2-40B4-BE49-F238E27FC236}">
                  <a16:creationId xmlns:a16="http://schemas.microsoft.com/office/drawing/2014/main" id="{EACA46D8-CED3-9DC3-BE48-331FD047B2BB}"/>
                </a:ext>
              </a:extLst>
            </p:cNvPr>
            <p:cNvSpPr/>
            <p:nvPr/>
          </p:nvSpPr>
          <p:spPr>
            <a:xfrm>
              <a:off x="4877311" y="3069178"/>
              <a:ext cx="357951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+31%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B97EC3CF-DDE1-8F9F-8543-6AE9C20DA4B1}"/>
                </a:ext>
              </a:extLst>
            </p:cNvPr>
            <p:cNvSpPr txBox="1"/>
            <p:nvPr/>
          </p:nvSpPr>
          <p:spPr>
            <a:xfrm>
              <a:off x="10033666" y="3071646"/>
              <a:ext cx="2837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87%</a:t>
              </a:r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DAE88479-F51F-07CC-4C75-E9ADF3F73A0B}"/>
                </a:ext>
              </a:extLst>
            </p:cNvPr>
            <p:cNvSpPr txBox="1"/>
            <p:nvPr/>
          </p:nvSpPr>
          <p:spPr>
            <a:xfrm>
              <a:off x="942966" y="4060983"/>
              <a:ext cx="1368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Comerciales</a:t>
              </a:r>
            </a:p>
          </p:txBody>
        </p:sp>
        <p:sp>
          <p:nvSpPr>
            <p:cNvPr id="188" name="CuadroTexto 187">
              <a:extLst>
                <a:ext uri="{FF2B5EF4-FFF2-40B4-BE49-F238E27FC236}">
                  <a16:creationId xmlns:a16="http://schemas.microsoft.com/office/drawing/2014/main" id="{76828A3E-1F71-7015-E586-3A78DEAFE3B8}"/>
                </a:ext>
              </a:extLst>
            </p:cNvPr>
            <p:cNvSpPr txBox="1"/>
            <p:nvPr/>
          </p:nvSpPr>
          <p:spPr>
            <a:xfrm>
              <a:off x="4061601" y="4060983"/>
              <a:ext cx="45204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2"/>
                  </a:solidFill>
                  <a:latin typeface="Pulso" pitchFamily="2" charset="0"/>
                </a:rPr>
                <a:t>642</a:t>
              </a:r>
              <a:endParaRPr lang="es-AR" dirty="0">
                <a:solidFill>
                  <a:schemeClr val="tx2"/>
                </a:solidFill>
                <a:latin typeface="Pulso" pitchFamily="2" charset="0"/>
              </a:endParaRPr>
            </a:p>
          </p:txBody>
        </p:sp>
        <p:sp>
          <p:nvSpPr>
            <p:cNvPr id="189" name="Rectángulo: esquinas redondeadas 44">
              <a:extLst>
                <a:ext uri="{FF2B5EF4-FFF2-40B4-BE49-F238E27FC236}">
                  <a16:creationId xmlns:a16="http://schemas.microsoft.com/office/drawing/2014/main" id="{ECDAA94D-3187-F8B5-8BB7-C428AA2F250E}"/>
                </a:ext>
              </a:extLst>
            </p:cNvPr>
            <p:cNvSpPr/>
            <p:nvPr/>
          </p:nvSpPr>
          <p:spPr>
            <a:xfrm>
              <a:off x="5597265" y="4073482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s-AR" sz="1200">
                  <a:solidFill>
                    <a:schemeClr val="tx1"/>
                  </a:solidFill>
                  <a:latin typeface="Pulso"/>
                </a:rPr>
                <a:t>81</a:t>
              </a:r>
              <a:r>
                <a:rPr lang="es-AR" sz="1200" dirty="0">
                  <a:solidFill>
                    <a:schemeClr val="tx1"/>
                  </a:solidFill>
                  <a:latin typeface="Pulso"/>
                </a:rPr>
                <a:t>%</a:t>
              </a:r>
            </a:p>
          </p:txBody>
        </p:sp>
        <p:sp>
          <p:nvSpPr>
            <p:cNvPr id="191" name="Rectángulo: una sola esquina redondeada 71">
              <a:extLst>
                <a:ext uri="{FF2B5EF4-FFF2-40B4-BE49-F238E27FC236}">
                  <a16:creationId xmlns:a16="http://schemas.microsoft.com/office/drawing/2014/main" id="{0D7AA9D9-1EEE-FAD6-F2FE-224EFC1BF2AB}"/>
                </a:ext>
              </a:extLst>
            </p:cNvPr>
            <p:cNvSpPr/>
            <p:nvPr/>
          </p:nvSpPr>
          <p:spPr>
            <a:xfrm>
              <a:off x="9920142" y="4073482"/>
              <a:ext cx="25920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192" name="CuadroTexto 191">
              <a:extLst>
                <a:ext uri="{FF2B5EF4-FFF2-40B4-BE49-F238E27FC236}">
                  <a16:creationId xmlns:a16="http://schemas.microsoft.com/office/drawing/2014/main" id="{433380E9-9FE4-8E7E-5A44-ACBBEB00D777}"/>
                </a:ext>
              </a:extLst>
            </p:cNvPr>
            <p:cNvSpPr txBox="1"/>
            <p:nvPr/>
          </p:nvSpPr>
          <p:spPr>
            <a:xfrm>
              <a:off x="2947050" y="4045594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11%</a:t>
              </a:r>
            </a:p>
          </p:txBody>
        </p:sp>
        <p:sp>
          <p:nvSpPr>
            <p:cNvPr id="193" name="Rectángulo: esquinas redondeadas 95">
              <a:extLst>
                <a:ext uri="{FF2B5EF4-FFF2-40B4-BE49-F238E27FC236}">
                  <a16:creationId xmlns:a16="http://schemas.microsoft.com/office/drawing/2014/main" id="{727B3BD4-AA01-2346-7ABE-7CFB219D49FD}"/>
                </a:ext>
              </a:extLst>
            </p:cNvPr>
            <p:cNvSpPr/>
            <p:nvPr/>
          </p:nvSpPr>
          <p:spPr>
            <a:xfrm>
              <a:off x="4866389" y="4105840"/>
              <a:ext cx="379797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+20%</a:t>
              </a:r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3D8C1A76-7D88-2F1B-3935-B271917CEBAE}"/>
                </a:ext>
              </a:extLst>
            </p:cNvPr>
            <p:cNvSpPr txBox="1"/>
            <p:nvPr/>
          </p:nvSpPr>
          <p:spPr>
            <a:xfrm>
              <a:off x="10237990" y="4114844"/>
              <a:ext cx="29014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chemeClr val="accent4"/>
                  </a:solidFill>
                  <a:latin typeface="Pulso" pitchFamily="2" charset="0"/>
                </a:rPr>
                <a:t>52</a:t>
              </a:r>
              <a:r>
                <a:rPr lang="es-AR" sz="1100" dirty="0">
                  <a:solidFill>
                    <a:schemeClr val="accent4"/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202" name="CuadroTexto 201">
              <a:extLst>
                <a:ext uri="{FF2B5EF4-FFF2-40B4-BE49-F238E27FC236}">
                  <a16:creationId xmlns:a16="http://schemas.microsoft.com/office/drawing/2014/main" id="{2C8CEA85-3F7C-38EB-2A9A-70B7FDB64569}"/>
                </a:ext>
              </a:extLst>
            </p:cNvPr>
            <p:cNvSpPr txBox="1"/>
            <p:nvPr/>
          </p:nvSpPr>
          <p:spPr>
            <a:xfrm>
              <a:off x="942966" y="2505990"/>
              <a:ext cx="105637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Salariales</a:t>
              </a:r>
            </a:p>
          </p:txBody>
        </p:sp>
        <p:sp>
          <p:nvSpPr>
            <p:cNvPr id="203" name="CuadroTexto 202">
              <a:extLst>
                <a:ext uri="{FF2B5EF4-FFF2-40B4-BE49-F238E27FC236}">
                  <a16:creationId xmlns:a16="http://schemas.microsoft.com/office/drawing/2014/main" id="{0BFF0D82-6E98-65DE-A098-05BF1259655B}"/>
                </a:ext>
              </a:extLst>
            </p:cNvPr>
            <p:cNvSpPr txBox="1"/>
            <p:nvPr/>
          </p:nvSpPr>
          <p:spPr>
            <a:xfrm>
              <a:off x="3933360" y="2505990"/>
              <a:ext cx="5802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1.793</a:t>
              </a:r>
            </a:p>
          </p:txBody>
        </p:sp>
        <p:sp>
          <p:nvSpPr>
            <p:cNvPr id="204" name="Rectángulo: esquinas redondeadas 17">
              <a:extLst>
                <a:ext uri="{FF2B5EF4-FFF2-40B4-BE49-F238E27FC236}">
                  <a16:creationId xmlns:a16="http://schemas.microsoft.com/office/drawing/2014/main" id="{92F39CDF-A572-B27C-D652-7AC0111E9335}"/>
                </a:ext>
              </a:extLst>
            </p:cNvPr>
            <p:cNvSpPr/>
            <p:nvPr/>
          </p:nvSpPr>
          <p:spPr>
            <a:xfrm>
              <a:off x="5597265" y="2518489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 dirty="0">
                  <a:solidFill>
                    <a:schemeClr val="tx1"/>
                  </a:solidFill>
                  <a:latin typeface="Pulso" pitchFamily="2" charset="0"/>
                </a:rPr>
                <a:t>72%</a:t>
              </a:r>
            </a:p>
          </p:txBody>
        </p:sp>
        <p:sp>
          <p:nvSpPr>
            <p:cNvPr id="206" name="Rectángulo: una sola esquina redondeada 65">
              <a:extLst>
                <a:ext uri="{FF2B5EF4-FFF2-40B4-BE49-F238E27FC236}">
                  <a16:creationId xmlns:a16="http://schemas.microsoft.com/office/drawing/2014/main" id="{B16CA31C-5115-A544-A4A9-5A396093F4A8}"/>
                </a:ext>
              </a:extLst>
            </p:cNvPr>
            <p:cNvSpPr/>
            <p:nvPr/>
          </p:nvSpPr>
          <p:spPr>
            <a:xfrm>
              <a:off x="9920265" y="2518489"/>
              <a:ext cx="258785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id="{E5BEE884-3038-1E21-962E-A8749590C4DC}"/>
                </a:ext>
              </a:extLst>
            </p:cNvPr>
            <p:cNvSpPr txBox="1"/>
            <p:nvPr/>
          </p:nvSpPr>
          <p:spPr>
            <a:xfrm>
              <a:off x="2947050" y="2490601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32%</a:t>
              </a:r>
            </a:p>
          </p:txBody>
        </p:sp>
        <p:sp>
          <p:nvSpPr>
            <p:cNvPr id="208" name="Rectángulo: esquinas redondeadas 53">
              <a:extLst>
                <a:ext uri="{FF2B5EF4-FFF2-40B4-BE49-F238E27FC236}">
                  <a16:creationId xmlns:a16="http://schemas.microsoft.com/office/drawing/2014/main" id="{E5F7D5B6-99E0-6C61-ECEA-D92BCC6637C0}"/>
                </a:ext>
              </a:extLst>
            </p:cNvPr>
            <p:cNvSpPr/>
            <p:nvPr/>
          </p:nvSpPr>
          <p:spPr>
            <a:xfrm>
              <a:off x="4882354" y="2550847"/>
              <a:ext cx="347867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+17%</a:t>
              </a:r>
            </a:p>
          </p:txBody>
        </p:sp>
        <p:sp>
          <p:nvSpPr>
            <p:cNvPr id="210" name="CuadroTexto 209">
              <a:extLst>
                <a:ext uri="{FF2B5EF4-FFF2-40B4-BE49-F238E27FC236}">
                  <a16:creationId xmlns:a16="http://schemas.microsoft.com/office/drawing/2014/main" id="{E30DBA98-4868-4F95-305F-0C69025A5DA6}"/>
                </a:ext>
              </a:extLst>
            </p:cNvPr>
            <p:cNvSpPr txBox="1"/>
            <p:nvPr/>
          </p:nvSpPr>
          <p:spPr>
            <a:xfrm>
              <a:off x="10246620" y="2552156"/>
              <a:ext cx="29014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chemeClr val="accent4"/>
                  </a:solidFill>
                  <a:latin typeface="Pulso" pitchFamily="2" charset="0"/>
                </a:rPr>
                <a:t>52%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5FA4092B-1E47-867A-0618-F01BF0DD9363}"/>
                </a:ext>
              </a:extLst>
            </p:cNvPr>
            <p:cNvSpPr txBox="1"/>
            <p:nvPr/>
          </p:nvSpPr>
          <p:spPr>
            <a:xfrm>
              <a:off x="942966" y="5097645"/>
              <a:ext cx="127118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Incobrables</a:t>
              </a:r>
            </a:p>
          </p:txBody>
        </p:sp>
        <p:sp>
          <p:nvSpPr>
            <p:cNvPr id="220" name="CuadroTexto 219">
              <a:extLst>
                <a:ext uri="{FF2B5EF4-FFF2-40B4-BE49-F238E27FC236}">
                  <a16:creationId xmlns:a16="http://schemas.microsoft.com/office/drawing/2014/main" id="{303E9215-0C2D-3D48-FCC4-918696D1AB1E}"/>
                </a:ext>
              </a:extLst>
            </p:cNvPr>
            <p:cNvSpPr txBox="1"/>
            <p:nvPr/>
          </p:nvSpPr>
          <p:spPr>
            <a:xfrm>
              <a:off x="4164192" y="5097645"/>
              <a:ext cx="34945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171</a:t>
              </a:r>
            </a:p>
          </p:txBody>
        </p:sp>
        <p:sp>
          <p:nvSpPr>
            <p:cNvPr id="221" name="Rectángulo: esquinas redondeadas 46">
              <a:extLst>
                <a:ext uri="{FF2B5EF4-FFF2-40B4-BE49-F238E27FC236}">
                  <a16:creationId xmlns:a16="http://schemas.microsoft.com/office/drawing/2014/main" id="{57CBD85F-4026-4F6B-2FE8-5EA6470829C5}"/>
                </a:ext>
              </a:extLst>
            </p:cNvPr>
            <p:cNvSpPr/>
            <p:nvPr/>
          </p:nvSpPr>
          <p:spPr>
            <a:xfrm>
              <a:off x="5597265" y="5110144"/>
              <a:ext cx="756000" cy="2520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200" dirty="0">
                  <a:solidFill>
                    <a:schemeClr val="tx1"/>
                  </a:solidFill>
                  <a:latin typeface="Pulso" pitchFamily="2" charset="0"/>
                </a:rPr>
                <a:t>146%</a:t>
              </a:r>
            </a:p>
          </p:txBody>
        </p:sp>
        <p:sp>
          <p:nvSpPr>
            <p:cNvPr id="223" name="Rectángulo: una sola esquina redondeada 75">
              <a:extLst>
                <a:ext uri="{FF2B5EF4-FFF2-40B4-BE49-F238E27FC236}">
                  <a16:creationId xmlns:a16="http://schemas.microsoft.com/office/drawing/2014/main" id="{25A4AA9E-1B01-8382-7A90-945F1E0DFF60}"/>
                </a:ext>
              </a:extLst>
            </p:cNvPr>
            <p:cNvSpPr/>
            <p:nvPr/>
          </p:nvSpPr>
          <p:spPr>
            <a:xfrm>
              <a:off x="9916441" y="5110144"/>
              <a:ext cx="703934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8753E671-3B58-3C01-635E-B5602E92226B}"/>
                </a:ext>
              </a:extLst>
            </p:cNvPr>
            <p:cNvSpPr txBox="1"/>
            <p:nvPr/>
          </p:nvSpPr>
          <p:spPr>
            <a:xfrm>
              <a:off x="2947050" y="5082256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3%</a:t>
              </a:r>
            </a:p>
          </p:txBody>
        </p:sp>
        <p:sp>
          <p:nvSpPr>
            <p:cNvPr id="225" name="Rectángulo: esquinas redondeadas 90">
              <a:extLst>
                <a:ext uri="{FF2B5EF4-FFF2-40B4-BE49-F238E27FC236}">
                  <a16:creationId xmlns:a16="http://schemas.microsoft.com/office/drawing/2014/main" id="{50C33186-F87D-F904-203A-C3A8BE92CB1D}"/>
                </a:ext>
              </a:extLst>
            </p:cNvPr>
            <p:cNvSpPr/>
            <p:nvPr/>
          </p:nvSpPr>
          <p:spPr>
            <a:xfrm>
              <a:off x="4868069" y="5142502"/>
              <a:ext cx="376436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+35%</a:t>
              </a:r>
            </a:p>
          </p:txBody>
        </p:sp>
        <p:grpSp>
          <p:nvGrpSpPr>
            <p:cNvPr id="286" name="Grupo 285">
              <a:extLst>
                <a:ext uri="{FF2B5EF4-FFF2-40B4-BE49-F238E27FC236}">
                  <a16:creationId xmlns:a16="http://schemas.microsoft.com/office/drawing/2014/main" id="{0760290A-3DCD-DFFF-A61D-EF90DBA60EAA}"/>
                </a:ext>
              </a:extLst>
            </p:cNvPr>
            <p:cNvGrpSpPr/>
            <p:nvPr/>
          </p:nvGrpSpPr>
          <p:grpSpPr>
            <a:xfrm>
              <a:off x="7538735" y="2518489"/>
              <a:ext cx="2097390" cy="2843655"/>
              <a:chOff x="8109543" y="2518489"/>
              <a:chExt cx="2097390" cy="2843655"/>
            </a:xfrm>
          </p:grpSpPr>
          <p:sp>
            <p:nvSpPr>
              <p:cNvPr id="51" name="Rectángulo: una sola esquina redondeada 68">
                <a:extLst>
                  <a:ext uri="{FF2B5EF4-FFF2-40B4-BE49-F238E27FC236}">
                    <a16:creationId xmlns:a16="http://schemas.microsoft.com/office/drawing/2014/main" id="{6574FC46-0098-1C6E-8F73-6986AA99ABAB}"/>
                  </a:ext>
                </a:extLst>
              </p:cNvPr>
              <p:cNvSpPr/>
              <p:nvPr/>
            </p:nvSpPr>
            <p:spPr>
              <a:xfrm>
                <a:off x="8109543" y="3555151"/>
                <a:ext cx="1262365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8323C67C-91D1-49D4-331A-042869AFCC42}"/>
                  </a:ext>
                </a:extLst>
              </p:cNvPr>
              <p:cNvSpPr txBox="1"/>
              <p:nvPr/>
            </p:nvSpPr>
            <p:spPr>
              <a:xfrm>
                <a:off x="8231995" y="3596513"/>
                <a:ext cx="36869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134%</a:t>
                </a:r>
              </a:p>
            </p:txBody>
          </p:sp>
          <p:sp>
            <p:nvSpPr>
              <p:cNvPr id="72" name="Rectángulo: una sola esquina redondeada 72">
                <a:extLst>
                  <a:ext uri="{FF2B5EF4-FFF2-40B4-BE49-F238E27FC236}">
                    <a16:creationId xmlns:a16="http://schemas.microsoft.com/office/drawing/2014/main" id="{5F10CEA0-8795-2D2C-BACF-657A2EFCEE29}"/>
                  </a:ext>
                </a:extLst>
              </p:cNvPr>
              <p:cNvSpPr/>
              <p:nvPr/>
            </p:nvSpPr>
            <p:spPr>
              <a:xfrm>
                <a:off x="8109543" y="4591813"/>
                <a:ext cx="954389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89C2CB1F-7D0A-CC17-4835-B9B115C302BD}"/>
                  </a:ext>
                </a:extLst>
              </p:cNvPr>
              <p:cNvSpPr txBox="1"/>
              <p:nvPr/>
            </p:nvSpPr>
            <p:spPr>
              <a:xfrm>
                <a:off x="8231995" y="4633175"/>
                <a:ext cx="36548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108%</a:t>
                </a:r>
              </a:p>
            </p:txBody>
          </p:sp>
          <p:sp>
            <p:nvSpPr>
              <p:cNvPr id="95" name="Rectángulo: una sola esquina redondeada 66">
                <a:extLst>
                  <a:ext uri="{FF2B5EF4-FFF2-40B4-BE49-F238E27FC236}">
                    <a16:creationId xmlns:a16="http://schemas.microsoft.com/office/drawing/2014/main" id="{608F101E-9B14-48BF-F5AD-D7D17EF3059B}"/>
                  </a:ext>
                </a:extLst>
              </p:cNvPr>
              <p:cNvSpPr/>
              <p:nvPr/>
            </p:nvSpPr>
            <p:spPr>
              <a:xfrm>
                <a:off x="8113344" y="3036820"/>
                <a:ext cx="1283860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102" name="CuadroTexto 101">
                <a:extLst>
                  <a:ext uri="{FF2B5EF4-FFF2-40B4-BE49-F238E27FC236}">
                    <a16:creationId xmlns:a16="http://schemas.microsoft.com/office/drawing/2014/main" id="{BF67C661-B427-DEAB-1FB1-A6952B8D37C6}"/>
                  </a:ext>
                </a:extLst>
              </p:cNvPr>
              <p:cNvSpPr txBox="1"/>
              <p:nvPr/>
            </p:nvSpPr>
            <p:spPr>
              <a:xfrm>
                <a:off x="8231995" y="3078182"/>
                <a:ext cx="34945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137%</a:t>
                </a:r>
              </a:p>
            </p:txBody>
          </p:sp>
          <p:sp>
            <p:nvSpPr>
              <p:cNvPr id="190" name="Rectángulo: una sola esquina redondeada 70">
                <a:extLst>
                  <a:ext uri="{FF2B5EF4-FFF2-40B4-BE49-F238E27FC236}">
                    <a16:creationId xmlns:a16="http://schemas.microsoft.com/office/drawing/2014/main" id="{7037E5DC-6F3C-9D65-0F41-0C3FFFD67487}"/>
                  </a:ext>
                </a:extLst>
              </p:cNvPr>
              <p:cNvSpPr/>
              <p:nvPr/>
            </p:nvSpPr>
            <p:spPr>
              <a:xfrm>
                <a:off x="8109543" y="4073482"/>
                <a:ext cx="954390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194" name="CuadroTexto 193">
                <a:extLst>
                  <a:ext uri="{FF2B5EF4-FFF2-40B4-BE49-F238E27FC236}">
                    <a16:creationId xmlns:a16="http://schemas.microsoft.com/office/drawing/2014/main" id="{BD84ED02-33D5-2167-73CA-9A1E5FB792F3}"/>
                  </a:ext>
                </a:extLst>
              </p:cNvPr>
              <p:cNvSpPr txBox="1"/>
              <p:nvPr/>
            </p:nvSpPr>
            <p:spPr>
              <a:xfrm>
                <a:off x="8231995" y="4114844"/>
                <a:ext cx="36548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108%</a:t>
                </a:r>
              </a:p>
            </p:txBody>
          </p:sp>
          <p:sp>
            <p:nvSpPr>
              <p:cNvPr id="205" name="Rectángulo: una sola esquina redondeada 64">
                <a:extLst>
                  <a:ext uri="{FF2B5EF4-FFF2-40B4-BE49-F238E27FC236}">
                    <a16:creationId xmlns:a16="http://schemas.microsoft.com/office/drawing/2014/main" id="{9708306C-6E72-2B79-52ED-41385D60CA72}"/>
                  </a:ext>
                </a:extLst>
              </p:cNvPr>
              <p:cNvSpPr/>
              <p:nvPr/>
            </p:nvSpPr>
            <p:spPr>
              <a:xfrm>
                <a:off x="8113367" y="2518489"/>
                <a:ext cx="639416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209" name="CuadroTexto 208">
                <a:extLst>
                  <a:ext uri="{FF2B5EF4-FFF2-40B4-BE49-F238E27FC236}">
                    <a16:creationId xmlns:a16="http://schemas.microsoft.com/office/drawing/2014/main" id="{143A4D35-67C9-2D62-6EFA-424242F0A990}"/>
                  </a:ext>
                </a:extLst>
              </p:cNvPr>
              <p:cNvSpPr txBox="1"/>
              <p:nvPr/>
            </p:nvSpPr>
            <p:spPr>
              <a:xfrm>
                <a:off x="8231995" y="2559851"/>
                <a:ext cx="29335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83%</a:t>
                </a:r>
              </a:p>
            </p:txBody>
          </p:sp>
          <p:sp>
            <p:nvSpPr>
              <p:cNvPr id="222" name="Rectángulo: una sola esquina redondeada 74">
                <a:extLst>
                  <a:ext uri="{FF2B5EF4-FFF2-40B4-BE49-F238E27FC236}">
                    <a16:creationId xmlns:a16="http://schemas.microsoft.com/office/drawing/2014/main" id="{7D4D674E-003E-4A2C-2254-0A590AF0DBB9}"/>
                  </a:ext>
                </a:extLst>
              </p:cNvPr>
              <p:cNvSpPr/>
              <p:nvPr/>
            </p:nvSpPr>
            <p:spPr>
              <a:xfrm>
                <a:off x="8109543" y="5110144"/>
                <a:ext cx="2097390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226" name="CuadroTexto 225">
                <a:extLst>
                  <a:ext uri="{FF2B5EF4-FFF2-40B4-BE49-F238E27FC236}">
                    <a16:creationId xmlns:a16="http://schemas.microsoft.com/office/drawing/2014/main" id="{4213537C-7E66-8A0D-C07B-2564E6177626}"/>
                  </a:ext>
                </a:extLst>
              </p:cNvPr>
              <p:cNvSpPr txBox="1"/>
              <p:nvPr/>
            </p:nvSpPr>
            <p:spPr>
              <a:xfrm>
                <a:off x="8231995" y="5151506"/>
                <a:ext cx="37991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203%</a:t>
                </a:r>
              </a:p>
            </p:txBody>
          </p:sp>
        </p:grpSp>
        <p:sp>
          <p:nvSpPr>
            <p:cNvPr id="227" name="CuadroTexto 226">
              <a:extLst>
                <a:ext uri="{FF2B5EF4-FFF2-40B4-BE49-F238E27FC236}">
                  <a16:creationId xmlns:a16="http://schemas.microsoft.com/office/drawing/2014/main" id="{16A2F931-F1BB-18C5-DEF7-03F3CA1BD1E7}"/>
                </a:ext>
              </a:extLst>
            </p:cNvPr>
            <p:cNvSpPr txBox="1"/>
            <p:nvPr/>
          </p:nvSpPr>
          <p:spPr>
            <a:xfrm>
              <a:off x="10033666" y="5151506"/>
              <a:ext cx="2981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90%</a:t>
              </a:r>
            </a:p>
          </p:txBody>
        </p:sp>
        <p:cxnSp>
          <p:nvCxnSpPr>
            <p:cNvPr id="228" name="Conector recto 227">
              <a:extLst>
                <a:ext uri="{FF2B5EF4-FFF2-40B4-BE49-F238E27FC236}">
                  <a16:creationId xmlns:a16="http://schemas.microsoft.com/office/drawing/2014/main" id="{D5F043D7-878E-7104-4E73-450F64CB026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976979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CuadroTexto 232">
              <a:extLst>
                <a:ext uri="{FF2B5EF4-FFF2-40B4-BE49-F238E27FC236}">
                  <a16:creationId xmlns:a16="http://schemas.microsoft.com/office/drawing/2014/main" id="{F9BDA571-5A67-2E48-7379-DE25AD583380}"/>
                </a:ext>
              </a:extLst>
            </p:cNvPr>
            <p:cNvSpPr txBox="1"/>
            <p:nvPr/>
          </p:nvSpPr>
          <p:spPr>
            <a:xfrm>
              <a:off x="6645778" y="2040130"/>
              <a:ext cx="38151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% Mg.</a:t>
              </a:r>
            </a:p>
          </p:txBody>
        </p:sp>
        <p:sp>
          <p:nvSpPr>
            <p:cNvPr id="234" name="Rectángulo: esquinas redondeadas 90">
              <a:extLst>
                <a:ext uri="{FF2B5EF4-FFF2-40B4-BE49-F238E27FC236}">
                  <a16:creationId xmlns:a16="http://schemas.microsoft.com/office/drawing/2014/main" id="{DE874F28-F610-DAA7-B50A-B58EE0B235E8}"/>
                </a:ext>
              </a:extLst>
            </p:cNvPr>
            <p:cNvSpPr/>
            <p:nvPr/>
          </p:nvSpPr>
          <p:spPr>
            <a:xfrm>
              <a:off x="6626743" y="5660833"/>
              <a:ext cx="419585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+ 0,1%</a:t>
              </a:r>
            </a:p>
          </p:txBody>
        </p:sp>
        <p:sp>
          <p:nvSpPr>
            <p:cNvPr id="235" name="Rectángulo: esquinas redondeadas 94">
              <a:extLst>
                <a:ext uri="{FF2B5EF4-FFF2-40B4-BE49-F238E27FC236}">
                  <a16:creationId xmlns:a16="http://schemas.microsoft.com/office/drawing/2014/main" id="{D41EC8DE-865E-7CE1-2706-C969DE61533C}"/>
                </a:ext>
              </a:extLst>
            </p:cNvPr>
            <p:cNvSpPr/>
            <p:nvPr/>
          </p:nvSpPr>
          <p:spPr>
            <a:xfrm>
              <a:off x="6617586" y="3587509"/>
              <a:ext cx="437899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+ 0,3%</a:t>
              </a:r>
            </a:p>
          </p:txBody>
        </p:sp>
        <p:sp>
          <p:nvSpPr>
            <p:cNvPr id="236" name="Rectángulo: esquinas redondeadas 92">
              <a:extLst>
                <a:ext uri="{FF2B5EF4-FFF2-40B4-BE49-F238E27FC236}">
                  <a16:creationId xmlns:a16="http://schemas.microsoft.com/office/drawing/2014/main" id="{F299BD58-6E0C-8463-D040-D3148FCB74E6}"/>
                </a:ext>
              </a:extLst>
            </p:cNvPr>
            <p:cNvSpPr/>
            <p:nvPr/>
          </p:nvSpPr>
          <p:spPr>
            <a:xfrm>
              <a:off x="6617586" y="4624171"/>
              <a:ext cx="437899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+ 0,3%</a:t>
              </a:r>
            </a:p>
          </p:txBody>
        </p:sp>
        <p:sp>
          <p:nvSpPr>
            <p:cNvPr id="237" name="Rectángulo: esquinas redondeadas 78">
              <a:extLst>
                <a:ext uri="{FF2B5EF4-FFF2-40B4-BE49-F238E27FC236}">
                  <a16:creationId xmlns:a16="http://schemas.microsoft.com/office/drawing/2014/main" id="{8B667748-4736-0C1F-3050-FFEC4CF0EB34}"/>
                </a:ext>
              </a:extLst>
            </p:cNvPr>
            <p:cNvSpPr/>
            <p:nvPr/>
          </p:nvSpPr>
          <p:spPr>
            <a:xfrm>
              <a:off x="6630907" y="3069178"/>
              <a:ext cx="411259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- 0,1%</a:t>
              </a:r>
            </a:p>
          </p:txBody>
        </p:sp>
        <p:sp>
          <p:nvSpPr>
            <p:cNvPr id="238" name="Rectángulo: esquinas redondeadas 95">
              <a:extLst>
                <a:ext uri="{FF2B5EF4-FFF2-40B4-BE49-F238E27FC236}">
                  <a16:creationId xmlns:a16="http://schemas.microsoft.com/office/drawing/2014/main" id="{7480E70E-7908-B485-1141-57BA94C98F14}"/>
                </a:ext>
              </a:extLst>
            </p:cNvPr>
            <p:cNvSpPr/>
            <p:nvPr/>
          </p:nvSpPr>
          <p:spPr>
            <a:xfrm>
              <a:off x="6614256" y="4105840"/>
              <a:ext cx="444559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+ 0,6%</a:t>
              </a:r>
            </a:p>
          </p:txBody>
        </p:sp>
        <p:sp>
          <p:nvSpPr>
            <p:cNvPr id="239" name="Rectángulo: esquinas redondeadas 53">
              <a:extLst>
                <a:ext uri="{FF2B5EF4-FFF2-40B4-BE49-F238E27FC236}">
                  <a16:creationId xmlns:a16="http://schemas.microsoft.com/office/drawing/2014/main" id="{E0DE4F84-231F-42FA-870D-C9959FACA5D5}"/>
                </a:ext>
              </a:extLst>
            </p:cNvPr>
            <p:cNvSpPr/>
            <p:nvPr/>
          </p:nvSpPr>
          <p:spPr>
            <a:xfrm>
              <a:off x="6617586" y="2550847"/>
              <a:ext cx="437899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+ 2,0%</a:t>
              </a:r>
            </a:p>
          </p:txBody>
        </p:sp>
        <p:sp>
          <p:nvSpPr>
            <p:cNvPr id="240" name="Rectángulo: esquinas redondeadas 90">
              <a:extLst>
                <a:ext uri="{FF2B5EF4-FFF2-40B4-BE49-F238E27FC236}">
                  <a16:creationId xmlns:a16="http://schemas.microsoft.com/office/drawing/2014/main" id="{72C5BC2C-92CD-2FAC-CE33-3051C15B055C}"/>
                </a:ext>
              </a:extLst>
            </p:cNvPr>
            <p:cNvSpPr/>
            <p:nvPr/>
          </p:nvSpPr>
          <p:spPr>
            <a:xfrm>
              <a:off x="6630906" y="5142502"/>
              <a:ext cx="411259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- 0,1%</a:t>
              </a:r>
            </a:p>
          </p:txBody>
        </p:sp>
        <p:cxnSp>
          <p:nvCxnSpPr>
            <p:cNvPr id="289" name="Conector recto 288">
              <a:extLst>
                <a:ext uri="{FF2B5EF4-FFF2-40B4-BE49-F238E27FC236}">
                  <a16:creationId xmlns:a16="http://schemas.microsoft.com/office/drawing/2014/main" id="{231D2E94-0814-83D5-57A7-9E8A41C680F7}"/>
                </a:ext>
              </a:extLst>
            </p:cNvPr>
            <p:cNvCxnSpPr>
              <a:cxnSpLocks/>
            </p:cNvCxnSpPr>
            <p:nvPr/>
          </p:nvCxnSpPr>
          <p:spPr>
            <a:xfrm>
              <a:off x="10835388" y="2346576"/>
              <a:ext cx="0" cy="3314249"/>
            </a:xfrm>
            <a:prstGeom prst="line">
              <a:avLst/>
            </a:prstGeom>
            <a:ln w="19050" cap="rnd">
              <a:solidFill>
                <a:schemeClr val="accent4">
                  <a:lumMod val="50000"/>
                </a:schemeClr>
              </a:solidFill>
              <a:prstDash val="sys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ector recto 289">
              <a:extLst>
                <a:ext uri="{FF2B5EF4-FFF2-40B4-BE49-F238E27FC236}">
                  <a16:creationId xmlns:a16="http://schemas.microsoft.com/office/drawing/2014/main" id="{39DD376A-BC35-5586-3F98-5D2227F51C9B}"/>
                </a:ext>
              </a:extLst>
            </p:cNvPr>
            <p:cNvCxnSpPr>
              <a:cxnSpLocks/>
            </p:cNvCxnSpPr>
            <p:nvPr/>
          </p:nvCxnSpPr>
          <p:spPr>
            <a:xfrm>
              <a:off x="8737097" y="2344989"/>
              <a:ext cx="0" cy="3314249"/>
            </a:xfrm>
            <a:prstGeom prst="line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ys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1" name="CuadroTexto 290">
              <a:extLst>
                <a:ext uri="{FF2B5EF4-FFF2-40B4-BE49-F238E27FC236}">
                  <a16:creationId xmlns:a16="http://schemas.microsoft.com/office/drawing/2014/main" id="{F4CA1A50-794B-379E-F850-C111AC90BCD0}"/>
                </a:ext>
              </a:extLst>
            </p:cNvPr>
            <p:cNvSpPr txBox="1"/>
            <p:nvPr/>
          </p:nvSpPr>
          <p:spPr>
            <a:xfrm rot="5400000">
              <a:off x="8576294" y="2484600"/>
              <a:ext cx="612000" cy="290393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s-AR" sz="1200" dirty="0">
                  <a:solidFill>
                    <a:schemeClr val="bg1"/>
                  </a:solidFill>
                  <a:latin typeface="Pulso" pitchFamily="2" charset="0"/>
                </a:rPr>
                <a:t>127% </a:t>
              </a:r>
            </a:p>
          </p:txBody>
        </p:sp>
        <p:sp>
          <p:nvSpPr>
            <p:cNvPr id="292" name="CuadroTexto 291">
              <a:extLst>
                <a:ext uri="{FF2B5EF4-FFF2-40B4-BE49-F238E27FC236}">
                  <a16:creationId xmlns:a16="http://schemas.microsoft.com/office/drawing/2014/main" id="{7820D74D-7B16-A5CE-2CF7-338AB966088F}"/>
                </a:ext>
              </a:extLst>
            </p:cNvPr>
            <p:cNvSpPr txBox="1"/>
            <p:nvPr/>
          </p:nvSpPr>
          <p:spPr>
            <a:xfrm>
              <a:off x="8982477" y="2323796"/>
              <a:ext cx="353943" cy="61200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bg2">
                      <a:lumMod val="50000"/>
                    </a:schemeClr>
                  </a:solidFill>
                  <a:latin typeface="Pulso" pitchFamily="2" charset="0"/>
                </a:rPr>
                <a:t>Ventas</a:t>
              </a:r>
            </a:p>
          </p:txBody>
        </p:sp>
        <p:sp>
          <p:nvSpPr>
            <p:cNvPr id="293" name="CuadroTexto 292">
              <a:extLst>
                <a:ext uri="{FF2B5EF4-FFF2-40B4-BE49-F238E27FC236}">
                  <a16:creationId xmlns:a16="http://schemas.microsoft.com/office/drawing/2014/main" id="{2ACA85F9-357D-2067-F462-7588EF2CE2B8}"/>
                </a:ext>
              </a:extLst>
            </p:cNvPr>
            <p:cNvSpPr txBox="1"/>
            <p:nvPr/>
          </p:nvSpPr>
          <p:spPr>
            <a:xfrm rot="5400000">
              <a:off x="10674585" y="2486376"/>
              <a:ext cx="612000" cy="290393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s-AR" sz="1200" dirty="0">
                  <a:solidFill>
                    <a:schemeClr val="bg1"/>
                  </a:solidFill>
                  <a:latin typeface="Pulso" pitchFamily="2" charset="0"/>
                </a:rPr>
                <a:t>113%</a:t>
              </a:r>
            </a:p>
          </p:txBody>
        </p:sp>
        <p:sp>
          <p:nvSpPr>
            <p:cNvPr id="294" name="CuadroTexto 293">
              <a:extLst>
                <a:ext uri="{FF2B5EF4-FFF2-40B4-BE49-F238E27FC236}">
                  <a16:creationId xmlns:a16="http://schemas.microsoft.com/office/drawing/2014/main" id="{7958F5F4-B533-956E-66D2-886FC50A69DB}"/>
                </a:ext>
              </a:extLst>
            </p:cNvPr>
            <p:cNvSpPr txBox="1"/>
            <p:nvPr/>
          </p:nvSpPr>
          <p:spPr>
            <a:xfrm>
              <a:off x="11078757" y="2319959"/>
              <a:ext cx="353943" cy="61200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accent4">
                      <a:lumMod val="50000"/>
                    </a:schemeClr>
                  </a:solidFill>
                  <a:latin typeface="Pulso" pitchFamily="2" charset="0"/>
                </a:rPr>
                <a:t>Ventas</a:t>
              </a:r>
            </a:p>
          </p:txBody>
        </p:sp>
        <p:sp>
          <p:nvSpPr>
            <p:cNvPr id="300" name="CuadroTexto 299">
              <a:extLst>
                <a:ext uri="{FF2B5EF4-FFF2-40B4-BE49-F238E27FC236}">
                  <a16:creationId xmlns:a16="http://schemas.microsoft.com/office/drawing/2014/main" id="{33DC3D12-8485-A4E1-EE1F-5B33C042C95F}"/>
                </a:ext>
              </a:extLst>
            </p:cNvPr>
            <p:cNvSpPr txBox="1"/>
            <p:nvPr/>
          </p:nvSpPr>
          <p:spPr>
            <a:xfrm flipH="1">
              <a:off x="8377381" y="5993258"/>
              <a:ext cx="335878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Los negocios por separado incluyen operaciones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recurrentes. No incluye operaciones incrementales por compra TMA.</a:t>
              </a:r>
            </a:p>
          </p:txBody>
        </p:sp>
        <p:sp>
          <p:nvSpPr>
            <p:cNvPr id="301" name="CuadroTexto 300">
              <a:extLst>
                <a:ext uri="{FF2B5EF4-FFF2-40B4-BE49-F238E27FC236}">
                  <a16:creationId xmlns:a16="http://schemas.microsoft.com/office/drawing/2014/main" id="{076AF753-4B23-0EE7-1FA5-ECEDE3545001}"/>
                </a:ext>
              </a:extLst>
            </p:cNvPr>
            <p:cNvSpPr txBox="1"/>
            <p:nvPr/>
          </p:nvSpPr>
          <p:spPr>
            <a:xfrm flipH="1">
              <a:off x="949487" y="6116368"/>
              <a:ext cx="3358785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Nota:. No incluye operaciones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</a:p>
          </p:txBody>
        </p:sp>
        <p:cxnSp>
          <p:nvCxnSpPr>
            <p:cNvPr id="302" name="Conector recto 301">
              <a:extLst>
                <a:ext uri="{FF2B5EF4-FFF2-40B4-BE49-F238E27FC236}">
                  <a16:creationId xmlns:a16="http://schemas.microsoft.com/office/drawing/2014/main" id="{AF364403-C6BA-880F-3BFF-8270F61415ED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6013643"/>
              <a:ext cx="4536913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DEBD7E25-3D76-390B-AFF6-5864B554B60C}"/>
              </a:ext>
            </a:extLst>
          </p:cNvPr>
          <p:cNvSpPr txBox="1"/>
          <p:nvPr/>
        </p:nvSpPr>
        <p:spPr>
          <a:xfrm>
            <a:off x="5117535" y="2083056"/>
            <a:ext cx="565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dirty="0">
                <a:solidFill>
                  <a:schemeClr val="tx2"/>
                </a:solidFill>
                <a:latin typeface="Pulso" pitchFamily="2" charset="0"/>
              </a:rPr>
              <a:t>5.671</a:t>
            </a:r>
          </a:p>
        </p:txBody>
      </p:sp>
    </p:spTree>
    <p:extLst>
      <p:ext uri="{BB962C8B-B14F-4D97-AF65-F5344CB8AC3E}">
        <p14:creationId xmlns:p14="http://schemas.microsoft.com/office/powerpoint/2010/main" val="310798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22222E-6 L -0.10625 -0.008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13" y="-4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2C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09B49-464A-2BDE-7EBE-F54B4A97C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rupo 182">
            <a:extLst>
              <a:ext uri="{FF2B5EF4-FFF2-40B4-BE49-F238E27FC236}">
                <a16:creationId xmlns:a16="http://schemas.microsoft.com/office/drawing/2014/main" id="{5E744D54-FC9B-3493-9E2B-BE493D27615B}"/>
              </a:ext>
            </a:extLst>
          </p:cNvPr>
          <p:cNvGrpSpPr/>
          <p:nvPr/>
        </p:nvGrpSpPr>
        <p:grpSpPr>
          <a:xfrm rot="16200000">
            <a:off x="1677805" y="164202"/>
            <a:ext cx="537486" cy="1644748"/>
            <a:chOff x="10774836" y="-812781"/>
            <a:chExt cx="720000" cy="2203257"/>
          </a:xfrm>
        </p:grpSpPr>
        <p:sp>
          <p:nvSpPr>
            <p:cNvPr id="184" name="Redondear rectángulo de esquina del mismo lado 183">
              <a:extLst>
                <a:ext uri="{FF2B5EF4-FFF2-40B4-BE49-F238E27FC236}">
                  <a16:creationId xmlns:a16="http://schemas.microsoft.com/office/drawing/2014/main" id="{44BAD79E-A200-0C3F-687F-2641FBA856CE}"/>
                </a:ext>
              </a:extLst>
            </p:cNvPr>
            <p:cNvSpPr/>
            <p:nvPr/>
          </p:nvSpPr>
          <p:spPr>
            <a:xfrm>
              <a:off x="10774836" y="-812781"/>
              <a:ext cx="720000" cy="2203257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85" name="Imagen 184">
              <a:extLst>
                <a:ext uri="{FF2B5EF4-FFF2-40B4-BE49-F238E27FC236}">
                  <a16:creationId xmlns:a16="http://schemas.microsoft.com/office/drawing/2014/main" id="{50710A55-BBDB-76B9-A313-A141D9A04F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9BD92C6E-8909-B026-3E7C-47F93A6442F4}"/>
              </a:ext>
            </a:extLst>
          </p:cNvPr>
          <p:cNvSpPr txBox="1">
            <a:spLocks/>
          </p:cNvSpPr>
          <p:nvPr/>
        </p:nvSpPr>
        <p:spPr>
          <a:xfrm>
            <a:off x="720876" y="1221633"/>
            <a:ext cx="1227900" cy="369332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b="0" spc="0" dirty="0">
                <a:solidFill>
                  <a:schemeClr val="accent2"/>
                </a:solidFill>
                <a:latin typeface="Pulso Light" pitchFamily="2" charset="0"/>
              </a:rPr>
              <a:t>Servicios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C5CAB45-682B-E4D5-66C0-815A0F63C2E6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324080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OPEX</a:t>
            </a:r>
          </a:p>
        </p:txBody>
      </p:sp>
      <p:sp>
        <p:nvSpPr>
          <p:cNvPr id="175" name="Redondear rectángulo de esquina del mismo lado 174">
            <a:extLst>
              <a:ext uri="{FF2B5EF4-FFF2-40B4-BE49-F238E27FC236}">
                <a16:creationId xmlns:a16="http://schemas.microsoft.com/office/drawing/2014/main" id="{1CEAAEA5-0A12-C2B9-C0E0-B93D63556001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6" name="CuadroTexto 175">
            <a:extLst>
              <a:ext uri="{FF2B5EF4-FFF2-40B4-BE49-F238E27FC236}">
                <a16:creationId xmlns:a16="http://schemas.microsoft.com/office/drawing/2014/main" id="{0520AA8E-54FD-3320-F031-36FB131AC03C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77" name="CuadroTexto 176">
            <a:extLst>
              <a:ext uri="{FF2B5EF4-FFF2-40B4-BE49-F238E27FC236}">
                <a16:creationId xmlns:a16="http://schemas.microsoft.com/office/drawing/2014/main" id="{B3D1B320-D90E-1E20-D10F-8E65D03370FE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23701250-00FF-75DD-4997-04474CC3B0D2}"/>
              </a:ext>
            </a:extLst>
          </p:cNvPr>
          <p:cNvGrpSpPr/>
          <p:nvPr/>
        </p:nvGrpSpPr>
        <p:grpSpPr>
          <a:xfrm>
            <a:off x="720874" y="1850512"/>
            <a:ext cx="11155552" cy="4388967"/>
            <a:chOff x="720874" y="1850512"/>
            <a:chExt cx="11155552" cy="4388967"/>
          </a:xfrm>
        </p:grpSpPr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86872328-254D-7F6D-8112-D5AD9BE073FE}"/>
                </a:ext>
              </a:extLst>
            </p:cNvPr>
            <p:cNvSpPr/>
            <p:nvPr/>
          </p:nvSpPr>
          <p:spPr>
            <a:xfrm>
              <a:off x="720874" y="1850512"/>
              <a:ext cx="10918800" cy="53481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44000" tIns="0" rIns="0" bIns="0" rtlCol="0" anchor="ctr"/>
            <a:lstStyle/>
            <a:p>
              <a:r>
                <a:rPr lang="es-AR" sz="2000" b="1" dirty="0">
                  <a:solidFill>
                    <a:schemeClr val="tx2"/>
                  </a:solidFill>
                  <a:latin typeface="Pulso" pitchFamily="2" charset="0"/>
                </a:rPr>
                <a:t>ARGENTINA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4E48E1FB-5210-1823-F3F5-0B032F62A534}"/>
                </a:ext>
              </a:extLst>
            </p:cNvPr>
            <p:cNvSpPr txBox="1"/>
            <p:nvPr/>
          </p:nvSpPr>
          <p:spPr>
            <a:xfrm>
              <a:off x="3837181" y="1980024"/>
              <a:ext cx="644407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000" dirty="0">
                  <a:solidFill>
                    <a:schemeClr val="tx2"/>
                  </a:solidFill>
                  <a:latin typeface="Pulso" pitchFamily="2" charset="0"/>
                </a:rPr>
                <a:t>5.671</a:t>
              </a:r>
            </a:p>
          </p:txBody>
        </p:sp>
        <p:pic>
          <p:nvPicPr>
            <p:cNvPr id="9" name="Imagen 8" descr="Icono&#10;&#10;El contenido generado por IA puede ser incorrecto.">
              <a:extLst>
                <a:ext uri="{FF2B5EF4-FFF2-40B4-BE49-F238E27FC236}">
                  <a16:creationId xmlns:a16="http://schemas.microsoft.com/office/drawing/2014/main" id="{0CF06DC2-C714-22E5-0E58-597EAF6A5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7298" y="1964158"/>
              <a:ext cx="333686" cy="333686"/>
            </a:xfrm>
            <a:prstGeom prst="rect">
              <a:avLst/>
            </a:prstGeom>
          </p:spPr>
        </p:pic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5A336B4A-0153-8302-2F2E-13CD1F5E04AA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2903655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78C7FFA-20D4-04EA-89FE-50426820B85D}"/>
                </a:ext>
              </a:extLst>
            </p:cNvPr>
            <p:cNvSpPr txBox="1"/>
            <p:nvPr/>
          </p:nvSpPr>
          <p:spPr>
            <a:xfrm>
              <a:off x="942966" y="5615976"/>
              <a:ext cx="157254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Juicios y Otros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69D214CE-0427-6F42-B47F-9FA6E1430EEA}"/>
                </a:ext>
              </a:extLst>
            </p:cNvPr>
            <p:cNvSpPr txBox="1"/>
            <p:nvPr/>
          </p:nvSpPr>
          <p:spPr>
            <a:xfrm>
              <a:off x="4018320" y="5615976"/>
              <a:ext cx="49532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(53)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C9782E3F-EB74-899C-B40D-91BA56FED38A}"/>
                </a:ext>
              </a:extLst>
            </p:cNvPr>
            <p:cNvSpPr txBox="1"/>
            <p:nvPr/>
          </p:nvSpPr>
          <p:spPr>
            <a:xfrm>
              <a:off x="2947050" y="5600587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-1%</a:t>
              </a:r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D42AB501-4D6C-2C4F-BC8B-F4573EBFA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8959720" y="1993608"/>
              <a:ext cx="1170937" cy="228370"/>
            </a:xfrm>
            <a:prstGeom prst="rect">
              <a:avLst/>
            </a:prstGeom>
          </p:spPr>
        </p:pic>
        <p:grpSp>
          <p:nvGrpSpPr>
            <p:cNvPr id="28" name="Gráfico 3">
              <a:extLst>
                <a:ext uri="{FF2B5EF4-FFF2-40B4-BE49-F238E27FC236}">
                  <a16:creationId xmlns:a16="http://schemas.microsoft.com/office/drawing/2014/main" id="{C01352E2-3413-385F-26C1-CA3C06846F67}"/>
                </a:ext>
              </a:extLst>
            </p:cNvPr>
            <p:cNvGrpSpPr/>
            <p:nvPr/>
          </p:nvGrpSpPr>
          <p:grpSpPr>
            <a:xfrm>
              <a:off x="5506651" y="2007063"/>
              <a:ext cx="951052" cy="218179"/>
              <a:chOff x="3835717" y="2907982"/>
              <a:chExt cx="4521517" cy="1037272"/>
            </a:xfrm>
            <a:solidFill>
              <a:schemeClr val="bg2"/>
            </a:solidFill>
          </p:grpSpPr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1CEBD2AA-A747-F0DE-0818-89ADAFD627AE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59622BD3-FA42-38A7-1973-E15944F01BD1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764CB0C6-B82C-A632-327E-8A2461099710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1F191B5F-492D-9C38-F5EB-979FCAC8C3DB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DC356BE1-D307-B418-D095-2DCFB4B6FDD3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5873573E-F2EB-2882-161B-B4B4A1466C14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9CDD2013-2B62-9EBD-5160-C0512FAC0DE4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3822996C-4C0C-7CB0-E1B7-EC5DF6159BD3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</p:grp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DB32AF33-19A1-E9A0-9CBC-39C3C9469887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421986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051CC9D7-B995-26F6-54D5-4EA4F7EA2FBF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940317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C04D4D78-FB05-107C-E7C0-2FB927516100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458648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49AE6934-519E-2273-D4A5-B1CD4FBDB1DE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495310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84BD7236-C688-C031-8118-463BCA07C3B9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6013643"/>
              <a:ext cx="4536913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DA49D681-2C38-0339-F685-641DEEC48605}"/>
                </a:ext>
              </a:extLst>
            </p:cNvPr>
            <p:cNvSpPr txBox="1"/>
            <p:nvPr/>
          </p:nvSpPr>
          <p:spPr>
            <a:xfrm>
              <a:off x="942966" y="3542652"/>
              <a:ext cx="118141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Operativos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E961C643-EA64-994E-9C8E-0EA815DF9B26}"/>
                </a:ext>
              </a:extLst>
            </p:cNvPr>
            <p:cNvSpPr txBox="1"/>
            <p:nvPr/>
          </p:nvSpPr>
          <p:spPr>
            <a:xfrm>
              <a:off x="3976642" y="3542652"/>
              <a:ext cx="53700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2"/>
                  </a:solidFill>
                  <a:latin typeface="Pulso" pitchFamily="2" charset="0"/>
                </a:rPr>
                <a:t>1.119</a:t>
              </a:r>
              <a:endParaRPr lang="es-AR" dirty="0">
                <a:solidFill>
                  <a:schemeClr val="tx2"/>
                </a:solidFill>
                <a:latin typeface="Pulso" pitchFamily="2" charset="0"/>
              </a:endParaRPr>
            </a:p>
          </p:txBody>
        </p:sp>
        <p:sp>
          <p:nvSpPr>
            <p:cNvPr id="52" name="Rectángulo: una sola esquina redondeada 69">
              <a:extLst>
                <a:ext uri="{FF2B5EF4-FFF2-40B4-BE49-F238E27FC236}">
                  <a16:creationId xmlns:a16="http://schemas.microsoft.com/office/drawing/2014/main" id="{A29A51A2-FBCC-C2E0-0A81-5246B5D475ED}"/>
                </a:ext>
              </a:extLst>
            </p:cNvPr>
            <p:cNvSpPr/>
            <p:nvPr/>
          </p:nvSpPr>
          <p:spPr>
            <a:xfrm>
              <a:off x="8963521" y="3555151"/>
              <a:ext cx="781200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AC42F1D1-1ECE-1EC6-79CE-33CF0875B812}"/>
                </a:ext>
              </a:extLst>
            </p:cNvPr>
            <p:cNvSpPr txBox="1"/>
            <p:nvPr/>
          </p:nvSpPr>
          <p:spPr>
            <a:xfrm>
              <a:off x="2947050" y="3527263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20%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10555674-775E-9E79-5FC6-8B7C847D900B}"/>
                </a:ext>
              </a:extLst>
            </p:cNvPr>
            <p:cNvSpPr txBox="1"/>
            <p:nvPr/>
          </p:nvSpPr>
          <p:spPr>
            <a:xfrm>
              <a:off x="9068101" y="3596513"/>
              <a:ext cx="30457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94</a:t>
              </a:r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56C75CD0-1E62-C739-AC7F-1755DA298CC2}"/>
                </a:ext>
              </a:extLst>
            </p:cNvPr>
            <p:cNvSpPr txBox="1"/>
            <p:nvPr/>
          </p:nvSpPr>
          <p:spPr>
            <a:xfrm>
              <a:off x="942966" y="4579314"/>
              <a:ext cx="169597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Administrativos</a:t>
              </a:r>
            </a:p>
          </p:txBody>
        </p: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89218E3C-FA92-5FE5-CE35-B241A600FBF4}"/>
                </a:ext>
              </a:extLst>
            </p:cNvPr>
            <p:cNvSpPr txBox="1"/>
            <p:nvPr/>
          </p:nvSpPr>
          <p:spPr>
            <a:xfrm>
              <a:off x="4074425" y="4579314"/>
              <a:ext cx="4392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290</a:t>
              </a:r>
            </a:p>
          </p:txBody>
        </p:sp>
        <p:sp>
          <p:nvSpPr>
            <p:cNvPr id="73" name="Rectángulo: una sola esquina redondeada 73">
              <a:extLst>
                <a:ext uri="{FF2B5EF4-FFF2-40B4-BE49-F238E27FC236}">
                  <a16:creationId xmlns:a16="http://schemas.microsoft.com/office/drawing/2014/main" id="{985E147C-1B4C-80DC-D409-61E68B759868}"/>
                </a:ext>
              </a:extLst>
            </p:cNvPr>
            <p:cNvSpPr/>
            <p:nvPr/>
          </p:nvSpPr>
          <p:spPr>
            <a:xfrm>
              <a:off x="8959720" y="4591813"/>
              <a:ext cx="59409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48073B1C-C3E9-B596-A85E-2A0DF6921957}"/>
                </a:ext>
              </a:extLst>
            </p:cNvPr>
            <p:cNvSpPr txBox="1"/>
            <p:nvPr/>
          </p:nvSpPr>
          <p:spPr>
            <a:xfrm>
              <a:off x="2947050" y="4563925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5%</a:t>
              </a: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7448691D-B30F-DD62-6BA7-585B1065D6D6}"/>
                </a:ext>
              </a:extLst>
            </p:cNvPr>
            <p:cNvSpPr txBox="1"/>
            <p:nvPr/>
          </p:nvSpPr>
          <p:spPr>
            <a:xfrm>
              <a:off x="9076945" y="4633175"/>
              <a:ext cx="29976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chemeClr val="accent4"/>
                  </a:solidFill>
                  <a:latin typeface="Pulso" pitchFamily="2" charset="0"/>
                </a:rPr>
                <a:t>34%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80EF5556-0CE8-7553-0D5B-C411AF91465B}"/>
                </a:ext>
              </a:extLst>
            </p:cNvPr>
            <p:cNvSpPr txBox="1"/>
            <p:nvPr/>
          </p:nvSpPr>
          <p:spPr>
            <a:xfrm>
              <a:off x="942966" y="3024321"/>
              <a:ext cx="89928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Directos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A90E2C1-FDB5-B623-A275-387D68935482}"/>
                </a:ext>
              </a:extLst>
            </p:cNvPr>
            <p:cNvSpPr txBox="1"/>
            <p:nvPr/>
          </p:nvSpPr>
          <p:spPr>
            <a:xfrm>
              <a:off x="3930155" y="3024321"/>
              <a:ext cx="58349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2"/>
                  </a:solidFill>
                  <a:latin typeface="Pulso" pitchFamily="2" charset="0"/>
                </a:rPr>
                <a:t>1.709</a:t>
              </a:r>
              <a:endParaRPr lang="es-AR" dirty="0">
                <a:solidFill>
                  <a:schemeClr val="tx2"/>
                </a:solidFill>
                <a:latin typeface="Pulso" pitchFamily="2" charset="0"/>
              </a:endParaRPr>
            </a:p>
          </p:txBody>
        </p:sp>
        <p:sp>
          <p:nvSpPr>
            <p:cNvPr id="96" name="Rectángulo: una sola esquina redondeada 67">
              <a:extLst>
                <a:ext uri="{FF2B5EF4-FFF2-40B4-BE49-F238E27FC236}">
                  <a16:creationId xmlns:a16="http://schemas.microsoft.com/office/drawing/2014/main" id="{2BB57032-A8CD-E0BE-21DC-42115813C7E5}"/>
                </a:ext>
              </a:extLst>
            </p:cNvPr>
            <p:cNvSpPr/>
            <p:nvPr/>
          </p:nvSpPr>
          <p:spPr>
            <a:xfrm>
              <a:off x="8963521" y="3036820"/>
              <a:ext cx="690608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83A8C3D0-37BB-CE40-7C9A-43397AC513CC}"/>
                </a:ext>
              </a:extLst>
            </p:cNvPr>
            <p:cNvSpPr txBox="1"/>
            <p:nvPr/>
          </p:nvSpPr>
          <p:spPr>
            <a:xfrm>
              <a:off x="2947050" y="3008932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30%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A2EF8809-CF50-7254-829D-52CBDD9BC529}"/>
                </a:ext>
              </a:extLst>
            </p:cNvPr>
            <p:cNvSpPr txBox="1"/>
            <p:nvPr/>
          </p:nvSpPr>
          <p:spPr>
            <a:xfrm>
              <a:off x="9076945" y="3071646"/>
              <a:ext cx="28373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87%</a:t>
              </a:r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49EB6104-34DA-B59A-08C1-1A26B30333CC}"/>
                </a:ext>
              </a:extLst>
            </p:cNvPr>
            <p:cNvSpPr txBox="1"/>
            <p:nvPr/>
          </p:nvSpPr>
          <p:spPr>
            <a:xfrm>
              <a:off x="942966" y="4060983"/>
              <a:ext cx="136896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Comerciales</a:t>
              </a:r>
            </a:p>
          </p:txBody>
        </p:sp>
        <p:sp>
          <p:nvSpPr>
            <p:cNvPr id="188" name="CuadroTexto 187">
              <a:extLst>
                <a:ext uri="{FF2B5EF4-FFF2-40B4-BE49-F238E27FC236}">
                  <a16:creationId xmlns:a16="http://schemas.microsoft.com/office/drawing/2014/main" id="{B250CFAF-BC84-8414-6413-67DCD2A7B6B4}"/>
                </a:ext>
              </a:extLst>
            </p:cNvPr>
            <p:cNvSpPr txBox="1"/>
            <p:nvPr/>
          </p:nvSpPr>
          <p:spPr>
            <a:xfrm>
              <a:off x="4061601" y="4060983"/>
              <a:ext cx="45204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>
                  <a:solidFill>
                    <a:schemeClr val="tx2"/>
                  </a:solidFill>
                  <a:latin typeface="Pulso" pitchFamily="2" charset="0"/>
                </a:rPr>
                <a:t>642</a:t>
              </a:r>
              <a:endParaRPr lang="es-AR" dirty="0">
                <a:solidFill>
                  <a:schemeClr val="tx2"/>
                </a:solidFill>
                <a:latin typeface="Pulso" pitchFamily="2" charset="0"/>
              </a:endParaRPr>
            </a:p>
          </p:txBody>
        </p:sp>
        <p:sp>
          <p:nvSpPr>
            <p:cNvPr id="191" name="Rectángulo: una sola esquina redondeada 71">
              <a:extLst>
                <a:ext uri="{FF2B5EF4-FFF2-40B4-BE49-F238E27FC236}">
                  <a16:creationId xmlns:a16="http://schemas.microsoft.com/office/drawing/2014/main" id="{408AD882-9B3D-3548-59E7-57E4EF9F6869}"/>
                </a:ext>
              </a:extLst>
            </p:cNvPr>
            <p:cNvSpPr/>
            <p:nvPr/>
          </p:nvSpPr>
          <p:spPr>
            <a:xfrm>
              <a:off x="8963421" y="4073482"/>
              <a:ext cx="258908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192" name="CuadroTexto 191">
              <a:extLst>
                <a:ext uri="{FF2B5EF4-FFF2-40B4-BE49-F238E27FC236}">
                  <a16:creationId xmlns:a16="http://schemas.microsoft.com/office/drawing/2014/main" id="{617806C0-4FFA-54CC-F585-86E76EBE6096}"/>
                </a:ext>
              </a:extLst>
            </p:cNvPr>
            <p:cNvSpPr txBox="1"/>
            <p:nvPr/>
          </p:nvSpPr>
          <p:spPr>
            <a:xfrm>
              <a:off x="2947050" y="4045594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11%</a:t>
              </a:r>
            </a:p>
          </p:txBody>
        </p:sp>
        <p:sp>
          <p:nvSpPr>
            <p:cNvPr id="195" name="CuadroTexto 194">
              <a:extLst>
                <a:ext uri="{FF2B5EF4-FFF2-40B4-BE49-F238E27FC236}">
                  <a16:creationId xmlns:a16="http://schemas.microsoft.com/office/drawing/2014/main" id="{D530DEA4-6357-371F-EE87-52DFBA04719F}"/>
                </a:ext>
              </a:extLst>
            </p:cNvPr>
            <p:cNvSpPr txBox="1"/>
            <p:nvPr/>
          </p:nvSpPr>
          <p:spPr>
            <a:xfrm>
              <a:off x="9281269" y="4114844"/>
              <a:ext cx="29014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>
                  <a:solidFill>
                    <a:schemeClr val="accent4"/>
                  </a:solidFill>
                  <a:latin typeface="Pulso" pitchFamily="2" charset="0"/>
                </a:rPr>
                <a:t>52</a:t>
              </a:r>
              <a:r>
                <a:rPr lang="es-AR" sz="1100" dirty="0">
                  <a:solidFill>
                    <a:schemeClr val="accent4"/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202" name="CuadroTexto 201">
              <a:extLst>
                <a:ext uri="{FF2B5EF4-FFF2-40B4-BE49-F238E27FC236}">
                  <a16:creationId xmlns:a16="http://schemas.microsoft.com/office/drawing/2014/main" id="{97E1EF3C-D40F-C2D3-83A8-1C1F8E46F42A}"/>
                </a:ext>
              </a:extLst>
            </p:cNvPr>
            <p:cNvSpPr txBox="1"/>
            <p:nvPr/>
          </p:nvSpPr>
          <p:spPr>
            <a:xfrm>
              <a:off x="942966" y="2505990"/>
              <a:ext cx="105637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Salariales</a:t>
              </a:r>
            </a:p>
          </p:txBody>
        </p:sp>
        <p:sp>
          <p:nvSpPr>
            <p:cNvPr id="203" name="CuadroTexto 202">
              <a:extLst>
                <a:ext uri="{FF2B5EF4-FFF2-40B4-BE49-F238E27FC236}">
                  <a16:creationId xmlns:a16="http://schemas.microsoft.com/office/drawing/2014/main" id="{8EE020DB-4EF6-E93A-B797-69AD8F6B7BAF}"/>
                </a:ext>
              </a:extLst>
            </p:cNvPr>
            <p:cNvSpPr txBox="1"/>
            <p:nvPr/>
          </p:nvSpPr>
          <p:spPr>
            <a:xfrm>
              <a:off x="3933360" y="2505990"/>
              <a:ext cx="5802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1.793</a:t>
              </a:r>
            </a:p>
          </p:txBody>
        </p:sp>
        <p:sp>
          <p:nvSpPr>
            <p:cNvPr id="206" name="Rectángulo: una sola esquina redondeada 65">
              <a:extLst>
                <a:ext uri="{FF2B5EF4-FFF2-40B4-BE49-F238E27FC236}">
                  <a16:creationId xmlns:a16="http://schemas.microsoft.com/office/drawing/2014/main" id="{C0492C36-6368-89E8-A820-A23917A90494}"/>
                </a:ext>
              </a:extLst>
            </p:cNvPr>
            <p:cNvSpPr/>
            <p:nvPr/>
          </p:nvSpPr>
          <p:spPr>
            <a:xfrm>
              <a:off x="8963544" y="2528364"/>
              <a:ext cx="258785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id="{CD8F0084-98E1-5C1F-3931-05DA9A7D9D98}"/>
                </a:ext>
              </a:extLst>
            </p:cNvPr>
            <p:cNvSpPr txBox="1"/>
            <p:nvPr/>
          </p:nvSpPr>
          <p:spPr>
            <a:xfrm>
              <a:off x="2947050" y="2490601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32%</a:t>
              </a:r>
            </a:p>
          </p:txBody>
        </p:sp>
        <p:sp>
          <p:nvSpPr>
            <p:cNvPr id="210" name="CuadroTexto 209">
              <a:extLst>
                <a:ext uri="{FF2B5EF4-FFF2-40B4-BE49-F238E27FC236}">
                  <a16:creationId xmlns:a16="http://schemas.microsoft.com/office/drawing/2014/main" id="{5BAD4CC2-987B-6C0F-9DC7-5CE6E61FFC0D}"/>
                </a:ext>
              </a:extLst>
            </p:cNvPr>
            <p:cNvSpPr txBox="1"/>
            <p:nvPr/>
          </p:nvSpPr>
          <p:spPr>
            <a:xfrm>
              <a:off x="9289899" y="2569726"/>
              <a:ext cx="29014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chemeClr val="accent4"/>
                  </a:solidFill>
                  <a:latin typeface="Pulso" pitchFamily="2" charset="0"/>
                </a:rPr>
                <a:t>52%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2ECA2040-35CD-A8E7-3105-17EA62D8FF12}"/>
                </a:ext>
              </a:extLst>
            </p:cNvPr>
            <p:cNvSpPr txBox="1"/>
            <p:nvPr/>
          </p:nvSpPr>
          <p:spPr>
            <a:xfrm>
              <a:off x="942966" y="5097645"/>
              <a:ext cx="127118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Incobrables</a:t>
              </a:r>
            </a:p>
          </p:txBody>
        </p:sp>
        <p:sp>
          <p:nvSpPr>
            <p:cNvPr id="220" name="CuadroTexto 219">
              <a:extLst>
                <a:ext uri="{FF2B5EF4-FFF2-40B4-BE49-F238E27FC236}">
                  <a16:creationId xmlns:a16="http://schemas.microsoft.com/office/drawing/2014/main" id="{A38F9601-7236-D109-8BE4-136BD0C69731}"/>
                </a:ext>
              </a:extLst>
            </p:cNvPr>
            <p:cNvSpPr txBox="1"/>
            <p:nvPr/>
          </p:nvSpPr>
          <p:spPr>
            <a:xfrm>
              <a:off x="4164192" y="5097645"/>
              <a:ext cx="34945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171</a:t>
              </a:r>
            </a:p>
          </p:txBody>
        </p:sp>
        <p:sp>
          <p:nvSpPr>
            <p:cNvPr id="223" name="Rectángulo: una sola esquina redondeada 75">
              <a:extLst>
                <a:ext uri="{FF2B5EF4-FFF2-40B4-BE49-F238E27FC236}">
                  <a16:creationId xmlns:a16="http://schemas.microsoft.com/office/drawing/2014/main" id="{B2F8DE46-9BB0-DCD1-0880-7D8A899191C8}"/>
                </a:ext>
              </a:extLst>
            </p:cNvPr>
            <p:cNvSpPr/>
            <p:nvPr/>
          </p:nvSpPr>
          <p:spPr>
            <a:xfrm>
              <a:off x="8959720" y="5110144"/>
              <a:ext cx="703934" cy="252000"/>
            </a:xfrm>
            <a:prstGeom prst="round1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93A35854-569B-38CC-A0DB-F1D1D50A078D}"/>
                </a:ext>
              </a:extLst>
            </p:cNvPr>
            <p:cNvSpPr txBox="1"/>
            <p:nvPr/>
          </p:nvSpPr>
          <p:spPr>
            <a:xfrm>
              <a:off x="2947050" y="5082256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3%</a:t>
              </a:r>
            </a:p>
          </p:txBody>
        </p:sp>
        <p:grpSp>
          <p:nvGrpSpPr>
            <p:cNvPr id="286" name="Grupo 285">
              <a:extLst>
                <a:ext uri="{FF2B5EF4-FFF2-40B4-BE49-F238E27FC236}">
                  <a16:creationId xmlns:a16="http://schemas.microsoft.com/office/drawing/2014/main" id="{F2A0EADE-6711-9EBA-E7C5-A05D793DECCA}"/>
                </a:ext>
              </a:extLst>
            </p:cNvPr>
            <p:cNvGrpSpPr/>
            <p:nvPr/>
          </p:nvGrpSpPr>
          <p:grpSpPr>
            <a:xfrm>
              <a:off x="5500793" y="2518489"/>
              <a:ext cx="2097390" cy="2843655"/>
              <a:chOff x="8109543" y="2518489"/>
              <a:chExt cx="2097390" cy="2843655"/>
            </a:xfrm>
          </p:grpSpPr>
          <p:sp>
            <p:nvSpPr>
              <p:cNvPr id="51" name="Rectángulo: una sola esquina redondeada 68">
                <a:extLst>
                  <a:ext uri="{FF2B5EF4-FFF2-40B4-BE49-F238E27FC236}">
                    <a16:creationId xmlns:a16="http://schemas.microsoft.com/office/drawing/2014/main" id="{1A2534A0-384C-2C00-7DAD-8B5EB403D9B5}"/>
                  </a:ext>
                </a:extLst>
              </p:cNvPr>
              <p:cNvSpPr/>
              <p:nvPr/>
            </p:nvSpPr>
            <p:spPr>
              <a:xfrm>
                <a:off x="8109543" y="3555151"/>
                <a:ext cx="1262365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9D198FE8-FB84-13E8-661D-C49EB1DE4F8C}"/>
                  </a:ext>
                </a:extLst>
              </p:cNvPr>
              <p:cNvSpPr txBox="1"/>
              <p:nvPr/>
            </p:nvSpPr>
            <p:spPr>
              <a:xfrm>
                <a:off x="8231995" y="3596513"/>
                <a:ext cx="368691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134%</a:t>
                </a:r>
              </a:p>
            </p:txBody>
          </p:sp>
          <p:sp>
            <p:nvSpPr>
              <p:cNvPr id="72" name="Rectángulo: una sola esquina redondeada 72">
                <a:extLst>
                  <a:ext uri="{FF2B5EF4-FFF2-40B4-BE49-F238E27FC236}">
                    <a16:creationId xmlns:a16="http://schemas.microsoft.com/office/drawing/2014/main" id="{0A096B53-B84D-5BD4-6AF6-12BB57FDFD2D}"/>
                  </a:ext>
                </a:extLst>
              </p:cNvPr>
              <p:cNvSpPr/>
              <p:nvPr/>
            </p:nvSpPr>
            <p:spPr>
              <a:xfrm>
                <a:off x="8109543" y="4591813"/>
                <a:ext cx="954389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78" name="CuadroTexto 77">
                <a:extLst>
                  <a:ext uri="{FF2B5EF4-FFF2-40B4-BE49-F238E27FC236}">
                    <a16:creationId xmlns:a16="http://schemas.microsoft.com/office/drawing/2014/main" id="{FF0DA151-E20F-E355-7DBF-E9964897B9F9}"/>
                  </a:ext>
                </a:extLst>
              </p:cNvPr>
              <p:cNvSpPr txBox="1"/>
              <p:nvPr/>
            </p:nvSpPr>
            <p:spPr>
              <a:xfrm>
                <a:off x="8231995" y="4633175"/>
                <a:ext cx="36548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108%</a:t>
                </a:r>
              </a:p>
            </p:txBody>
          </p:sp>
          <p:sp>
            <p:nvSpPr>
              <p:cNvPr id="95" name="Rectángulo: una sola esquina redondeada 66">
                <a:extLst>
                  <a:ext uri="{FF2B5EF4-FFF2-40B4-BE49-F238E27FC236}">
                    <a16:creationId xmlns:a16="http://schemas.microsoft.com/office/drawing/2014/main" id="{7D2B6F10-D061-AC30-9B28-8F845104C6D0}"/>
                  </a:ext>
                </a:extLst>
              </p:cNvPr>
              <p:cNvSpPr/>
              <p:nvPr/>
            </p:nvSpPr>
            <p:spPr>
              <a:xfrm>
                <a:off x="8113344" y="3036820"/>
                <a:ext cx="1283860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102" name="CuadroTexto 101">
                <a:extLst>
                  <a:ext uri="{FF2B5EF4-FFF2-40B4-BE49-F238E27FC236}">
                    <a16:creationId xmlns:a16="http://schemas.microsoft.com/office/drawing/2014/main" id="{0C1336D1-BC69-2BE7-4E5E-859B49021704}"/>
                  </a:ext>
                </a:extLst>
              </p:cNvPr>
              <p:cNvSpPr txBox="1"/>
              <p:nvPr/>
            </p:nvSpPr>
            <p:spPr>
              <a:xfrm>
                <a:off x="8231995" y="3078182"/>
                <a:ext cx="34945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137%</a:t>
                </a:r>
              </a:p>
            </p:txBody>
          </p:sp>
          <p:sp>
            <p:nvSpPr>
              <p:cNvPr id="190" name="Rectángulo: una sola esquina redondeada 70">
                <a:extLst>
                  <a:ext uri="{FF2B5EF4-FFF2-40B4-BE49-F238E27FC236}">
                    <a16:creationId xmlns:a16="http://schemas.microsoft.com/office/drawing/2014/main" id="{C0A724F2-1C1F-2358-8F3D-39DE2A9DD617}"/>
                  </a:ext>
                </a:extLst>
              </p:cNvPr>
              <p:cNvSpPr/>
              <p:nvPr/>
            </p:nvSpPr>
            <p:spPr>
              <a:xfrm>
                <a:off x="8109543" y="4073482"/>
                <a:ext cx="954390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194" name="CuadroTexto 193">
                <a:extLst>
                  <a:ext uri="{FF2B5EF4-FFF2-40B4-BE49-F238E27FC236}">
                    <a16:creationId xmlns:a16="http://schemas.microsoft.com/office/drawing/2014/main" id="{3102BC34-A0F7-8FAA-6F97-9CACA4EFED43}"/>
                  </a:ext>
                </a:extLst>
              </p:cNvPr>
              <p:cNvSpPr txBox="1"/>
              <p:nvPr/>
            </p:nvSpPr>
            <p:spPr>
              <a:xfrm>
                <a:off x="8231995" y="4114844"/>
                <a:ext cx="365485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108%</a:t>
                </a:r>
              </a:p>
            </p:txBody>
          </p:sp>
          <p:sp>
            <p:nvSpPr>
              <p:cNvPr id="205" name="Rectángulo: una sola esquina redondeada 64">
                <a:extLst>
                  <a:ext uri="{FF2B5EF4-FFF2-40B4-BE49-F238E27FC236}">
                    <a16:creationId xmlns:a16="http://schemas.microsoft.com/office/drawing/2014/main" id="{D8A6EDA0-9F0E-F8B4-80C8-E31264790B56}"/>
                  </a:ext>
                </a:extLst>
              </p:cNvPr>
              <p:cNvSpPr/>
              <p:nvPr/>
            </p:nvSpPr>
            <p:spPr>
              <a:xfrm>
                <a:off x="8113367" y="2518489"/>
                <a:ext cx="639416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209" name="CuadroTexto 208">
                <a:extLst>
                  <a:ext uri="{FF2B5EF4-FFF2-40B4-BE49-F238E27FC236}">
                    <a16:creationId xmlns:a16="http://schemas.microsoft.com/office/drawing/2014/main" id="{B71B5FDB-77AC-BE21-535A-B8439617566E}"/>
                  </a:ext>
                </a:extLst>
              </p:cNvPr>
              <p:cNvSpPr txBox="1"/>
              <p:nvPr/>
            </p:nvSpPr>
            <p:spPr>
              <a:xfrm>
                <a:off x="8231995" y="2559851"/>
                <a:ext cx="29335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83%</a:t>
                </a:r>
              </a:p>
            </p:txBody>
          </p:sp>
          <p:sp>
            <p:nvSpPr>
              <p:cNvPr id="222" name="Rectángulo: una sola esquina redondeada 74">
                <a:extLst>
                  <a:ext uri="{FF2B5EF4-FFF2-40B4-BE49-F238E27FC236}">
                    <a16:creationId xmlns:a16="http://schemas.microsoft.com/office/drawing/2014/main" id="{C9B6A369-DDA0-A167-7BA8-D95527E63D76}"/>
                  </a:ext>
                </a:extLst>
              </p:cNvPr>
              <p:cNvSpPr/>
              <p:nvPr/>
            </p:nvSpPr>
            <p:spPr>
              <a:xfrm>
                <a:off x="8109543" y="5110144"/>
                <a:ext cx="2097390" cy="252000"/>
              </a:xfrm>
              <a:prstGeom prst="round2Same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1100"/>
              </a:p>
            </p:txBody>
          </p:sp>
          <p:sp>
            <p:nvSpPr>
              <p:cNvPr id="226" name="CuadroTexto 225">
                <a:extLst>
                  <a:ext uri="{FF2B5EF4-FFF2-40B4-BE49-F238E27FC236}">
                    <a16:creationId xmlns:a16="http://schemas.microsoft.com/office/drawing/2014/main" id="{12EA90C8-ED3D-6AE8-6EDB-E8DBDCAD567B}"/>
                  </a:ext>
                </a:extLst>
              </p:cNvPr>
              <p:cNvSpPr txBox="1"/>
              <p:nvPr/>
            </p:nvSpPr>
            <p:spPr>
              <a:xfrm>
                <a:off x="8231995" y="5151506"/>
                <a:ext cx="37991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1100" dirty="0">
                    <a:solidFill>
                      <a:srgbClr val="FFFFFF"/>
                    </a:solidFill>
                    <a:latin typeface="Pulso" pitchFamily="2" charset="0"/>
                  </a:rPr>
                  <a:t>203%</a:t>
                </a:r>
              </a:p>
            </p:txBody>
          </p:sp>
        </p:grpSp>
        <p:sp>
          <p:nvSpPr>
            <p:cNvPr id="227" name="CuadroTexto 226">
              <a:extLst>
                <a:ext uri="{FF2B5EF4-FFF2-40B4-BE49-F238E27FC236}">
                  <a16:creationId xmlns:a16="http://schemas.microsoft.com/office/drawing/2014/main" id="{98E39F4F-5DE3-335D-3D39-7768145026CD}"/>
                </a:ext>
              </a:extLst>
            </p:cNvPr>
            <p:cNvSpPr txBox="1"/>
            <p:nvPr/>
          </p:nvSpPr>
          <p:spPr>
            <a:xfrm>
              <a:off x="9076945" y="5151506"/>
              <a:ext cx="29815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100" dirty="0">
                  <a:solidFill>
                    <a:srgbClr val="FFFFFF"/>
                  </a:solidFill>
                  <a:latin typeface="Pulso" pitchFamily="2" charset="0"/>
                </a:rPr>
                <a:t>90%</a:t>
              </a:r>
            </a:p>
          </p:txBody>
        </p:sp>
        <p:cxnSp>
          <p:nvCxnSpPr>
            <p:cNvPr id="228" name="Conector recto 227">
              <a:extLst>
                <a:ext uri="{FF2B5EF4-FFF2-40B4-BE49-F238E27FC236}">
                  <a16:creationId xmlns:a16="http://schemas.microsoft.com/office/drawing/2014/main" id="{D41AF53D-3006-89CF-4145-FDDD0E51654C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976979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3" name="CuadroTexto 232">
              <a:extLst>
                <a:ext uri="{FF2B5EF4-FFF2-40B4-BE49-F238E27FC236}">
                  <a16:creationId xmlns:a16="http://schemas.microsoft.com/office/drawing/2014/main" id="{C0C963CF-59EA-C5A3-2950-B75C6535F689}"/>
                </a:ext>
              </a:extLst>
            </p:cNvPr>
            <p:cNvSpPr txBox="1"/>
            <p:nvPr/>
          </p:nvSpPr>
          <p:spPr>
            <a:xfrm>
              <a:off x="4821098" y="2040130"/>
              <a:ext cx="38151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% Mg.</a:t>
              </a:r>
            </a:p>
          </p:txBody>
        </p:sp>
        <p:sp>
          <p:nvSpPr>
            <p:cNvPr id="234" name="Rectángulo: esquinas redondeadas 90">
              <a:extLst>
                <a:ext uri="{FF2B5EF4-FFF2-40B4-BE49-F238E27FC236}">
                  <a16:creationId xmlns:a16="http://schemas.microsoft.com/office/drawing/2014/main" id="{3927E068-A965-39C8-8339-81FB4F031B7D}"/>
                </a:ext>
              </a:extLst>
            </p:cNvPr>
            <p:cNvSpPr/>
            <p:nvPr/>
          </p:nvSpPr>
          <p:spPr>
            <a:xfrm>
              <a:off x="4817049" y="5660833"/>
              <a:ext cx="389613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+0,1%</a:t>
              </a:r>
            </a:p>
          </p:txBody>
        </p:sp>
        <p:sp>
          <p:nvSpPr>
            <p:cNvPr id="235" name="Rectángulo: esquinas redondeadas 94">
              <a:extLst>
                <a:ext uri="{FF2B5EF4-FFF2-40B4-BE49-F238E27FC236}">
                  <a16:creationId xmlns:a16="http://schemas.microsoft.com/office/drawing/2014/main" id="{2D05BEC6-D0AF-EB59-8495-250CA269EC3A}"/>
                </a:ext>
              </a:extLst>
            </p:cNvPr>
            <p:cNvSpPr/>
            <p:nvPr/>
          </p:nvSpPr>
          <p:spPr>
            <a:xfrm>
              <a:off x="4807891" y="3587509"/>
              <a:ext cx="407928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+0,3%</a:t>
              </a:r>
            </a:p>
          </p:txBody>
        </p:sp>
        <p:sp>
          <p:nvSpPr>
            <p:cNvPr id="236" name="Rectángulo: esquinas redondeadas 92">
              <a:extLst>
                <a:ext uri="{FF2B5EF4-FFF2-40B4-BE49-F238E27FC236}">
                  <a16:creationId xmlns:a16="http://schemas.microsoft.com/office/drawing/2014/main" id="{52FE34C9-DC2D-846C-5A95-A2C83ACB4DF9}"/>
                </a:ext>
              </a:extLst>
            </p:cNvPr>
            <p:cNvSpPr/>
            <p:nvPr/>
          </p:nvSpPr>
          <p:spPr>
            <a:xfrm>
              <a:off x="4807891" y="4624171"/>
              <a:ext cx="407928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+0,3%</a:t>
              </a:r>
            </a:p>
          </p:txBody>
        </p:sp>
        <p:sp>
          <p:nvSpPr>
            <p:cNvPr id="237" name="Rectángulo: esquinas redondeadas 78">
              <a:extLst>
                <a:ext uri="{FF2B5EF4-FFF2-40B4-BE49-F238E27FC236}">
                  <a16:creationId xmlns:a16="http://schemas.microsoft.com/office/drawing/2014/main" id="{3938301F-9687-A5DA-8E35-4C6788557287}"/>
                </a:ext>
              </a:extLst>
            </p:cNvPr>
            <p:cNvSpPr/>
            <p:nvPr/>
          </p:nvSpPr>
          <p:spPr>
            <a:xfrm>
              <a:off x="4819437" y="3069178"/>
              <a:ext cx="384838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-0,1%</a:t>
              </a:r>
            </a:p>
          </p:txBody>
        </p:sp>
        <p:sp>
          <p:nvSpPr>
            <p:cNvPr id="238" name="Rectángulo: esquinas redondeadas 95">
              <a:extLst>
                <a:ext uri="{FF2B5EF4-FFF2-40B4-BE49-F238E27FC236}">
                  <a16:creationId xmlns:a16="http://schemas.microsoft.com/office/drawing/2014/main" id="{D4D217DF-7A36-0988-0991-003A10DEE5D6}"/>
                </a:ext>
              </a:extLst>
            </p:cNvPr>
            <p:cNvSpPr/>
            <p:nvPr/>
          </p:nvSpPr>
          <p:spPr>
            <a:xfrm>
              <a:off x="4804561" y="4105840"/>
              <a:ext cx="414588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+0,6%</a:t>
              </a:r>
            </a:p>
          </p:txBody>
        </p:sp>
        <p:sp>
          <p:nvSpPr>
            <p:cNvPr id="239" name="Rectángulo: esquinas redondeadas 53">
              <a:extLst>
                <a:ext uri="{FF2B5EF4-FFF2-40B4-BE49-F238E27FC236}">
                  <a16:creationId xmlns:a16="http://schemas.microsoft.com/office/drawing/2014/main" id="{CEC3DFAA-71C0-6CDC-3879-52D3B10E86DC}"/>
                </a:ext>
              </a:extLst>
            </p:cNvPr>
            <p:cNvSpPr/>
            <p:nvPr/>
          </p:nvSpPr>
          <p:spPr>
            <a:xfrm>
              <a:off x="4807891" y="2550847"/>
              <a:ext cx="407928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+2,0%</a:t>
              </a:r>
            </a:p>
          </p:txBody>
        </p:sp>
        <p:sp>
          <p:nvSpPr>
            <p:cNvPr id="240" name="Rectángulo: esquinas redondeadas 90">
              <a:extLst>
                <a:ext uri="{FF2B5EF4-FFF2-40B4-BE49-F238E27FC236}">
                  <a16:creationId xmlns:a16="http://schemas.microsoft.com/office/drawing/2014/main" id="{A5A4AA68-8994-9F68-97A2-1F50978F3330}"/>
                </a:ext>
              </a:extLst>
            </p:cNvPr>
            <p:cNvSpPr/>
            <p:nvPr/>
          </p:nvSpPr>
          <p:spPr>
            <a:xfrm>
              <a:off x="4819436" y="5142502"/>
              <a:ext cx="384838" cy="18728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" pitchFamily="2" charset="0"/>
                </a:rPr>
                <a:t>-0,1%</a:t>
              </a:r>
            </a:p>
          </p:txBody>
        </p:sp>
        <p:sp>
          <p:nvSpPr>
            <p:cNvPr id="3" name="Triángulo isósceles 88">
              <a:extLst>
                <a:ext uri="{FF2B5EF4-FFF2-40B4-BE49-F238E27FC236}">
                  <a16:creationId xmlns:a16="http://schemas.microsoft.com/office/drawing/2014/main" id="{B8B274A5-3A71-2E28-ACB6-91B3275EAF43}"/>
                </a:ext>
              </a:extLst>
            </p:cNvPr>
            <p:cNvSpPr/>
            <p:nvPr/>
          </p:nvSpPr>
          <p:spPr>
            <a:xfrm>
              <a:off x="6993620" y="2996288"/>
              <a:ext cx="105849" cy="97247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4" name="Triángulo isósceles 91">
              <a:extLst>
                <a:ext uri="{FF2B5EF4-FFF2-40B4-BE49-F238E27FC236}">
                  <a16:creationId xmlns:a16="http://schemas.microsoft.com/office/drawing/2014/main" id="{CE13B102-2D10-D9F9-9736-5219C1D998F4}"/>
                </a:ext>
              </a:extLst>
            </p:cNvPr>
            <p:cNvSpPr/>
            <p:nvPr/>
          </p:nvSpPr>
          <p:spPr>
            <a:xfrm>
              <a:off x="6993620" y="3225901"/>
              <a:ext cx="105849" cy="97247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5CC228E-8056-C01E-0AD3-591EF3BCF3CB}"/>
                </a:ext>
              </a:extLst>
            </p:cNvPr>
            <p:cNvSpPr txBox="1"/>
            <p:nvPr/>
          </p:nvSpPr>
          <p:spPr>
            <a:xfrm>
              <a:off x="7175673" y="2975662"/>
              <a:ext cx="257370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>
                <a:defRPr kumimoji="0" sz="120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</a:lstStyle>
            <a:p>
              <a:r>
                <a:rPr lang="es-ES" sz="900" dirty="0"/>
                <a:t>Programación (</a:t>
              </a:r>
              <a:r>
                <a:rPr lang="es-ES" sz="900" dirty="0" err="1"/>
                <a:t>Mix</a:t>
              </a:r>
              <a:r>
                <a:rPr lang="es-ES" sz="900" dirty="0"/>
                <a:t> Lineal/OTT)</a:t>
              </a:r>
              <a:endParaRPr lang="es-AR" sz="900" dirty="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9CB373FA-9A3C-942F-E578-6524079A59C0}"/>
                </a:ext>
              </a:extLst>
            </p:cNvPr>
            <p:cNvSpPr txBox="1"/>
            <p:nvPr/>
          </p:nvSpPr>
          <p:spPr>
            <a:xfrm>
              <a:off x="7175673" y="3205275"/>
              <a:ext cx="235974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lang="es-A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Crecimiento Negocios </a:t>
              </a:r>
              <a:r>
                <a:rPr lang="es-AR" sz="9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Tech</a:t>
              </a:r>
              <a:endParaRPr kumimoji="0" lang="es-AR" sz="9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3" name="Triángulo isósceles 99">
              <a:extLst>
                <a:ext uri="{FF2B5EF4-FFF2-40B4-BE49-F238E27FC236}">
                  <a16:creationId xmlns:a16="http://schemas.microsoft.com/office/drawing/2014/main" id="{237301EB-23FA-27C9-B863-B869A0C2104A}"/>
                </a:ext>
              </a:extLst>
            </p:cNvPr>
            <p:cNvSpPr/>
            <p:nvPr/>
          </p:nvSpPr>
          <p:spPr>
            <a:xfrm flipV="1">
              <a:off x="10134236" y="2996288"/>
              <a:ext cx="105849" cy="9724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C434A412-AF53-087F-A52D-ACB7CE4746F2}"/>
                </a:ext>
              </a:extLst>
            </p:cNvPr>
            <p:cNvSpPr txBox="1"/>
            <p:nvPr/>
          </p:nvSpPr>
          <p:spPr>
            <a:xfrm>
              <a:off x="10318926" y="2975662"/>
              <a:ext cx="153690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>
                <a:defRPr kumimoji="0" sz="120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</a:lstStyle>
            <a:p>
              <a:r>
                <a:rPr lang="es-ES" sz="900" dirty="0">
                  <a:solidFill>
                    <a:schemeClr val="tx1"/>
                  </a:solidFill>
                </a:rPr>
                <a:t>Contenidos SVA Móvil</a:t>
              </a:r>
              <a:endParaRPr lang="es-AR" sz="900" dirty="0">
                <a:solidFill>
                  <a:schemeClr val="tx1"/>
                </a:solidFill>
              </a:endParaRP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DC5BBDC2-8584-497C-A135-B6E5E9197A2C}"/>
                </a:ext>
              </a:extLst>
            </p:cNvPr>
            <p:cNvSpPr txBox="1"/>
            <p:nvPr/>
          </p:nvSpPr>
          <p:spPr>
            <a:xfrm>
              <a:off x="10318926" y="3205275"/>
              <a:ext cx="153690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>
                <a:defRPr kumimoji="0" sz="120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</a:lstStyle>
            <a:p>
              <a:r>
                <a:rPr lang="es-ES" sz="900">
                  <a:solidFill>
                    <a:schemeClr val="tx1"/>
                  </a:solidFill>
                </a:rPr>
                <a:t>Programación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EDE377FF-8ED5-8CEF-3AFB-0060C6EFDB4F}"/>
                </a:ext>
              </a:extLst>
            </p:cNvPr>
            <p:cNvSpPr txBox="1"/>
            <p:nvPr/>
          </p:nvSpPr>
          <p:spPr>
            <a:xfrm>
              <a:off x="7175673" y="3500645"/>
              <a:ext cx="2359748" cy="16158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s-AR" sz="105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~37% </a:t>
              </a:r>
              <a:r>
                <a:rPr lang="es-AR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vinculados</a:t>
              </a:r>
              <a:r>
                <a:rPr lang="es-AR" sz="10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a USD</a:t>
              </a:r>
              <a:endParaRPr kumimoji="0" lang="es-AR" sz="105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1" name="Triángulo isósceles 13">
              <a:extLst>
                <a:ext uri="{FF2B5EF4-FFF2-40B4-BE49-F238E27FC236}">
                  <a16:creationId xmlns:a16="http://schemas.microsoft.com/office/drawing/2014/main" id="{08456136-A82A-001F-E6A9-5E5A237CAD24}"/>
                </a:ext>
              </a:extLst>
            </p:cNvPr>
            <p:cNvSpPr/>
            <p:nvPr/>
          </p:nvSpPr>
          <p:spPr>
            <a:xfrm>
              <a:off x="6993620" y="3534888"/>
              <a:ext cx="105849" cy="97247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4525383B-F019-5C24-127F-F49C7FD346F3}"/>
                </a:ext>
              </a:extLst>
            </p:cNvPr>
            <p:cNvSpPr txBox="1"/>
            <p:nvPr/>
          </p:nvSpPr>
          <p:spPr>
            <a:xfrm>
              <a:off x="7175673" y="3665611"/>
              <a:ext cx="2237926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s-AR" sz="9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Digitalización</a:t>
              </a:r>
            </a:p>
            <a:p>
              <a:pPr defTabSz="914400">
                <a:defRPr/>
              </a:pPr>
              <a:r>
                <a:rPr kumimoji="0" lang="es-AR" sz="7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(</a:t>
              </a:r>
              <a:r>
                <a:rPr kumimoji="0" lang="es-AR" sz="8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Flow, </a:t>
              </a:r>
              <a:r>
                <a:rPr kumimoji="0" lang="es-AR" sz="800" u="none" strike="noStrike" kern="1200" cap="none" spc="0" normalizeH="0" baseline="0" noProof="0" err="1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Martech</a:t>
              </a:r>
              <a:r>
                <a:rPr kumimoji="0" lang="es-AR" sz="8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&amp; </a:t>
              </a:r>
              <a:r>
                <a:rPr kumimoji="0" lang="es-AR" sz="800" u="none" strike="noStrike" kern="1200" cap="none" spc="0" normalizeH="0" baseline="0" noProof="0" err="1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AgentForce</a:t>
              </a:r>
              <a:r>
                <a:rPr kumimoji="0" lang="es-AR" sz="8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 SAP)</a:t>
              </a:r>
              <a:endParaRPr kumimoji="0" lang="es-AR" sz="70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5" name="Triángulo isósceles 17">
              <a:extLst>
                <a:ext uri="{FF2B5EF4-FFF2-40B4-BE49-F238E27FC236}">
                  <a16:creationId xmlns:a16="http://schemas.microsoft.com/office/drawing/2014/main" id="{8BDD1AEC-14C1-358E-A31D-F50FACEF3D66}"/>
                </a:ext>
              </a:extLst>
            </p:cNvPr>
            <p:cNvSpPr/>
            <p:nvPr/>
          </p:nvSpPr>
          <p:spPr>
            <a:xfrm>
              <a:off x="6993620" y="3725627"/>
              <a:ext cx="105849" cy="97247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8048B6C1-D98E-7DDD-53D8-D94FAE31CC96}"/>
                </a:ext>
              </a:extLst>
            </p:cNvPr>
            <p:cNvSpPr txBox="1"/>
            <p:nvPr/>
          </p:nvSpPr>
          <p:spPr>
            <a:xfrm>
              <a:off x="10318926" y="3630826"/>
              <a:ext cx="1284711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lang="es-AR" sz="90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Grilla Única</a:t>
              </a:r>
              <a:endParaRPr kumimoji="0" lang="es-AR" sz="90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29" name="Triángulo isósceles 21">
              <a:extLst>
                <a:ext uri="{FF2B5EF4-FFF2-40B4-BE49-F238E27FC236}">
                  <a16:creationId xmlns:a16="http://schemas.microsoft.com/office/drawing/2014/main" id="{A20D9E2D-33EA-BD45-8205-2DD244ED0C2B}"/>
                </a:ext>
              </a:extLst>
            </p:cNvPr>
            <p:cNvSpPr/>
            <p:nvPr/>
          </p:nvSpPr>
          <p:spPr>
            <a:xfrm flipV="1">
              <a:off x="10134236" y="3653531"/>
              <a:ext cx="105849" cy="9724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43" name="Triángulo isósceles 22">
              <a:extLst>
                <a:ext uri="{FF2B5EF4-FFF2-40B4-BE49-F238E27FC236}">
                  <a16:creationId xmlns:a16="http://schemas.microsoft.com/office/drawing/2014/main" id="{CF6581FC-3E1E-AAB6-AF1F-455A316FF600}"/>
                </a:ext>
              </a:extLst>
            </p:cNvPr>
            <p:cNvSpPr/>
            <p:nvPr/>
          </p:nvSpPr>
          <p:spPr>
            <a:xfrm>
              <a:off x="6993620" y="4042288"/>
              <a:ext cx="105849" cy="97247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193394C-C4F0-2F82-65EA-75F8912C9B7A}"/>
                </a:ext>
              </a:extLst>
            </p:cNvPr>
            <p:cNvSpPr txBox="1"/>
            <p:nvPr/>
          </p:nvSpPr>
          <p:spPr>
            <a:xfrm>
              <a:off x="7175673" y="4021662"/>
              <a:ext cx="154280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s-AR" sz="9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Reintegro Plus &amp; Publicidad </a:t>
              </a:r>
              <a:endParaRPr kumimoji="0" lang="es-AR" sz="9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highlight>
                  <a:srgbClr val="FFFF00"/>
                </a:highlight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45" name="Triángulo isósceles 44">
              <a:extLst>
                <a:ext uri="{FF2B5EF4-FFF2-40B4-BE49-F238E27FC236}">
                  <a16:creationId xmlns:a16="http://schemas.microsoft.com/office/drawing/2014/main" id="{494BC8C7-FB5C-3356-8F2D-95148FAA80C7}"/>
                </a:ext>
              </a:extLst>
            </p:cNvPr>
            <p:cNvSpPr/>
            <p:nvPr/>
          </p:nvSpPr>
          <p:spPr>
            <a:xfrm flipV="1">
              <a:off x="6993620" y="4263225"/>
              <a:ext cx="105849" cy="9724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829E9F99-5E7D-348E-861C-56456DC8085B}"/>
                </a:ext>
              </a:extLst>
            </p:cNvPr>
            <p:cNvSpPr txBox="1"/>
            <p:nvPr/>
          </p:nvSpPr>
          <p:spPr>
            <a:xfrm>
              <a:off x="7175673" y="4242599"/>
              <a:ext cx="1354726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s-AR" sz="9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Digitalización </a:t>
              </a:r>
              <a:r>
                <a:rPr kumimoji="0" lang="es-AR" sz="900" u="none" strike="noStrike" kern="1200" cap="none" spc="0" normalizeH="0" baseline="0" noProof="0" dirty="0" err="1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Contact</a:t>
              </a:r>
              <a:endParaRPr kumimoji="0" lang="es-AR" sz="90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41D733AE-639F-CA06-564B-89941C2B9155}"/>
                </a:ext>
              </a:extLst>
            </p:cNvPr>
            <p:cNvSpPr txBox="1"/>
            <p:nvPr/>
          </p:nvSpPr>
          <p:spPr>
            <a:xfrm>
              <a:off x="10318926" y="4021662"/>
              <a:ext cx="821448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s-AR" sz="9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Publicidad</a:t>
              </a:r>
            </a:p>
          </p:txBody>
        </p:sp>
        <p:sp>
          <p:nvSpPr>
            <p:cNvPr id="59" name="Triángulo isósceles 64">
              <a:extLst>
                <a:ext uri="{FF2B5EF4-FFF2-40B4-BE49-F238E27FC236}">
                  <a16:creationId xmlns:a16="http://schemas.microsoft.com/office/drawing/2014/main" id="{A74E25AB-948A-ED84-8381-4363FD6D9955}"/>
                </a:ext>
              </a:extLst>
            </p:cNvPr>
            <p:cNvSpPr/>
            <p:nvPr/>
          </p:nvSpPr>
          <p:spPr>
            <a:xfrm flipV="1">
              <a:off x="10134236" y="4042288"/>
              <a:ext cx="105849" cy="9724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60" name="Triángulo isósceles 65">
              <a:extLst>
                <a:ext uri="{FF2B5EF4-FFF2-40B4-BE49-F238E27FC236}">
                  <a16:creationId xmlns:a16="http://schemas.microsoft.com/office/drawing/2014/main" id="{1AD763EB-BEB3-F7DC-625F-E376FBAC7229}"/>
                </a:ext>
              </a:extLst>
            </p:cNvPr>
            <p:cNvSpPr/>
            <p:nvPr/>
          </p:nvSpPr>
          <p:spPr>
            <a:xfrm flipV="1">
              <a:off x="10134236" y="4263225"/>
              <a:ext cx="105849" cy="9724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17C7F4E7-DCBB-3BA1-541C-18F7F0C1A703}"/>
                </a:ext>
              </a:extLst>
            </p:cNvPr>
            <p:cNvSpPr txBox="1"/>
            <p:nvPr/>
          </p:nvSpPr>
          <p:spPr>
            <a:xfrm>
              <a:off x="10318926" y="4242599"/>
              <a:ext cx="155750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900" err="1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Contact</a:t>
              </a:r>
              <a:r>
                <a:rPr lang="es-AR" sz="90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&amp; Comisiones</a:t>
              </a:r>
            </a:p>
          </p:txBody>
        </p:sp>
        <p:sp>
          <p:nvSpPr>
            <p:cNvPr id="62" name="Triángulo isósceles 80">
              <a:extLst>
                <a:ext uri="{FF2B5EF4-FFF2-40B4-BE49-F238E27FC236}">
                  <a16:creationId xmlns:a16="http://schemas.microsoft.com/office/drawing/2014/main" id="{88EE0DDC-D47D-B815-1E90-16EA232FA67E}"/>
                </a:ext>
              </a:extLst>
            </p:cNvPr>
            <p:cNvSpPr/>
            <p:nvPr/>
          </p:nvSpPr>
          <p:spPr>
            <a:xfrm>
              <a:off x="6993620" y="4563176"/>
              <a:ext cx="105849" cy="97247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017D49E0-3317-1008-A6BD-1C9E16360658}"/>
                </a:ext>
              </a:extLst>
            </p:cNvPr>
            <p:cNvSpPr txBox="1"/>
            <p:nvPr/>
          </p:nvSpPr>
          <p:spPr>
            <a:xfrm>
              <a:off x="7175673" y="4538514"/>
              <a:ext cx="177291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s-AR" sz="9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Alquileres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D26802DE-6618-5BB3-68D8-D5E09A10DE3A}"/>
                </a:ext>
              </a:extLst>
            </p:cNvPr>
            <p:cNvSpPr txBox="1"/>
            <p:nvPr/>
          </p:nvSpPr>
          <p:spPr>
            <a:xfrm>
              <a:off x="7175673" y="4759271"/>
              <a:ext cx="1772914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s-AR" sz="90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Consultorías</a:t>
              </a:r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8DCBADF5-8F71-5A2F-8568-F3DAD08D4B37}"/>
                </a:ext>
              </a:extLst>
            </p:cNvPr>
            <p:cNvSpPr txBox="1"/>
            <p:nvPr/>
          </p:nvSpPr>
          <p:spPr>
            <a:xfrm>
              <a:off x="10318926" y="4667406"/>
              <a:ext cx="1146813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>
                <a:defRPr kumimoji="0" sz="1200" u="none" strike="noStrike" cap="none" spc="0" normalizeH="0" baseline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defRPr>
              </a:lvl1pPr>
            </a:lstStyle>
            <a:p>
              <a:r>
                <a:rPr lang="es-ES" sz="900" dirty="0">
                  <a:solidFill>
                    <a:schemeClr val="tx1"/>
                  </a:solidFill>
                </a:rPr>
                <a:t>Seguridad y Vigilancia</a:t>
              </a:r>
              <a:endParaRPr lang="es-AR" sz="900" dirty="0">
                <a:solidFill>
                  <a:schemeClr val="tx1"/>
                </a:solidFill>
              </a:endParaRPr>
            </a:p>
          </p:txBody>
        </p:sp>
        <p:sp>
          <p:nvSpPr>
            <p:cNvPr id="66" name="Triángulo isósceles 112">
              <a:extLst>
                <a:ext uri="{FF2B5EF4-FFF2-40B4-BE49-F238E27FC236}">
                  <a16:creationId xmlns:a16="http://schemas.microsoft.com/office/drawing/2014/main" id="{E5D33ACB-D111-B381-1996-F93D28A60FBE}"/>
                </a:ext>
              </a:extLst>
            </p:cNvPr>
            <p:cNvSpPr/>
            <p:nvPr/>
          </p:nvSpPr>
          <p:spPr>
            <a:xfrm flipV="1">
              <a:off x="10134236" y="4688032"/>
              <a:ext cx="105849" cy="9724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67" name="Triángulo isósceles 113">
              <a:extLst>
                <a:ext uri="{FF2B5EF4-FFF2-40B4-BE49-F238E27FC236}">
                  <a16:creationId xmlns:a16="http://schemas.microsoft.com/office/drawing/2014/main" id="{1B01BFD9-536E-442B-BCA6-E722BF160D28}"/>
                </a:ext>
              </a:extLst>
            </p:cNvPr>
            <p:cNvSpPr/>
            <p:nvPr/>
          </p:nvSpPr>
          <p:spPr>
            <a:xfrm flipV="1">
              <a:off x="6993620" y="4784595"/>
              <a:ext cx="105849" cy="9724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68" name="Triángulo isósceles 114">
              <a:extLst>
                <a:ext uri="{FF2B5EF4-FFF2-40B4-BE49-F238E27FC236}">
                  <a16:creationId xmlns:a16="http://schemas.microsoft.com/office/drawing/2014/main" id="{57EE44C0-D828-F5FB-137A-5D8DE523CE11}"/>
                </a:ext>
              </a:extLst>
            </p:cNvPr>
            <p:cNvSpPr/>
            <p:nvPr/>
          </p:nvSpPr>
          <p:spPr>
            <a:xfrm>
              <a:off x="7727061" y="5184608"/>
              <a:ext cx="105849" cy="97247"/>
            </a:xfrm>
            <a:prstGeom prst="triangl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F5B226E1-2C8D-3912-AFFA-87ACCDF1A299}"/>
                </a:ext>
              </a:extLst>
            </p:cNvPr>
            <p:cNvSpPr txBox="1"/>
            <p:nvPr/>
          </p:nvSpPr>
          <p:spPr>
            <a:xfrm>
              <a:off x="7930201" y="5092921"/>
              <a:ext cx="887528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s-AR" sz="9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Índice: 1,4% </a:t>
              </a:r>
            </a:p>
            <a:p>
              <a:pPr defTabSz="914400">
                <a:defRPr/>
              </a:pPr>
              <a:r>
                <a:rPr kumimoji="0" lang="es-AR" sz="80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YoY +0,18pp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9E0A1318-5545-35FB-2536-B164086D6E3F}"/>
                </a:ext>
              </a:extLst>
            </p:cNvPr>
            <p:cNvSpPr txBox="1"/>
            <p:nvPr/>
          </p:nvSpPr>
          <p:spPr>
            <a:xfrm>
              <a:off x="10318926" y="5105339"/>
              <a:ext cx="906982" cy="2616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400">
                <a:defRPr/>
              </a:pPr>
              <a:r>
                <a:rPr kumimoji="0" lang="es-AR" sz="9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Índice: 2,2% </a:t>
              </a:r>
            </a:p>
            <a:p>
              <a:pPr defTabSz="914400">
                <a:defRPr/>
              </a:pPr>
              <a:r>
                <a:rPr kumimoji="0" lang="es-AR" sz="80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YoY -0,09pp</a:t>
              </a:r>
            </a:p>
          </p:txBody>
        </p:sp>
        <p:sp>
          <p:nvSpPr>
            <p:cNvPr id="80" name="Triángulo isósceles 117">
              <a:extLst>
                <a:ext uri="{FF2B5EF4-FFF2-40B4-BE49-F238E27FC236}">
                  <a16:creationId xmlns:a16="http://schemas.microsoft.com/office/drawing/2014/main" id="{6406CB28-5010-79C2-5430-0E7A286BA098}"/>
                </a:ext>
              </a:extLst>
            </p:cNvPr>
            <p:cNvSpPr/>
            <p:nvPr/>
          </p:nvSpPr>
          <p:spPr>
            <a:xfrm flipV="1">
              <a:off x="10134236" y="5185022"/>
              <a:ext cx="105849" cy="9724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6AF43DA2-9383-DDB4-FB74-EE7C84AD6BB2}"/>
                </a:ext>
              </a:extLst>
            </p:cNvPr>
            <p:cNvSpPr txBox="1"/>
            <p:nvPr/>
          </p:nvSpPr>
          <p:spPr>
            <a:xfrm rot="5400000">
              <a:off x="6551554" y="2484600"/>
              <a:ext cx="612000" cy="290393"/>
            </a:xfrm>
            <a:prstGeom prst="round2SameRect">
              <a:avLst/>
            </a:prstGeom>
            <a:solidFill>
              <a:schemeClr val="bg2">
                <a:lumMod val="50000"/>
              </a:schemeClr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s-AR" sz="1200" dirty="0">
                  <a:solidFill>
                    <a:schemeClr val="bg1"/>
                  </a:solidFill>
                  <a:latin typeface="Pulso" pitchFamily="2" charset="0"/>
                </a:rPr>
                <a:t>127% 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3E5FA09D-01E2-219E-1ADC-17D16145E79C}"/>
                </a:ext>
              </a:extLst>
            </p:cNvPr>
            <p:cNvSpPr txBox="1"/>
            <p:nvPr/>
          </p:nvSpPr>
          <p:spPr>
            <a:xfrm>
              <a:off x="6957737" y="2323796"/>
              <a:ext cx="353943" cy="61200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bg2">
                      <a:lumMod val="50000"/>
                    </a:schemeClr>
                  </a:solidFill>
                  <a:latin typeface="Pulso" pitchFamily="2" charset="0"/>
                </a:rPr>
                <a:t>Ventas</a:t>
              </a:r>
            </a:p>
          </p:txBody>
        </p: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A6A9A705-983C-FFCF-3C5E-731A2F65C708}"/>
                </a:ext>
              </a:extLst>
            </p:cNvPr>
            <p:cNvCxnSpPr>
              <a:cxnSpLocks/>
            </p:cNvCxnSpPr>
            <p:nvPr/>
          </p:nvCxnSpPr>
          <p:spPr>
            <a:xfrm>
              <a:off x="6712357" y="2344989"/>
              <a:ext cx="0" cy="3314253"/>
            </a:xfrm>
            <a:prstGeom prst="line">
              <a:avLst/>
            </a:prstGeom>
            <a:ln w="19050" cap="rnd">
              <a:solidFill>
                <a:schemeClr val="bg2">
                  <a:lumMod val="50000"/>
                </a:schemeClr>
              </a:solidFill>
              <a:prstDash val="sys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105">
              <a:extLst>
                <a:ext uri="{FF2B5EF4-FFF2-40B4-BE49-F238E27FC236}">
                  <a16:creationId xmlns:a16="http://schemas.microsoft.com/office/drawing/2014/main" id="{6133B952-DB7C-8528-A7BB-48D1FC0A3C58}"/>
                </a:ext>
              </a:extLst>
            </p:cNvPr>
            <p:cNvCxnSpPr>
              <a:cxnSpLocks/>
            </p:cNvCxnSpPr>
            <p:nvPr/>
          </p:nvCxnSpPr>
          <p:spPr>
            <a:xfrm>
              <a:off x="9862044" y="2346576"/>
              <a:ext cx="0" cy="3314253"/>
            </a:xfrm>
            <a:prstGeom prst="line">
              <a:avLst/>
            </a:prstGeom>
            <a:ln w="19050" cap="rnd">
              <a:solidFill>
                <a:schemeClr val="accent4">
                  <a:lumMod val="50000"/>
                </a:schemeClr>
              </a:solidFill>
              <a:prstDash val="sys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CuadroTexto 106">
              <a:extLst>
                <a:ext uri="{FF2B5EF4-FFF2-40B4-BE49-F238E27FC236}">
                  <a16:creationId xmlns:a16="http://schemas.microsoft.com/office/drawing/2014/main" id="{39E8091A-DD60-EE27-549E-3B5A03FCB645}"/>
                </a:ext>
              </a:extLst>
            </p:cNvPr>
            <p:cNvSpPr txBox="1"/>
            <p:nvPr/>
          </p:nvSpPr>
          <p:spPr>
            <a:xfrm rot="5400000">
              <a:off x="9701241" y="2486376"/>
              <a:ext cx="612000" cy="290393"/>
            </a:xfrm>
            <a:prstGeom prst="round2SameRect">
              <a:avLst/>
            </a:prstGeom>
            <a:solidFill>
              <a:schemeClr val="accent4">
                <a:lumMod val="50000"/>
              </a:schemeClr>
            </a:solidFill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es-AR" sz="1200" dirty="0">
                  <a:solidFill>
                    <a:schemeClr val="bg1"/>
                  </a:solidFill>
                  <a:latin typeface="Pulso" pitchFamily="2" charset="0"/>
                </a:rPr>
                <a:t>113%</a:t>
              </a:r>
            </a:p>
          </p:txBody>
        </p:sp>
        <p:sp>
          <p:nvSpPr>
            <p:cNvPr id="108" name="CuadroTexto 107">
              <a:extLst>
                <a:ext uri="{FF2B5EF4-FFF2-40B4-BE49-F238E27FC236}">
                  <a16:creationId xmlns:a16="http://schemas.microsoft.com/office/drawing/2014/main" id="{4ADCAB58-0C17-39FB-D9CB-AAB5339B00F9}"/>
                </a:ext>
              </a:extLst>
            </p:cNvPr>
            <p:cNvSpPr txBox="1"/>
            <p:nvPr/>
          </p:nvSpPr>
          <p:spPr>
            <a:xfrm>
              <a:off x="10105413" y="2319959"/>
              <a:ext cx="353943" cy="612002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</p:spPr>
          <p:txBody>
            <a:bodyPr vert="vert" wrap="square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accent4">
                      <a:lumMod val="50000"/>
                    </a:schemeClr>
                  </a:solidFill>
                  <a:latin typeface="Pulso" pitchFamily="2" charset="0"/>
                </a:rPr>
                <a:t>Ventas</a:t>
              </a:r>
            </a:p>
          </p:txBody>
        </p:sp>
        <p:sp>
          <p:nvSpPr>
            <p:cNvPr id="125" name="Triángulo isósceles 91">
              <a:extLst>
                <a:ext uri="{FF2B5EF4-FFF2-40B4-BE49-F238E27FC236}">
                  <a16:creationId xmlns:a16="http://schemas.microsoft.com/office/drawing/2014/main" id="{76061974-C281-210C-1C1C-E580915D9273}"/>
                </a:ext>
              </a:extLst>
            </p:cNvPr>
            <p:cNvSpPr/>
            <p:nvPr/>
          </p:nvSpPr>
          <p:spPr>
            <a:xfrm rot="10800000">
              <a:off x="10133731" y="3225901"/>
              <a:ext cx="105849" cy="97247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100"/>
            </a:p>
          </p:txBody>
        </p:sp>
        <p:sp>
          <p:nvSpPr>
            <p:cNvPr id="134" name="CuadroTexto 133">
              <a:extLst>
                <a:ext uri="{FF2B5EF4-FFF2-40B4-BE49-F238E27FC236}">
                  <a16:creationId xmlns:a16="http://schemas.microsoft.com/office/drawing/2014/main" id="{4EEEB7BE-D6BB-2463-B53E-0825101871D2}"/>
                </a:ext>
              </a:extLst>
            </p:cNvPr>
            <p:cNvSpPr txBox="1"/>
            <p:nvPr/>
          </p:nvSpPr>
          <p:spPr>
            <a:xfrm flipH="1">
              <a:off x="8377381" y="5993258"/>
              <a:ext cx="335878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Los negocios por separado incluyen operaciones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recurrentes. No incluye operaciones incrementales por compra TMA.</a:t>
              </a:r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5808BB40-57E1-1AD4-DC33-E5EE220D491E}"/>
                </a:ext>
              </a:extLst>
            </p:cNvPr>
            <p:cNvSpPr txBox="1"/>
            <p:nvPr/>
          </p:nvSpPr>
          <p:spPr>
            <a:xfrm flipH="1">
              <a:off x="949487" y="6116368"/>
              <a:ext cx="3358785" cy="12311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Nota:. No incluye operaciones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7751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3C70-0255-F73D-6A84-428412CE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CA285997-ACC0-97E0-5EC3-81AA2D14B0E7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id="{A0ACB8BE-4AD5-1A85-AC69-93853C65D319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4891490-BB02-F235-593E-159C4CB9267C}"/>
              </a:ext>
            </a:extLst>
          </p:cNvPr>
          <p:cNvSpPr/>
          <p:nvPr/>
        </p:nvSpPr>
        <p:spPr>
          <a:xfrm>
            <a:off x="7590772" y="1238190"/>
            <a:ext cx="4902881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04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7F5FBA1-2EB4-1FD8-CE87-880FD465D3A8}"/>
              </a:ext>
            </a:extLst>
          </p:cNvPr>
          <p:cNvSpPr/>
          <p:nvPr/>
        </p:nvSpPr>
        <p:spPr>
          <a:xfrm>
            <a:off x="5853648" y="2977659"/>
            <a:ext cx="5286537" cy="9026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Inversiones</a:t>
            </a:r>
            <a:endParaRPr lang="es-ES_tradnl" sz="5866" spc="-9" dirty="0">
              <a:solidFill>
                <a:srgbClr val="00B7E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12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EA033-74B7-5EDE-BBA8-6F0F1D57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EB14C5A4-C1C3-D9BE-BEA6-FE5C0CFA5773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4" name="Rectángulo redondeado 113">
            <a:extLst>
              <a:ext uri="{FF2B5EF4-FFF2-40B4-BE49-F238E27FC236}">
                <a16:creationId xmlns:a16="http://schemas.microsoft.com/office/drawing/2014/main" id="{C80442B5-B2A4-880E-7521-A96BE56030A1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F3BAAF0-796D-5B5B-D61E-C66775BF88BA}"/>
              </a:ext>
            </a:extLst>
          </p:cNvPr>
          <p:cNvSpPr/>
          <p:nvPr/>
        </p:nvSpPr>
        <p:spPr>
          <a:xfrm>
            <a:off x="5853648" y="3112439"/>
            <a:ext cx="4164730" cy="15358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Contexto de</a:t>
            </a:r>
            <a:b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5866" spc="-9" dirty="0">
                <a:solidFill>
                  <a:srgbClr val="00B7EB"/>
                </a:solidFill>
                <a:latin typeface="Pulso Light" pitchFamily="2" charset="0"/>
                <a:ea typeface="Inter Light BETA" panose="020B0402030000000004" pitchFamily="34" charset="0"/>
              </a:rPr>
              <a:t>negocio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C7F4092-10A2-6ACA-D69E-6DB1987B118C}"/>
              </a:ext>
            </a:extLst>
          </p:cNvPr>
          <p:cNvSpPr/>
          <p:nvPr/>
        </p:nvSpPr>
        <p:spPr>
          <a:xfrm>
            <a:off x="8307314" y="1238190"/>
            <a:ext cx="4186339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0341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36DE8E-CFF2-652E-254D-5AAEE0E86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2C42200-464C-FF32-A302-8C9ED37CA408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63185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CAPEX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B8F19DD-35A4-FD87-BF6E-2791EE074F73}"/>
              </a:ext>
            </a:extLst>
          </p:cNvPr>
          <p:cNvGrpSpPr/>
          <p:nvPr/>
        </p:nvGrpSpPr>
        <p:grpSpPr>
          <a:xfrm>
            <a:off x="7369480" y="775019"/>
            <a:ext cx="4230176" cy="2252583"/>
            <a:chOff x="7369480" y="775019"/>
            <a:chExt cx="4230176" cy="2252583"/>
          </a:xfrm>
        </p:grpSpPr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D790AA14-3E62-A739-090F-E15FBA5ED116}"/>
                </a:ext>
              </a:extLst>
            </p:cNvPr>
            <p:cNvSpPr txBox="1"/>
            <p:nvPr/>
          </p:nvSpPr>
          <p:spPr>
            <a:xfrm>
              <a:off x="8291362" y="787772"/>
              <a:ext cx="91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831</a:t>
              </a:r>
            </a:p>
          </p:txBody>
        </p: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E80F4F81-E572-33B6-80F4-E6E3F21C3AF3}"/>
                </a:ext>
              </a:extLst>
            </p:cNvPr>
            <p:cNvGrpSpPr/>
            <p:nvPr/>
          </p:nvGrpSpPr>
          <p:grpSpPr>
            <a:xfrm>
              <a:off x="10148797" y="1395294"/>
              <a:ext cx="1450859" cy="1322896"/>
              <a:chOff x="10619291" y="1445805"/>
              <a:chExt cx="1137089" cy="1036800"/>
            </a:xfrm>
          </p:grpSpPr>
          <p:pic>
            <p:nvPicPr>
              <p:cNvPr id="26" name="Imagen 25">
                <a:extLst>
                  <a:ext uri="{FF2B5EF4-FFF2-40B4-BE49-F238E27FC236}">
                    <a16:creationId xmlns:a16="http://schemas.microsoft.com/office/drawing/2014/main" id="{FCF5C852-6757-73D7-8E87-0FA85829B4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19291" y="1445805"/>
                <a:ext cx="1036800" cy="1036800"/>
              </a:xfrm>
              <a:prstGeom prst="rect">
                <a:avLst/>
              </a:prstGeom>
            </p:spPr>
          </p:pic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37EED3D2-1F28-5124-B002-28A8764F210D}"/>
                  </a:ext>
                </a:extLst>
              </p:cNvPr>
              <p:cNvSpPr txBox="1"/>
              <p:nvPr/>
            </p:nvSpPr>
            <p:spPr>
              <a:xfrm>
                <a:off x="11252380" y="1583572"/>
                <a:ext cx="504000" cy="205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rgbClr val="00B7EB"/>
                    </a:solidFill>
                    <a:latin typeface="Pulso" pitchFamily="2" charset="0"/>
                  </a:rPr>
                  <a:t>65%</a:t>
                </a:r>
              </a:p>
            </p:txBody>
          </p:sp>
          <p:sp>
            <p:nvSpPr>
              <p:cNvPr id="29" name="CuadroTexto 28">
                <a:extLst>
                  <a:ext uri="{FF2B5EF4-FFF2-40B4-BE49-F238E27FC236}">
                    <a16:creationId xmlns:a16="http://schemas.microsoft.com/office/drawing/2014/main" id="{D60B6F12-CEB0-54C4-E01F-2B1C794EACBE}"/>
                  </a:ext>
                </a:extLst>
              </p:cNvPr>
              <p:cNvSpPr txBox="1"/>
              <p:nvPr/>
            </p:nvSpPr>
            <p:spPr>
              <a:xfrm>
                <a:off x="11114935" y="2008413"/>
                <a:ext cx="504000" cy="205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rgbClr val="0266FF"/>
                    </a:solidFill>
                    <a:latin typeface="Pulso" pitchFamily="2" charset="0"/>
                  </a:rPr>
                  <a:t>35%</a:t>
                </a:r>
              </a:p>
            </p:txBody>
          </p:sp>
        </p:grp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7243DBDA-6B62-1CA0-F5AB-2E9A4D834A7E}"/>
                </a:ext>
              </a:extLst>
            </p:cNvPr>
            <p:cNvGrpSpPr/>
            <p:nvPr/>
          </p:nvGrpSpPr>
          <p:grpSpPr>
            <a:xfrm>
              <a:off x="7949363" y="775019"/>
              <a:ext cx="394840" cy="394838"/>
              <a:chOff x="2610975" y="5677300"/>
              <a:chExt cx="379651" cy="379651"/>
            </a:xfrm>
          </p:grpSpPr>
          <p:sp>
            <p:nvSpPr>
              <p:cNvPr id="40" name="Elipse 39">
                <a:extLst>
                  <a:ext uri="{FF2B5EF4-FFF2-40B4-BE49-F238E27FC236}">
                    <a16:creationId xmlns:a16="http://schemas.microsoft.com/office/drawing/2014/main" id="{EBF36085-D500-D322-587C-275BDDD888A9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D98841FD-2116-32C6-E4BE-FD52A3E05AA3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5" name="Abrir llave 114">
              <a:extLst>
                <a:ext uri="{FF2B5EF4-FFF2-40B4-BE49-F238E27FC236}">
                  <a16:creationId xmlns:a16="http://schemas.microsoft.com/office/drawing/2014/main" id="{6F9DFE5B-1DCF-B479-32EC-402EB1B8FF1B}"/>
                </a:ext>
              </a:extLst>
            </p:cNvPr>
            <p:cNvSpPr/>
            <p:nvPr/>
          </p:nvSpPr>
          <p:spPr>
            <a:xfrm>
              <a:off x="7369480" y="776605"/>
              <a:ext cx="379924" cy="2213483"/>
            </a:xfrm>
            <a:prstGeom prst="leftBrace">
              <a:avLst>
                <a:gd name="adj1" fmla="val 95844"/>
                <a:gd name="adj2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9" name="CuadroTexto 108">
              <a:extLst>
                <a:ext uri="{FF2B5EF4-FFF2-40B4-BE49-F238E27FC236}">
                  <a16:creationId xmlns:a16="http://schemas.microsoft.com/office/drawing/2014/main" id="{A74E0714-C763-6900-8220-BCE36F1A5ADE}"/>
                </a:ext>
              </a:extLst>
            </p:cNvPr>
            <p:cNvSpPr txBox="1"/>
            <p:nvPr/>
          </p:nvSpPr>
          <p:spPr>
            <a:xfrm>
              <a:off x="9528662" y="1240757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60%</a:t>
              </a:r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DE721A20-FC6C-18A6-5FEC-DFC4AAE8DC4E}"/>
                </a:ext>
              </a:extLst>
            </p:cNvPr>
            <p:cNvSpPr txBox="1"/>
            <p:nvPr/>
          </p:nvSpPr>
          <p:spPr>
            <a:xfrm>
              <a:off x="9528662" y="1499658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40%</a:t>
              </a:r>
            </a:p>
          </p:txBody>
        </p:sp>
        <p:sp>
          <p:nvSpPr>
            <p:cNvPr id="116" name="CuadroTexto 115">
              <a:extLst>
                <a:ext uri="{FF2B5EF4-FFF2-40B4-BE49-F238E27FC236}">
                  <a16:creationId xmlns:a16="http://schemas.microsoft.com/office/drawing/2014/main" id="{C1B701C3-2400-936A-0413-CB8A67FDE56A}"/>
                </a:ext>
              </a:extLst>
            </p:cNvPr>
            <p:cNvSpPr txBox="1"/>
            <p:nvPr/>
          </p:nvSpPr>
          <p:spPr>
            <a:xfrm>
              <a:off x="8291362" y="2069495"/>
              <a:ext cx="91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438</a:t>
              </a:r>
            </a:p>
          </p:txBody>
        </p:sp>
        <p:sp>
          <p:nvSpPr>
            <p:cNvPr id="118" name="CuadroTexto 117">
              <a:extLst>
                <a:ext uri="{FF2B5EF4-FFF2-40B4-BE49-F238E27FC236}">
                  <a16:creationId xmlns:a16="http://schemas.microsoft.com/office/drawing/2014/main" id="{87DFD5FD-5735-776D-7341-0C72BAE05041}"/>
                </a:ext>
              </a:extLst>
            </p:cNvPr>
            <p:cNvSpPr txBox="1"/>
            <p:nvPr/>
          </p:nvSpPr>
          <p:spPr>
            <a:xfrm>
              <a:off x="9528662" y="2522480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65%</a:t>
              </a:r>
            </a:p>
          </p:txBody>
        </p: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5AF6FEB3-A766-71E1-363D-CC65B0085571}"/>
                </a:ext>
              </a:extLst>
            </p:cNvPr>
            <p:cNvSpPr txBox="1"/>
            <p:nvPr/>
          </p:nvSpPr>
          <p:spPr>
            <a:xfrm>
              <a:off x="9528662" y="2781381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35%</a:t>
              </a:r>
            </a:p>
          </p:txBody>
        </p:sp>
        <p:grpSp>
          <p:nvGrpSpPr>
            <p:cNvPr id="125" name="Grupo 124">
              <a:extLst>
                <a:ext uri="{FF2B5EF4-FFF2-40B4-BE49-F238E27FC236}">
                  <a16:creationId xmlns:a16="http://schemas.microsoft.com/office/drawing/2014/main" id="{F7C3490D-9BF0-4E3C-2000-A707DD5EC46E}"/>
                </a:ext>
              </a:extLst>
            </p:cNvPr>
            <p:cNvGrpSpPr/>
            <p:nvPr/>
          </p:nvGrpSpPr>
          <p:grpSpPr>
            <a:xfrm>
              <a:off x="7949363" y="2056742"/>
              <a:ext cx="394840" cy="394838"/>
              <a:chOff x="3819812" y="3843928"/>
              <a:chExt cx="379651" cy="379651"/>
            </a:xfrm>
          </p:grpSpPr>
          <p:sp>
            <p:nvSpPr>
              <p:cNvPr id="126" name="Elipse 125">
                <a:extLst>
                  <a:ext uri="{FF2B5EF4-FFF2-40B4-BE49-F238E27FC236}">
                    <a16:creationId xmlns:a16="http://schemas.microsoft.com/office/drawing/2014/main" id="{BDB5FACE-A40B-8647-9D98-1FD2AEA4F7C4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27" name="Gráfico 126">
                <a:extLst>
                  <a:ext uri="{FF2B5EF4-FFF2-40B4-BE49-F238E27FC236}">
                    <a16:creationId xmlns:a16="http://schemas.microsoft.com/office/drawing/2014/main" id="{F8EC1CC6-EE38-8559-BCE2-208250F507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41" name="CuadroTexto 140">
              <a:extLst>
                <a:ext uri="{FF2B5EF4-FFF2-40B4-BE49-F238E27FC236}">
                  <a16:creationId xmlns:a16="http://schemas.microsoft.com/office/drawing/2014/main" id="{D1E27FDE-9219-D5FB-E57C-474C4D161218}"/>
                </a:ext>
              </a:extLst>
            </p:cNvPr>
            <p:cNvSpPr txBox="1"/>
            <p:nvPr/>
          </p:nvSpPr>
          <p:spPr>
            <a:xfrm>
              <a:off x="7954553" y="1240757"/>
              <a:ext cx="144614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Redes &amp; Plataformas</a:t>
              </a:r>
            </a:p>
          </p:txBody>
        </p:sp>
        <p:sp>
          <p:nvSpPr>
            <p:cNvPr id="142" name="CuadroTexto 141">
              <a:extLst>
                <a:ext uri="{FF2B5EF4-FFF2-40B4-BE49-F238E27FC236}">
                  <a16:creationId xmlns:a16="http://schemas.microsoft.com/office/drawing/2014/main" id="{F5D5576B-DFC5-6CCD-C567-9D5A6A695A1B}"/>
                </a:ext>
              </a:extLst>
            </p:cNvPr>
            <p:cNvSpPr txBox="1"/>
            <p:nvPr/>
          </p:nvSpPr>
          <p:spPr>
            <a:xfrm>
              <a:off x="7954868" y="1499658"/>
              <a:ext cx="124763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Resto (Actividad)</a:t>
              </a:r>
            </a:p>
          </p:txBody>
        </p:sp>
        <p:sp>
          <p:nvSpPr>
            <p:cNvPr id="143" name="CuadroTexto 142">
              <a:extLst>
                <a:ext uri="{FF2B5EF4-FFF2-40B4-BE49-F238E27FC236}">
                  <a16:creationId xmlns:a16="http://schemas.microsoft.com/office/drawing/2014/main" id="{F9FD6855-313A-B228-9A9C-DD87DBAA35B2}"/>
                </a:ext>
              </a:extLst>
            </p:cNvPr>
            <p:cNvSpPr txBox="1"/>
            <p:nvPr/>
          </p:nvSpPr>
          <p:spPr>
            <a:xfrm>
              <a:off x="7954554" y="2522480"/>
              <a:ext cx="144614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Redes &amp; Plataformas</a:t>
              </a:r>
            </a:p>
          </p:txBody>
        </p:sp>
        <p:sp>
          <p:nvSpPr>
            <p:cNvPr id="144" name="CuadroTexto 143">
              <a:extLst>
                <a:ext uri="{FF2B5EF4-FFF2-40B4-BE49-F238E27FC236}">
                  <a16:creationId xmlns:a16="http://schemas.microsoft.com/office/drawing/2014/main" id="{D8C16A1F-C5FA-C18D-000A-B523306BDCB1}"/>
                </a:ext>
              </a:extLst>
            </p:cNvPr>
            <p:cNvSpPr txBox="1"/>
            <p:nvPr/>
          </p:nvSpPr>
          <p:spPr>
            <a:xfrm>
              <a:off x="7954868" y="2781381"/>
              <a:ext cx="122053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Resto (Actividad)</a:t>
              </a:r>
            </a:p>
          </p:txBody>
        </p: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ABCC2335-2882-22A3-06C9-DAD604F364F2}"/>
              </a:ext>
            </a:extLst>
          </p:cNvPr>
          <p:cNvGrpSpPr/>
          <p:nvPr/>
        </p:nvGrpSpPr>
        <p:grpSpPr>
          <a:xfrm>
            <a:off x="734790" y="2574572"/>
            <a:ext cx="2670670" cy="2670670"/>
            <a:chOff x="734790" y="2574572"/>
            <a:chExt cx="2670670" cy="2670670"/>
          </a:xfrm>
        </p:grpSpPr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611E1AC4-E6BE-3BA5-6385-B74831BCBC82}"/>
                </a:ext>
              </a:extLst>
            </p:cNvPr>
            <p:cNvSpPr/>
            <p:nvPr/>
          </p:nvSpPr>
          <p:spPr>
            <a:xfrm flipV="1">
              <a:off x="734790" y="2574572"/>
              <a:ext cx="2670670" cy="267067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32B3AFBF-31C2-C73B-F44F-216150DB45CC}"/>
                </a:ext>
              </a:extLst>
            </p:cNvPr>
            <p:cNvSpPr txBox="1"/>
            <p:nvPr/>
          </p:nvSpPr>
          <p:spPr>
            <a:xfrm>
              <a:off x="1389650" y="3238403"/>
              <a:ext cx="1360950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4000" dirty="0">
                  <a:solidFill>
                    <a:srgbClr val="FFFFFF"/>
                  </a:solidFill>
                  <a:latin typeface="Pulso" pitchFamily="2" charset="0"/>
                </a:rPr>
                <a:t>1.343</a:t>
              </a:r>
            </a:p>
          </p:txBody>
        </p:sp>
        <p:sp>
          <p:nvSpPr>
            <p:cNvPr id="129" name="Rectángulo: esquinas redondeadas 172">
              <a:extLst>
                <a:ext uri="{FF2B5EF4-FFF2-40B4-BE49-F238E27FC236}">
                  <a16:creationId xmlns:a16="http://schemas.microsoft.com/office/drawing/2014/main" id="{0DD4980D-9716-D000-4717-C6C4BC5C9290}"/>
                </a:ext>
              </a:extLst>
            </p:cNvPr>
            <p:cNvSpPr/>
            <p:nvPr/>
          </p:nvSpPr>
          <p:spPr>
            <a:xfrm>
              <a:off x="1287577" y="4318925"/>
              <a:ext cx="1565096" cy="2724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600" dirty="0">
                  <a:solidFill>
                    <a:srgbClr val="FFFFFF"/>
                  </a:solidFill>
                  <a:latin typeface="Pulso" pitchFamily="2" charset="0"/>
                </a:rPr>
                <a:t>s/Ventas: 21,1% </a:t>
              </a:r>
            </a:p>
          </p:txBody>
        </p:sp>
        <p:sp>
          <p:nvSpPr>
            <p:cNvPr id="130" name="Rectángulo: esquinas redondeadas 168">
              <a:extLst>
                <a:ext uri="{FF2B5EF4-FFF2-40B4-BE49-F238E27FC236}">
                  <a16:creationId xmlns:a16="http://schemas.microsoft.com/office/drawing/2014/main" id="{DDF34753-D480-568B-6737-41E30A0C9F2F}"/>
                </a:ext>
              </a:extLst>
            </p:cNvPr>
            <p:cNvSpPr/>
            <p:nvPr/>
          </p:nvSpPr>
          <p:spPr>
            <a:xfrm>
              <a:off x="1287577" y="3902964"/>
              <a:ext cx="1565096" cy="32593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600" dirty="0">
                  <a:solidFill>
                    <a:schemeClr val="accent2"/>
                  </a:solidFill>
                  <a:latin typeface="Pulso" pitchFamily="2" charset="0"/>
                </a:rPr>
                <a:t>+ 220 </a:t>
              </a:r>
              <a:r>
                <a:rPr lang="es-AR" sz="1600" dirty="0" err="1">
                  <a:solidFill>
                    <a:schemeClr val="accent2"/>
                  </a:solidFill>
                  <a:latin typeface="Pulso" pitchFamily="2" charset="0"/>
                </a:rPr>
                <a:t>YoY</a:t>
              </a:r>
              <a:endParaRPr lang="es-AR" sz="1600" dirty="0">
                <a:solidFill>
                  <a:schemeClr val="accent2"/>
                </a:solidFill>
                <a:latin typeface="Pulso" pitchFamily="2" charset="0"/>
              </a:endParaRP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37E4BE2D-469F-2E2A-FC1C-BAE9D70FCA69}"/>
              </a:ext>
            </a:extLst>
          </p:cNvPr>
          <p:cNvGrpSpPr/>
          <p:nvPr/>
        </p:nvGrpSpPr>
        <p:grpSpPr>
          <a:xfrm>
            <a:off x="3052007" y="528600"/>
            <a:ext cx="4231477" cy="5484736"/>
            <a:chOff x="3052007" y="528600"/>
            <a:chExt cx="4231477" cy="5484736"/>
          </a:xfrm>
        </p:grpSpPr>
        <p:sp>
          <p:nvSpPr>
            <p:cNvPr id="2" name="Rectángulo: esquinas redondeadas 110">
              <a:extLst>
                <a:ext uri="{FF2B5EF4-FFF2-40B4-BE49-F238E27FC236}">
                  <a16:creationId xmlns:a16="http://schemas.microsoft.com/office/drawing/2014/main" id="{EDEF6403-5661-A685-6BFA-8CF881F28A5A}"/>
                </a:ext>
              </a:extLst>
            </p:cNvPr>
            <p:cNvSpPr/>
            <p:nvPr/>
          </p:nvSpPr>
          <p:spPr>
            <a:xfrm>
              <a:off x="4244657" y="985799"/>
              <a:ext cx="3038827" cy="1354766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48F4E2E-C6F7-8503-43C1-BC29C02C7C5A}"/>
                </a:ext>
              </a:extLst>
            </p:cNvPr>
            <p:cNvSpPr txBox="1"/>
            <p:nvPr/>
          </p:nvSpPr>
          <p:spPr>
            <a:xfrm>
              <a:off x="5064359" y="1142813"/>
              <a:ext cx="13994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chemeClr val="accent2"/>
                  </a:solidFill>
                  <a:latin typeface="Pulso" pitchFamily="2" charset="0"/>
                </a:rPr>
                <a:t>ARGENTINA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E635DF7-BFF2-2B06-0BA1-3A517EDA31CB}"/>
                </a:ext>
              </a:extLst>
            </p:cNvPr>
            <p:cNvSpPr txBox="1"/>
            <p:nvPr/>
          </p:nvSpPr>
          <p:spPr>
            <a:xfrm>
              <a:off x="4765529" y="1535300"/>
              <a:ext cx="93775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 dirty="0">
                  <a:solidFill>
                    <a:schemeClr val="accent2"/>
                  </a:solidFill>
                  <a:latin typeface="Pulso" pitchFamily="2" charset="0"/>
                </a:rPr>
                <a:t>1.268</a:t>
              </a:r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D5741447-652E-ED23-5D82-9D072558201E}"/>
                </a:ext>
              </a:extLst>
            </p:cNvPr>
            <p:cNvGrpSpPr/>
            <p:nvPr/>
          </p:nvGrpSpPr>
          <p:grpSpPr>
            <a:xfrm>
              <a:off x="5593957" y="1529590"/>
              <a:ext cx="936000" cy="442306"/>
              <a:chOff x="6663003" y="2087141"/>
              <a:chExt cx="936000" cy="442306"/>
            </a:xfrm>
          </p:grpSpPr>
          <p:sp>
            <p:nvSpPr>
              <p:cNvPr id="17" name="Rectángulo: esquinas redondeadas 118">
                <a:extLst>
                  <a:ext uri="{FF2B5EF4-FFF2-40B4-BE49-F238E27FC236}">
                    <a16:creationId xmlns:a16="http://schemas.microsoft.com/office/drawing/2014/main" id="{CA7236AB-5D81-4F16-8AC5-F2F59F254C67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+224</a:t>
                </a:r>
              </a:p>
            </p:txBody>
          </p:sp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359BBF76-29BB-D277-98B1-E185439C7521}"/>
                  </a:ext>
                </a:extLst>
              </p:cNvPr>
              <p:cNvSpPr txBox="1"/>
              <p:nvPr/>
            </p:nvSpPr>
            <p:spPr>
              <a:xfrm>
                <a:off x="6817803" y="2087141"/>
                <a:ext cx="6264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 err="1">
                    <a:solidFill>
                      <a:schemeClr val="accent2"/>
                    </a:solidFill>
                    <a:latin typeface="Pulso" pitchFamily="2" charset="0"/>
                  </a:rPr>
                  <a:t>YoY</a:t>
                </a:r>
                <a:endParaRPr lang="es-AR" sz="1100" dirty="0">
                  <a:solidFill>
                    <a:schemeClr val="accent2"/>
                  </a:solidFill>
                  <a:latin typeface="Pulso" pitchFamily="2" charset="0"/>
                </a:endParaRPr>
              </a:p>
            </p:txBody>
          </p:sp>
        </p:grpSp>
        <p:pic>
          <p:nvPicPr>
            <p:cNvPr id="42" name="Imagen 41">
              <a:extLst>
                <a:ext uri="{FF2B5EF4-FFF2-40B4-BE49-F238E27FC236}">
                  <a16:creationId xmlns:a16="http://schemas.microsoft.com/office/drawing/2014/main" id="{ABD77575-8418-2D54-FCEA-5757C3469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97531" y="528600"/>
              <a:ext cx="533079" cy="533076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74" name="Rectángulo: esquinas redondeadas 110">
              <a:extLst>
                <a:ext uri="{FF2B5EF4-FFF2-40B4-BE49-F238E27FC236}">
                  <a16:creationId xmlns:a16="http://schemas.microsoft.com/office/drawing/2014/main" id="{A93D6562-ECE7-5898-6B0A-7C5C847F386E}"/>
                </a:ext>
              </a:extLst>
            </p:cNvPr>
            <p:cNvSpPr/>
            <p:nvPr/>
          </p:nvSpPr>
          <p:spPr>
            <a:xfrm>
              <a:off x="4244657" y="3311090"/>
              <a:ext cx="3038827" cy="1166673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A1B9A4D3-3500-941E-CA81-5A4BF9A93A9A}"/>
                </a:ext>
              </a:extLst>
            </p:cNvPr>
            <p:cNvSpPr txBox="1"/>
            <p:nvPr/>
          </p:nvSpPr>
          <p:spPr>
            <a:xfrm>
              <a:off x="4790246" y="3468105"/>
              <a:ext cx="19476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chemeClr val="accent2"/>
                  </a:solidFill>
                  <a:latin typeface="Pulso" pitchFamily="2" charset="0"/>
                </a:rPr>
                <a:t>INTERNACIONAL</a:t>
              </a:r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BA798327-F72A-1E82-859E-05EA8E09939A}"/>
                </a:ext>
              </a:extLst>
            </p:cNvPr>
            <p:cNvSpPr txBox="1"/>
            <p:nvPr/>
          </p:nvSpPr>
          <p:spPr>
            <a:xfrm>
              <a:off x="5232002" y="3825355"/>
              <a:ext cx="471283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 dirty="0">
                  <a:solidFill>
                    <a:schemeClr val="accent2"/>
                  </a:solidFill>
                  <a:latin typeface="Pulso" pitchFamily="2" charset="0"/>
                </a:rPr>
                <a:t>66</a:t>
              </a:r>
            </a:p>
          </p:txBody>
        </p: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F2609C76-E7A4-ACE0-6F84-446749980123}"/>
                </a:ext>
              </a:extLst>
            </p:cNvPr>
            <p:cNvGrpSpPr/>
            <p:nvPr/>
          </p:nvGrpSpPr>
          <p:grpSpPr>
            <a:xfrm>
              <a:off x="5593957" y="3819645"/>
              <a:ext cx="936000" cy="442306"/>
              <a:chOff x="6663003" y="2087141"/>
              <a:chExt cx="936000" cy="442306"/>
            </a:xfrm>
          </p:grpSpPr>
          <p:sp>
            <p:nvSpPr>
              <p:cNvPr id="79" name="Rectángulo: esquinas redondeadas 118">
                <a:extLst>
                  <a:ext uri="{FF2B5EF4-FFF2-40B4-BE49-F238E27FC236}">
                    <a16:creationId xmlns:a16="http://schemas.microsoft.com/office/drawing/2014/main" id="{2D05B919-EBC7-45CF-BB33-BB97794FE21B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-3</a:t>
                </a:r>
              </a:p>
            </p:txBody>
          </p:sp>
          <p:sp>
            <p:nvSpPr>
              <p:cNvPr id="80" name="CuadroTexto 79">
                <a:extLst>
                  <a:ext uri="{FF2B5EF4-FFF2-40B4-BE49-F238E27FC236}">
                    <a16:creationId xmlns:a16="http://schemas.microsoft.com/office/drawing/2014/main" id="{CE2C2609-C781-19B6-0962-5937FE4C1D31}"/>
                  </a:ext>
                </a:extLst>
              </p:cNvPr>
              <p:cNvSpPr txBox="1"/>
              <p:nvPr/>
            </p:nvSpPr>
            <p:spPr>
              <a:xfrm>
                <a:off x="6762969" y="2087141"/>
                <a:ext cx="7360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 err="1">
                    <a:solidFill>
                      <a:schemeClr val="accent2"/>
                    </a:solidFill>
                    <a:latin typeface="Pulso" pitchFamily="2" charset="0"/>
                  </a:rPr>
                  <a:t>YoY</a:t>
                </a:r>
                <a:endParaRPr lang="es-AR" sz="1100" dirty="0">
                  <a:solidFill>
                    <a:schemeClr val="accent2"/>
                  </a:solidFill>
                  <a:latin typeface="Pulso" pitchFamily="2" charset="0"/>
                </a:endParaRPr>
              </a:p>
            </p:txBody>
          </p:sp>
        </p:grpSp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FA11297F-6DD6-54CE-0EDF-0CD06A308C61}"/>
                </a:ext>
              </a:extLst>
            </p:cNvPr>
            <p:cNvGrpSpPr/>
            <p:nvPr/>
          </p:nvGrpSpPr>
          <p:grpSpPr>
            <a:xfrm>
              <a:off x="5287631" y="2895904"/>
              <a:ext cx="952878" cy="535572"/>
              <a:chOff x="5351980" y="3175606"/>
              <a:chExt cx="1136163" cy="638587"/>
            </a:xfrm>
          </p:grpSpPr>
          <p:pic>
            <p:nvPicPr>
              <p:cNvPr id="84" name="Imagen 83">
                <a:extLst>
                  <a:ext uri="{FF2B5EF4-FFF2-40B4-BE49-F238E27FC236}">
                    <a16:creationId xmlns:a16="http://schemas.microsoft.com/office/drawing/2014/main" id="{4763F474-89A0-2BF4-F8A0-C4D6016CD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980" y="3175606"/>
                <a:ext cx="638589" cy="638587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85" name="Imagen 84">
                <a:extLst>
                  <a:ext uri="{FF2B5EF4-FFF2-40B4-BE49-F238E27FC236}">
                    <a16:creationId xmlns:a16="http://schemas.microsoft.com/office/drawing/2014/main" id="{EC6F4512-19A0-713F-6DCB-17CA001E9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66606" y="3175606"/>
                <a:ext cx="621537" cy="621536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86" name="Rectángulo: esquinas redondeadas 110">
              <a:extLst>
                <a:ext uri="{FF2B5EF4-FFF2-40B4-BE49-F238E27FC236}">
                  <a16:creationId xmlns:a16="http://schemas.microsoft.com/office/drawing/2014/main" id="{07F15D0A-6653-40A8-ACFB-BD667CEA3BA1}"/>
                </a:ext>
              </a:extLst>
            </p:cNvPr>
            <p:cNvSpPr/>
            <p:nvPr/>
          </p:nvSpPr>
          <p:spPr>
            <a:xfrm>
              <a:off x="4244657" y="4970496"/>
              <a:ext cx="3038827" cy="1042840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EDE812E0-9C0D-2EE6-7B9A-3C1940F9B167}"/>
                </a:ext>
              </a:extLst>
            </p:cNvPr>
            <p:cNvSpPr txBox="1"/>
            <p:nvPr/>
          </p:nvSpPr>
          <p:spPr>
            <a:xfrm>
              <a:off x="5245500" y="5127510"/>
              <a:ext cx="10371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A50F9"/>
                  </a:solidFill>
                  <a:latin typeface="Pulso" pitchFamily="2" charset="0"/>
                </a:rPr>
                <a:t>FINTECH</a:t>
              </a:r>
            </a:p>
          </p:txBody>
        </p: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2C9E2AC3-1E91-5E64-4C97-404BCCEA214A}"/>
                </a:ext>
              </a:extLst>
            </p:cNvPr>
            <p:cNvSpPr txBox="1"/>
            <p:nvPr/>
          </p:nvSpPr>
          <p:spPr>
            <a:xfrm>
              <a:off x="5469247" y="5484760"/>
              <a:ext cx="234038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 dirty="0">
                  <a:solidFill>
                    <a:srgbClr val="5A50F9"/>
                  </a:solidFill>
                  <a:latin typeface="Pulso" pitchFamily="2" charset="0"/>
                </a:rPr>
                <a:t>9</a:t>
              </a:r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732D2B94-DB53-BE82-FEB2-B6D86A19CE2E}"/>
                </a:ext>
              </a:extLst>
            </p:cNvPr>
            <p:cNvGrpSpPr/>
            <p:nvPr/>
          </p:nvGrpSpPr>
          <p:grpSpPr>
            <a:xfrm>
              <a:off x="5499470" y="4568046"/>
              <a:ext cx="529200" cy="529197"/>
              <a:chOff x="3778351" y="412236"/>
              <a:chExt cx="529200" cy="529197"/>
            </a:xfrm>
          </p:grpSpPr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45A171DA-3F2B-0633-5719-98FD19BE547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8351" y="412236"/>
                <a:ext cx="529200" cy="529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3" name="Forma libre 102">
                <a:extLst>
                  <a:ext uri="{FF2B5EF4-FFF2-40B4-BE49-F238E27FC236}">
                    <a16:creationId xmlns:a16="http://schemas.microsoft.com/office/drawing/2014/main" id="{CAC9DECA-8520-C5C0-AA50-94B9144E44A7}"/>
                  </a:ext>
                </a:extLst>
              </p:cNvPr>
              <p:cNvSpPr/>
              <p:nvPr/>
            </p:nvSpPr>
            <p:spPr>
              <a:xfrm>
                <a:off x="3869108" y="502069"/>
                <a:ext cx="347686" cy="349531"/>
              </a:xfrm>
              <a:custGeom>
                <a:avLst/>
                <a:gdLst>
                  <a:gd name="csX0" fmla="*/ 780764 w 843725"/>
                  <a:gd name="csY0" fmla="*/ 197168 h 848201"/>
                  <a:gd name="csX1" fmla="*/ 780764 w 843725"/>
                  <a:gd name="csY1" fmla="*/ 197263 h 848201"/>
                  <a:gd name="csX2" fmla="*/ 780722 w 843725"/>
                  <a:gd name="csY2" fmla="*/ 197211 h 848201"/>
                  <a:gd name="csX3" fmla="*/ 711422 w 843725"/>
                  <a:gd name="csY3" fmla="*/ 111919 h 848201"/>
                  <a:gd name="csX4" fmla="*/ 780722 w 843725"/>
                  <a:gd name="csY4" fmla="*/ 197211 h 848201"/>
                  <a:gd name="csX5" fmla="*/ 413671 w 843725"/>
                  <a:gd name="csY5" fmla="*/ 569024 h 848201"/>
                  <a:gd name="csX6" fmla="*/ 248031 w 843725"/>
                  <a:gd name="csY6" fmla="*/ 403574 h 848201"/>
                  <a:gd name="csX7" fmla="*/ 325469 w 843725"/>
                  <a:gd name="csY7" fmla="*/ 326517 h 848201"/>
                  <a:gd name="csX8" fmla="*/ 412337 w 843725"/>
                  <a:gd name="csY8" fmla="*/ 415100 h 848201"/>
                  <a:gd name="csX9" fmla="*/ 424720 w 843725"/>
                  <a:gd name="csY9" fmla="*/ 0 h 848201"/>
                  <a:gd name="csX10" fmla="*/ 665417 w 843725"/>
                  <a:gd name="csY10" fmla="*/ 74390 h 848201"/>
                  <a:gd name="csX11" fmla="*/ 548354 w 843725"/>
                  <a:gd name="csY11" fmla="*/ 191452 h 848201"/>
                  <a:gd name="csX12" fmla="*/ 421672 w 843725"/>
                  <a:gd name="csY12" fmla="*/ 157543 h 848201"/>
                  <a:gd name="csX13" fmla="*/ 164973 w 843725"/>
                  <a:gd name="csY13" fmla="*/ 423291 h 848201"/>
                  <a:gd name="csX14" fmla="*/ 421672 w 843725"/>
                  <a:gd name="csY14" fmla="*/ 690467 h 848201"/>
                  <a:gd name="csX15" fmla="*/ 678561 w 843725"/>
                  <a:gd name="csY15" fmla="*/ 423291 h 848201"/>
                  <a:gd name="csX16" fmla="*/ 676656 w 843725"/>
                  <a:gd name="csY16" fmla="*/ 390715 h 848201"/>
                  <a:gd name="csX17" fmla="*/ 810863 w 843725"/>
                  <a:gd name="csY17" fmla="*/ 256508 h 848201"/>
                  <a:gd name="csX18" fmla="*/ 810959 w 843725"/>
                  <a:gd name="csY18" fmla="*/ 256508 h 848201"/>
                  <a:gd name="csX19" fmla="*/ 843725 w 843725"/>
                  <a:gd name="csY19" fmla="*/ 423291 h 848201"/>
                  <a:gd name="csX20" fmla="*/ 421767 w 843725"/>
                  <a:gd name="csY20" fmla="*/ 848201 h 848201"/>
                  <a:gd name="csX21" fmla="*/ 0 w 843725"/>
                  <a:gd name="csY21" fmla="*/ 423291 h 848201"/>
                  <a:gd name="csX22" fmla="*/ 424720 w 843725"/>
                  <a:gd name="csY22" fmla="*/ 0 h 84820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</a:cxnLst>
                <a:rect l="l" t="t" r="r" b="b"/>
                <a:pathLst>
                  <a:path w="843725" h="848201">
                    <a:moveTo>
                      <a:pt x="780764" y="197168"/>
                    </a:moveTo>
                    <a:lnTo>
                      <a:pt x="780764" y="197263"/>
                    </a:lnTo>
                    <a:lnTo>
                      <a:pt x="780722" y="197211"/>
                    </a:lnTo>
                    <a:close/>
                    <a:moveTo>
                      <a:pt x="711422" y="111919"/>
                    </a:moveTo>
                    <a:lnTo>
                      <a:pt x="780722" y="197211"/>
                    </a:lnTo>
                    <a:lnTo>
                      <a:pt x="413671" y="569024"/>
                    </a:lnTo>
                    <a:lnTo>
                      <a:pt x="248031" y="403574"/>
                    </a:lnTo>
                    <a:lnTo>
                      <a:pt x="325469" y="326517"/>
                    </a:lnTo>
                    <a:lnTo>
                      <a:pt x="412337" y="415100"/>
                    </a:lnTo>
                    <a:close/>
                    <a:moveTo>
                      <a:pt x="424720" y="0"/>
                    </a:moveTo>
                    <a:cubicBezTo>
                      <a:pt x="516160" y="0"/>
                      <a:pt x="598551" y="27432"/>
                      <a:pt x="665417" y="74390"/>
                    </a:cubicBezTo>
                    <a:lnTo>
                      <a:pt x="548354" y="191452"/>
                    </a:lnTo>
                    <a:cubicBezTo>
                      <a:pt x="511207" y="169831"/>
                      <a:pt x="468249" y="157543"/>
                      <a:pt x="421672" y="157543"/>
                    </a:cubicBezTo>
                    <a:cubicBezTo>
                      <a:pt x="276130" y="157543"/>
                      <a:pt x="164973" y="276130"/>
                      <a:pt x="164973" y="423291"/>
                    </a:cubicBezTo>
                    <a:cubicBezTo>
                      <a:pt x="164973" y="570452"/>
                      <a:pt x="277463" y="690467"/>
                      <a:pt x="421672" y="690467"/>
                    </a:cubicBezTo>
                    <a:cubicBezTo>
                      <a:pt x="565880" y="690467"/>
                      <a:pt x="678561" y="571976"/>
                      <a:pt x="678561" y="423291"/>
                    </a:cubicBezTo>
                    <a:cubicBezTo>
                      <a:pt x="678561" y="412242"/>
                      <a:pt x="677990" y="401288"/>
                      <a:pt x="676656" y="390715"/>
                    </a:cubicBezTo>
                    <a:lnTo>
                      <a:pt x="810863" y="256508"/>
                    </a:lnTo>
                    <a:lnTo>
                      <a:pt x="810959" y="256508"/>
                    </a:lnTo>
                    <a:cubicBezTo>
                      <a:pt x="832199" y="307753"/>
                      <a:pt x="843725" y="364331"/>
                      <a:pt x="843725" y="423291"/>
                    </a:cubicBezTo>
                    <a:cubicBezTo>
                      <a:pt x="843725" y="655987"/>
                      <a:pt x="652843" y="848201"/>
                      <a:pt x="421767" y="848201"/>
                    </a:cubicBezTo>
                    <a:cubicBezTo>
                      <a:pt x="190690" y="848201"/>
                      <a:pt x="0" y="654558"/>
                      <a:pt x="0" y="423291"/>
                    </a:cubicBezTo>
                    <a:cubicBezTo>
                      <a:pt x="0" y="192024"/>
                      <a:pt x="193643" y="0"/>
                      <a:pt x="424720" y="0"/>
                    </a:cubicBezTo>
                    <a:close/>
                  </a:path>
                </a:pathLst>
              </a:custGeom>
              <a:solidFill>
                <a:srgbClr val="5A50F9"/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s-AR"/>
              </a:p>
            </p:txBody>
          </p:sp>
        </p:grpSp>
        <p:cxnSp>
          <p:nvCxnSpPr>
            <p:cNvPr id="104" name="Conector: curvado 170">
              <a:extLst>
                <a:ext uri="{FF2B5EF4-FFF2-40B4-BE49-F238E27FC236}">
                  <a16:creationId xmlns:a16="http://schemas.microsoft.com/office/drawing/2014/main" id="{9F08FAF3-BD92-56AA-D101-2063AE7200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2008" y="3907327"/>
              <a:ext cx="1192649" cy="2580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: curvado 169">
              <a:extLst>
                <a:ext uri="{FF2B5EF4-FFF2-40B4-BE49-F238E27FC236}">
                  <a16:creationId xmlns:a16="http://schemas.microsoft.com/office/drawing/2014/main" id="{E5FC8FAE-629B-D788-A1CC-AEA51B12340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48889" y="2314140"/>
              <a:ext cx="1998886" cy="1192650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ector: curvado 169">
              <a:extLst>
                <a:ext uri="{FF2B5EF4-FFF2-40B4-BE49-F238E27FC236}">
                  <a16:creationId xmlns:a16="http://schemas.microsoft.com/office/drawing/2014/main" id="{FB3D37AD-5B68-3D01-DC0B-3B8F4E414FB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57327" y="4104586"/>
              <a:ext cx="1582010" cy="1192650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3D5F9737-07BA-6964-015D-1A5D19B522B6}"/>
                </a:ext>
              </a:extLst>
            </p:cNvPr>
            <p:cNvGrpSpPr/>
            <p:nvPr/>
          </p:nvGrpSpPr>
          <p:grpSpPr>
            <a:xfrm>
              <a:off x="5593957" y="5479050"/>
              <a:ext cx="936000" cy="442306"/>
              <a:chOff x="6663003" y="2087141"/>
              <a:chExt cx="936000" cy="442306"/>
            </a:xfrm>
          </p:grpSpPr>
          <p:sp>
            <p:nvSpPr>
              <p:cNvPr id="136" name="Rectángulo: esquinas redondeadas 118">
                <a:extLst>
                  <a:ext uri="{FF2B5EF4-FFF2-40B4-BE49-F238E27FC236}">
                    <a16:creationId xmlns:a16="http://schemas.microsoft.com/office/drawing/2014/main" id="{8CB25D60-4B11-8636-A9CB-BAF704B7B3AA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rgbClr val="5A50F9"/>
                    </a:solidFill>
                    <a:latin typeface="Pulso" pitchFamily="2" charset="0"/>
                  </a:rPr>
                  <a:t>-1</a:t>
                </a:r>
              </a:p>
            </p:txBody>
          </p:sp>
          <p:sp>
            <p:nvSpPr>
              <p:cNvPr id="137" name="CuadroTexto 136">
                <a:extLst>
                  <a:ext uri="{FF2B5EF4-FFF2-40B4-BE49-F238E27FC236}">
                    <a16:creationId xmlns:a16="http://schemas.microsoft.com/office/drawing/2014/main" id="{76BCEA42-94BA-1640-DDC7-FF901B165B04}"/>
                  </a:ext>
                </a:extLst>
              </p:cNvPr>
              <p:cNvSpPr txBox="1"/>
              <p:nvPr/>
            </p:nvSpPr>
            <p:spPr>
              <a:xfrm>
                <a:off x="6762969" y="2087141"/>
                <a:ext cx="7360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 err="1">
                    <a:solidFill>
                      <a:srgbClr val="5A50F9"/>
                    </a:solidFill>
                    <a:latin typeface="Pulso" pitchFamily="2" charset="0"/>
                  </a:rPr>
                  <a:t>YoY</a:t>
                </a:r>
                <a:endParaRPr lang="es-AR" sz="1100" dirty="0">
                  <a:solidFill>
                    <a:srgbClr val="5A50F9"/>
                  </a:solidFill>
                  <a:latin typeface="Pulso" pitchFamily="2" charset="0"/>
                </a:endParaRPr>
              </a:p>
            </p:txBody>
          </p:sp>
        </p:grpSp>
        <p:sp>
          <p:nvSpPr>
            <p:cNvPr id="138" name="Rectángulo: esquinas redondeadas 3">
              <a:extLst>
                <a:ext uri="{FF2B5EF4-FFF2-40B4-BE49-F238E27FC236}">
                  <a16:creationId xmlns:a16="http://schemas.microsoft.com/office/drawing/2014/main" id="{714CA38C-0E2D-B497-B4F9-58F587BBA1D6}"/>
                </a:ext>
              </a:extLst>
            </p:cNvPr>
            <p:cNvSpPr/>
            <p:nvPr/>
          </p:nvSpPr>
          <p:spPr>
            <a:xfrm>
              <a:off x="4703499" y="1982247"/>
              <a:ext cx="1122416" cy="25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900" dirty="0">
                  <a:solidFill>
                    <a:schemeClr val="tx1"/>
                  </a:solidFill>
                  <a:latin typeface="Pulso" pitchFamily="2" charset="0"/>
                </a:rPr>
                <a:t>s/Ventas 21% </a:t>
              </a:r>
            </a:p>
          </p:txBody>
        </p:sp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62685220-2FE1-D7FF-94A2-460386A6FC14}"/>
                </a:ext>
              </a:extLst>
            </p:cNvPr>
            <p:cNvSpPr/>
            <p:nvPr/>
          </p:nvSpPr>
          <p:spPr>
            <a:xfrm>
              <a:off x="4703499" y="4196314"/>
              <a:ext cx="1122416" cy="25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900" dirty="0">
                  <a:solidFill>
                    <a:schemeClr val="tx1"/>
                  </a:solidFill>
                  <a:latin typeface="Pulso" pitchFamily="2" charset="0"/>
                </a:rPr>
                <a:t>s/Ventas 25%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7847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AD38BF-612F-55FE-1C3C-B7694FA59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1FE26A13-C248-2540-8C0F-199126346553}"/>
              </a:ext>
            </a:extLst>
          </p:cNvPr>
          <p:cNvGrpSpPr/>
          <p:nvPr/>
        </p:nvGrpSpPr>
        <p:grpSpPr>
          <a:xfrm rot="16200000">
            <a:off x="1794005" y="-27298"/>
            <a:ext cx="537486" cy="2027747"/>
            <a:chOff x="10774835" y="-1325835"/>
            <a:chExt cx="719999" cy="2716311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CF99378E-46A7-793C-826C-772994764EDA}"/>
                </a:ext>
              </a:extLst>
            </p:cNvPr>
            <p:cNvSpPr/>
            <p:nvPr/>
          </p:nvSpPr>
          <p:spPr>
            <a:xfrm>
              <a:off x="10774835" y="-1325835"/>
              <a:ext cx="719999" cy="2716311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0F66C7CD-D86F-459F-5D22-763363F8F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253F77D0-2DB5-6EBC-61B5-EE8BB139EA04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63185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CAPEX</a:t>
            </a:r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91DDF728-9D62-C5AF-437F-F7D5D69E3D4A}"/>
              </a:ext>
            </a:extLst>
          </p:cNvPr>
          <p:cNvGrpSpPr/>
          <p:nvPr/>
        </p:nvGrpSpPr>
        <p:grpSpPr>
          <a:xfrm>
            <a:off x="720874" y="1398005"/>
            <a:ext cx="5754354" cy="4305309"/>
            <a:chOff x="720874" y="1398005"/>
            <a:chExt cx="5754354" cy="4305309"/>
          </a:xfrm>
        </p:grpSpPr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2D6CAF47-E393-D418-8129-81C8C7CA1E36}"/>
                </a:ext>
              </a:extLst>
            </p:cNvPr>
            <p:cNvSpPr/>
            <p:nvPr/>
          </p:nvSpPr>
          <p:spPr>
            <a:xfrm>
              <a:off x="720874" y="1841055"/>
              <a:ext cx="5754354" cy="53481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9525">
              <a:solidFill>
                <a:schemeClr val="tx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54000" tIns="0" rIns="0" bIns="0" rtlCol="0" anchor="ctr"/>
            <a:lstStyle/>
            <a:p>
              <a:r>
                <a:rPr lang="es-AR" sz="2000" b="1" dirty="0">
                  <a:solidFill>
                    <a:schemeClr val="tx2"/>
                  </a:solidFill>
                  <a:latin typeface="Pulso" pitchFamily="2" charset="0"/>
                </a:rPr>
                <a:t>ARGENTINA</a:t>
              </a: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DAEDCDC0-90E0-EC54-2B9A-1D0FB101C3C3}"/>
                </a:ext>
              </a:extLst>
            </p:cNvPr>
            <p:cNvSpPr txBox="1"/>
            <p:nvPr/>
          </p:nvSpPr>
          <p:spPr>
            <a:xfrm>
              <a:off x="4298076" y="1961423"/>
              <a:ext cx="673261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000" dirty="0">
                  <a:solidFill>
                    <a:schemeClr val="tx2"/>
                  </a:solidFill>
                  <a:latin typeface="Pulso" pitchFamily="2" charset="0"/>
                </a:rPr>
                <a:t>1.045</a:t>
              </a:r>
            </a:p>
          </p:txBody>
        </p:sp>
        <p:pic>
          <p:nvPicPr>
            <p:cNvPr id="9" name="Imagen 8" descr="Icono&#10;&#10;El contenido generado por IA puede ser incorrecto.">
              <a:extLst>
                <a:ext uri="{FF2B5EF4-FFF2-40B4-BE49-F238E27FC236}">
                  <a16:creationId xmlns:a16="http://schemas.microsoft.com/office/drawing/2014/main" id="{EB549EFA-09F3-2DC2-DC3C-2C1EBF2C5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59730" y="1954701"/>
              <a:ext cx="333686" cy="333686"/>
            </a:xfrm>
            <a:prstGeom prst="rect">
              <a:avLst/>
            </a:prstGeom>
          </p:spPr>
        </p:pic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32DF953A-6C97-0526-D89F-708DC1E05CC0}"/>
                </a:ext>
              </a:extLst>
            </p:cNvPr>
            <p:cNvSpPr txBox="1"/>
            <p:nvPr/>
          </p:nvSpPr>
          <p:spPr>
            <a:xfrm>
              <a:off x="1754024" y="3901090"/>
              <a:ext cx="1822615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Plataformas P&amp;S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BAF8B129-26A4-D057-2968-8219969742AD}"/>
                </a:ext>
              </a:extLst>
            </p:cNvPr>
            <p:cNvSpPr txBox="1"/>
            <p:nvPr/>
          </p:nvSpPr>
          <p:spPr>
            <a:xfrm>
              <a:off x="4605470" y="3901090"/>
              <a:ext cx="40716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136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40C45B4A-CEFA-C7B7-B09B-3FB911D92FD0}"/>
                </a:ext>
              </a:extLst>
            </p:cNvPr>
            <p:cNvSpPr txBox="1"/>
            <p:nvPr/>
          </p:nvSpPr>
          <p:spPr>
            <a:xfrm>
              <a:off x="919482" y="3885701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13%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B7475C39-0BC0-BF3C-2F1A-8172936502A7}"/>
                </a:ext>
              </a:extLst>
            </p:cNvPr>
            <p:cNvSpPr txBox="1"/>
            <p:nvPr/>
          </p:nvSpPr>
          <p:spPr>
            <a:xfrm>
              <a:off x="1754024" y="5232068"/>
              <a:ext cx="121828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Otros Core </a:t>
              </a:r>
            </a:p>
          </p:txBody>
        </p: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AB9618D2-E47B-ACA6-F3DE-1A11FB788292}"/>
                </a:ext>
              </a:extLst>
            </p:cNvPr>
            <p:cNvSpPr txBox="1"/>
            <p:nvPr/>
          </p:nvSpPr>
          <p:spPr>
            <a:xfrm>
              <a:off x="4735313" y="5232068"/>
              <a:ext cx="2773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67</a:t>
              </a:r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85636B09-D16E-7055-0818-2D23C89DEF0D}"/>
                </a:ext>
              </a:extLst>
            </p:cNvPr>
            <p:cNvSpPr txBox="1"/>
            <p:nvPr/>
          </p:nvSpPr>
          <p:spPr>
            <a:xfrm>
              <a:off x="919482" y="5216679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5%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184B7CA2-D2D1-4B2C-E874-505D106A5E04}"/>
                </a:ext>
              </a:extLst>
            </p:cNvPr>
            <p:cNvSpPr txBox="1"/>
            <p:nvPr/>
          </p:nvSpPr>
          <p:spPr>
            <a:xfrm>
              <a:off x="1754024" y="3235601"/>
              <a:ext cx="227947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Instalaciones &amp; </a:t>
              </a:r>
              <a:r>
                <a:rPr lang="es-AR" dirty="0" err="1">
                  <a:solidFill>
                    <a:schemeClr val="tx2"/>
                  </a:solidFill>
                </a:rPr>
                <a:t>CPEs</a:t>
              </a:r>
              <a:endParaRPr lang="es-AR" dirty="0">
                <a:solidFill>
                  <a:schemeClr val="tx2"/>
                </a:solidFill>
              </a:endParaRP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CFC29C1E-29EA-6E88-1B71-66BBEC47059E}"/>
                </a:ext>
              </a:extLst>
            </p:cNvPr>
            <p:cNvSpPr txBox="1"/>
            <p:nvPr/>
          </p:nvSpPr>
          <p:spPr>
            <a:xfrm>
              <a:off x="4570204" y="3235601"/>
              <a:ext cx="44242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343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3FFAD21D-C714-9A2E-B920-4F9C58DFEF7D}"/>
                </a:ext>
              </a:extLst>
            </p:cNvPr>
            <p:cNvSpPr txBox="1"/>
            <p:nvPr/>
          </p:nvSpPr>
          <p:spPr>
            <a:xfrm>
              <a:off x="919482" y="3220212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29%</a:t>
              </a:r>
            </a:p>
          </p:txBody>
        </p:sp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C0A2AD21-64EB-DDB1-AB58-6A044CC2716A}"/>
                </a:ext>
              </a:extLst>
            </p:cNvPr>
            <p:cNvSpPr txBox="1"/>
            <p:nvPr/>
          </p:nvSpPr>
          <p:spPr>
            <a:xfrm>
              <a:off x="1754024" y="4566579"/>
              <a:ext cx="13465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Negocio B2B</a:t>
              </a:r>
            </a:p>
          </p:txBody>
        </p:sp>
        <p:sp>
          <p:nvSpPr>
            <p:cNvPr id="188" name="CuadroTexto 187">
              <a:extLst>
                <a:ext uri="{FF2B5EF4-FFF2-40B4-BE49-F238E27FC236}">
                  <a16:creationId xmlns:a16="http://schemas.microsoft.com/office/drawing/2014/main" id="{8FCD5E70-8F92-ECE0-16FD-1E752A28F6AB}"/>
                </a:ext>
              </a:extLst>
            </p:cNvPr>
            <p:cNvSpPr txBox="1"/>
            <p:nvPr/>
          </p:nvSpPr>
          <p:spPr>
            <a:xfrm>
              <a:off x="4757755" y="4566579"/>
              <a:ext cx="25487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31</a:t>
              </a:r>
            </a:p>
          </p:txBody>
        </p:sp>
        <p:sp>
          <p:nvSpPr>
            <p:cNvPr id="192" name="CuadroTexto 191">
              <a:extLst>
                <a:ext uri="{FF2B5EF4-FFF2-40B4-BE49-F238E27FC236}">
                  <a16:creationId xmlns:a16="http://schemas.microsoft.com/office/drawing/2014/main" id="{A5F64954-370A-0AAF-43D7-475EA047947E}"/>
                </a:ext>
              </a:extLst>
            </p:cNvPr>
            <p:cNvSpPr txBox="1"/>
            <p:nvPr/>
          </p:nvSpPr>
          <p:spPr>
            <a:xfrm>
              <a:off x="919482" y="4551190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2%</a:t>
              </a:r>
            </a:p>
          </p:txBody>
        </p:sp>
        <p:sp>
          <p:nvSpPr>
            <p:cNvPr id="202" name="CuadroTexto 201">
              <a:extLst>
                <a:ext uri="{FF2B5EF4-FFF2-40B4-BE49-F238E27FC236}">
                  <a16:creationId xmlns:a16="http://schemas.microsoft.com/office/drawing/2014/main" id="{BC168C97-39DF-0E15-4B68-BD4E5B42DA2D}"/>
                </a:ext>
              </a:extLst>
            </p:cNvPr>
            <p:cNvSpPr txBox="1"/>
            <p:nvPr/>
          </p:nvSpPr>
          <p:spPr>
            <a:xfrm>
              <a:off x="1754024" y="2570112"/>
              <a:ext cx="212878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chemeClr val="accent2"/>
                  </a:solidFill>
                  <a:latin typeface="Pulso" pitchFamily="2" charset="0"/>
                </a:defRPr>
              </a:lvl1pPr>
            </a:lstStyle>
            <a:p>
              <a:r>
                <a:rPr lang="es-AR" dirty="0">
                  <a:solidFill>
                    <a:schemeClr val="tx2"/>
                  </a:solidFill>
                </a:rPr>
                <a:t>Redes &amp; Tecnología</a:t>
              </a:r>
            </a:p>
          </p:txBody>
        </p:sp>
        <p:sp>
          <p:nvSpPr>
            <p:cNvPr id="203" name="CuadroTexto 202">
              <a:extLst>
                <a:ext uri="{FF2B5EF4-FFF2-40B4-BE49-F238E27FC236}">
                  <a16:creationId xmlns:a16="http://schemas.microsoft.com/office/drawing/2014/main" id="{7D494B87-D944-53D7-034C-2218D958F650}"/>
                </a:ext>
              </a:extLst>
            </p:cNvPr>
            <p:cNvSpPr txBox="1"/>
            <p:nvPr/>
          </p:nvSpPr>
          <p:spPr>
            <a:xfrm>
              <a:off x="4555777" y="2570112"/>
              <a:ext cx="45685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468</a:t>
              </a:r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id="{D74B409A-410B-1B87-C71D-CE3DBCFDEDE6}"/>
                </a:ext>
              </a:extLst>
            </p:cNvPr>
            <p:cNvSpPr txBox="1"/>
            <p:nvPr/>
          </p:nvSpPr>
          <p:spPr>
            <a:xfrm>
              <a:off x="919482" y="2554723"/>
              <a:ext cx="612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51%</a:t>
              </a:r>
            </a:p>
          </p:txBody>
        </p:sp>
        <p:grpSp>
          <p:nvGrpSpPr>
            <p:cNvPr id="80" name="Grupo 79">
              <a:extLst>
                <a:ext uri="{FF2B5EF4-FFF2-40B4-BE49-F238E27FC236}">
                  <a16:creationId xmlns:a16="http://schemas.microsoft.com/office/drawing/2014/main" id="{D413B8CF-C2EC-BFA2-65CF-0FEF573CF5DC}"/>
                </a:ext>
              </a:extLst>
            </p:cNvPr>
            <p:cNvGrpSpPr/>
            <p:nvPr/>
          </p:nvGrpSpPr>
          <p:grpSpPr>
            <a:xfrm>
              <a:off x="949487" y="3041356"/>
              <a:ext cx="5272409" cy="2661958"/>
              <a:chOff x="949487" y="3041356"/>
              <a:chExt cx="10461574" cy="2661958"/>
            </a:xfrm>
          </p:grpSpPr>
          <p:cxnSp>
            <p:nvCxnSpPr>
              <p:cNvPr id="12" name="Conector recto 11">
                <a:extLst>
                  <a:ext uri="{FF2B5EF4-FFF2-40B4-BE49-F238E27FC236}">
                    <a16:creationId xmlns:a16="http://schemas.microsoft.com/office/drawing/2014/main" id="{0CD488B2-9EE8-4E4D-85EE-4735762883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3041356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Conector recto 37">
                <a:extLst>
                  <a:ext uri="{FF2B5EF4-FFF2-40B4-BE49-F238E27FC236}">
                    <a16:creationId xmlns:a16="http://schemas.microsoft.com/office/drawing/2014/main" id="{C03FA622-EB52-636C-7829-7ECC26560F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3706845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Conector recto 38">
                <a:extLst>
                  <a:ext uri="{FF2B5EF4-FFF2-40B4-BE49-F238E27FC236}">
                    <a16:creationId xmlns:a16="http://schemas.microsoft.com/office/drawing/2014/main" id="{CBCA55DD-2C4D-2E8D-880F-BA18E99547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4372334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ector recto 39">
                <a:extLst>
                  <a:ext uri="{FF2B5EF4-FFF2-40B4-BE49-F238E27FC236}">
                    <a16:creationId xmlns:a16="http://schemas.microsoft.com/office/drawing/2014/main" id="{16AC4DC2-9B1F-17E5-D450-2253935EAB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5037823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Conector recto 227">
                <a:extLst>
                  <a:ext uri="{FF2B5EF4-FFF2-40B4-BE49-F238E27FC236}">
                    <a16:creationId xmlns:a16="http://schemas.microsoft.com/office/drawing/2014/main" id="{DD1B4108-F8F3-0065-60D3-1F2F9E250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9487" y="5703314"/>
                <a:ext cx="10461574" cy="0"/>
              </a:xfrm>
              <a:prstGeom prst="line">
                <a:avLst/>
              </a:prstGeom>
              <a:ln w="9525">
                <a:solidFill>
                  <a:schemeClr val="bg1">
                    <a:lumMod val="85000"/>
                  </a:schemeClr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FCF30E7A-50E5-29CD-11C1-25F02123B225}"/>
                </a:ext>
              </a:extLst>
            </p:cNvPr>
            <p:cNvSpPr txBox="1"/>
            <p:nvPr/>
          </p:nvSpPr>
          <p:spPr>
            <a:xfrm>
              <a:off x="4487229" y="1398005"/>
              <a:ext cx="48410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000" b="1" dirty="0">
                  <a:solidFill>
                    <a:schemeClr val="tx2"/>
                  </a:solidFill>
                  <a:latin typeface="Pulso" pitchFamily="2" charset="0"/>
                </a:rPr>
                <a:t>F25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CEDB2A0C-7EEF-B064-1A9F-93E4C573EFDF}"/>
                </a:ext>
              </a:extLst>
            </p:cNvPr>
            <p:cNvSpPr txBox="1"/>
            <p:nvPr/>
          </p:nvSpPr>
          <p:spPr>
            <a:xfrm>
              <a:off x="5649177" y="3901090"/>
              <a:ext cx="40716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162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89CC6B5F-6257-2D62-BD10-B062FAD4BEE4}"/>
                </a:ext>
              </a:extLst>
            </p:cNvPr>
            <p:cNvSpPr txBox="1"/>
            <p:nvPr/>
          </p:nvSpPr>
          <p:spPr>
            <a:xfrm>
              <a:off x="5761386" y="5232068"/>
              <a:ext cx="29495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63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0C294837-D51E-34D1-F708-1E28C017F56F}"/>
                </a:ext>
              </a:extLst>
            </p:cNvPr>
            <p:cNvSpPr txBox="1"/>
            <p:nvPr/>
          </p:nvSpPr>
          <p:spPr>
            <a:xfrm>
              <a:off x="5618720" y="3235601"/>
              <a:ext cx="43762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362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936FE530-5834-0D3D-4A66-CE48EA2D87C3}"/>
                </a:ext>
              </a:extLst>
            </p:cNvPr>
            <p:cNvSpPr txBox="1"/>
            <p:nvPr/>
          </p:nvSpPr>
          <p:spPr>
            <a:xfrm>
              <a:off x="5801462" y="4566579"/>
              <a:ext cx="25487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31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2C826130-7220-7651-772B-DE70272EF12A}"/>
                </a:ext>
              </a:extLst>
            </p:cNvPr>
            <p:cNvSpPr txBox="1"/>
            <p:nvPr/>
          </p:nvSpPr>
          <p:spPr>
            <a:xfrm>
              <a:off x="5617117" y="2570112"/>
              <a:ext cx="43922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chemeClr val="tx2"/>
                  </a:solidFill>
                  <a:latin typeface="Pulso" pitchFamily="2" charset="0"/>
                </a:rPr>
                <a:t>650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E8B348BD-8002-2833-FFF6-9CDD1554A7B2}"/>
                </a:ext>
              </a:extLst>
            </p:cNvPr>
            <p:cNvSpPr txBox="1"/>
            <p:nvPr/>
          </p:nvSpPr>
          <p:spPr>
            <a:xfrm>
              <a:off x="5506892" y="1398005"/>
              <a:ext cx="50815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000" b="1" dirty="0">
                  <a:solidFill>
                    <a:schemeClr val="tx2"/>
                  </a:solidFill>
                  <a:latin typeface="Pulso" pitchFamily="2" charset="0"/>
                </a:rPr>
                <a:t>B26</a:t>
              </a:r>
            </a:p>
          </p:txBody>
        </p:sp>
      </p:grp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22C7E49D-313A-3287-239D-EBEC26FC271C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 dirty="0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25</a:t>
            </a:r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5EFB5DF1-38BD-64A8-2CEE-35A15DD07451}"/>
              </a:ext>
            </a:extLst>
          </p:cNvPr>
          <p:cNvSpPr txBox="1"/>
          <p:nvPr/>
        </p:nvSpPr>
        <p:spPr>
          <a:xfrm>
            <a:off x="4765529" y="1535300"/>
            <a:ext cx="93775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chemeClr val="accent2"/>
                </a:solidFill>
                <a:latin typeface="Pulso" pitchFamily="2" charset="0"/>
              </a:rPr>
              <a:t>1.268</a:t>
            </a:r>
          </a:p>
        </p:txBody>
      </p:sp>
    </p:spTree>
    <p:extLst>
      <p:ext uri="{BB962C8B-B14F-4D97-AF65-F5344CB8AC3E}">
        <p14:creationId xmlns:p14="http://schemas.microsoft.com/office/powerpoint/2010/main" val="23235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4.07407E-6 L 0.03672 0.0511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6" y="254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52C5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6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2"/>
                                        </p:tgtEl>
                                      </p:cBhvr>
                                      <p:by x="71000" y="71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2" grpId="2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99E0E-0D60-1B61-1055-DEFD7BA3F2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8CA88765-9EF1-8DF9-386B-18B9B4CEF016}"/>
              </a:ext>
            </a:extLst>
          </p:cNvPr>
          <p:cNvSpPr/>
          <p:nvPr/>
        </p:nvSpPr>
        <p:spPr>
          <a:xfrm>
            <a:off x="720874" y="1841055"/>
            <a:ext cx="10918800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000" tIns="0" rIns="0" bIns="0" rtlCol="0" anchor="ctr"/>
          <a:lstStyle/>
          <a:p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81" name="Redondear rectángulo de esquina del mismo lado 80">
            <a:extLst>
              <a:ext uri="{FF2B5EF4-FFF2-40B4-BE49-F238E27FC236}">
                <a16:creationId xmlns:a16="http://schemas.microsoft.com/office/drawing/2014/main" id="{09401A5F-B75B-01CE-9635-673B44E34B94}"/>
              </a:ext>
            </a:extLst>
          </p:cNvPr>
          <p:cNvSpPr/>
          <p:nvPr/>
        </p:nvSpPr>
        <p:spPr>
          <a:xfrm>
            <a:off x="6409242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BAU, Mínimo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Actividad</a:t>
            </a:r>
          </a:p>
        </p:txBody>
      </p:sp>
      <p:sp>
        <p:nvSpPr>
          <p:cNvPr id="82" name="Redondear rectángulo de esquina del mismo lado 81">
            <a:extLst>
              <a:ext uri="{FF2B5EF4-FFF2-40B4-BE49-F238E27FC236}">
                <a16:creationId xmlns:a16="http://schemas.microsoft.com/office/drawing/2014/main" id="{162E09CD-6ADB-FD42-D277-D3E70DAF73D1}"/>
              </a:ext>
            </a:extLst>
          </p:cNvPr>
          <p:cNvSpPr/>
          <p:nvPr/>
        </p:nvSpPr>
        <p:spPr>
          <a:xfrm>
            <a:off x="8934504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Continuidad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Eficiencia</a:t>
            </a:r>
          </a:p>
        </p:txBody>
      </p:sp>
      <p:sp>
        <p:nvSpPr>
          <p:cNvPr id="83" name="Redondear rectángulo de esquina del mismo lado 82">
            <a:extLst>
              <a:ext uri="{FF2B5EF4-FFF2-40B4-BE49-F238E27FC236}">
                <a16:creationId xmlns:a16="http://schemas.microsoft.com/office/drawing/2014/main" id="{320C440C-4375-D950-AF6F-E849BBF0A5ED}"/>
              </a:ext>
            </a:extLst>
          </p:cNvPr>
          <p:cNvSpPr/>
          <p:nvPr/>
        </p:nvSpPr>
        <p:spPr>
          <a:xfrm>
            <a:off x="7671873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Consolidación</a:t>
            </a:r>
          </a:p>
        </p:txBody>
      </p:sp>
      <p:sp>
        <p:nvSpPr>
          <p:cNvPr id="84" name="Redondear rectángulo de esquina del mismo lado 83">
            <a:extLst>
              <a:ext uri="{FF2B5EF4-FFF2-40B4-BE49-F238E27FC236}">
                <a16:creationId xmlns:a16="http://schemas.microsoft.com/office/drawing/2014/main" id="{6B2FD826-CD88-22CB-4D54-4D8B6E39DD8F}"/>
              </a:ext>
            </a:extLst>
          </p:cNvPr>
          <p:cNvSpPr/>
          <p:nvPr/>
        </p:nvSpPr>
        <p:spPr>
          <a:xfrm>
            <a:off x="10197135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Aceleración</a:t>
            </a:r>
            <a:br>
              <a:rPr lang="es-AR" sz="1100" dirty="0">
                <a:latin typeface="Pulso" pitchFamily="2" charset="0"/>
              </a:rPr>
            </a:br>
            <a:r>
              <a:rPr lang="es-AR" sz="1100" dirty="0">
                <a:latin typeface="Pulso" pitchFamily="2" charset="0"/>
              </a:rPr>
              <a:t>&amp; Evolución</a:t>
            </a:r>
          </a:p>
        </p:txBody>
      </p:sp>
      <p:sp>
        <p:nvSpPr>
          <p:cNvPr id="85" name="CuadroTexto 84">
            <a:extLst>
              <a:ext uri="{FF2B5EF4-FFF2-40B4-BE49-F238E27FC236}">
                <a16:creationId xmlns:a16="http://schemas.microsoft.com/office/drawing/2014/main" id="{6A4F589F-16CE-D766-5248-219458EAE07A}"/>
              </a:ext>
            </a:extLst>
          </p:cNvPr>
          <p:cNvSpPr txBox="1"/>
          <p:nvPr/>
        </p:nvSpPr>
        <p:spPr>
          <a:xfrm>
            <a:off x="6765480" y="1961423"/>
            <a:ext cx="5033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669</a:t>
            </a:r>
          </a:p>
        </p:txBody>
      </p:sp>
      <p:sp>
        <p:nvSpPr>
          <p:cNvPr id="86" name="CuadroTexto 85">
            <a:extLst>
              <a:ext uri="{FF2B5EF4-FFF2-40B4-BE49-F238E27FC236}">
                <a16:creationId xmlns:a16="http://schemas.microsoft.com/office/drawing/2014/main" id="{1A4147B8-191A-114E-3FC7-E1EBCA11BE57}"/>
              </a:ext>
            </a:extLst>
          </p:cNvPr>
          <p:cNvSpPr txBox="1"/>
          <p:nvPr/>
        </p:nvSpPr>
        <p:spPr>
          <a:xfrm>
            <a:off x="8055363" y="1961423"/>
            <a:ext cx="4488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182</a:t>
            </a:r>
          </a:p>
        </p:txBody>
      </p:sp>
      <p:sp>
        <p:nvSpPr>
          <p:cNvPr id="87" name="CuadroTexto 86">
            <a:extLst>
              <a:ext uri="{FF2B5EF4-FFF2-40B4-BE49-F238E27FC236}">
                <a16:creationId xmlns:a16="http://schemas.microsoft.com/office/drawing/2014/main" id="{D5F971E3-E0B0-FACB-24F3-80DD01D9896C}"/>
              </a:ext>
            </a:extLst>
          </p:cNvPr>
          <p:cNvSpPr txBox="1"/>
          <p:nvPr/>
        </p:nvSpPr>
        <p:spPr>
          <a:xfrm>
            <a:off x="9319437" y="1961423"/>
            <a:ext cx="4459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337</a:t>
            </a:r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00550E9C-FDF3-D531-4BD1-6A9F6E61AD8E}"/>
              </a:ext>
            </a:extLst>
          </p:cNvPr>
          <p:cNvSpPr txBox="1"/>
          <p:nvPr/>
        </p:nvSpPr>
        <p:spPr>
          <a:xfrm>
            <a:off x="10659973" y="1961423"/>
            <a:ext cx="2901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81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280FDC3A-D242-7C38-3A1D-9A84A42F04BC}"/>
              </a:ext>
            </a:extLst>
          </p:cNvPr>
          <p:cNvSpPr txBox="1"/>
          <p:nvPr/>
        </p:nvSpPr>
        <p:spPr>
          <a:xfrm>
            <a:off x="4298076" y="1961423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1.045</a:t>
            </a:r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AE1138FE-8BA6-DE05-D049-79292CDDB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30" y="1954701"/>
            <a:ext cx="333686" cy="33368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536D6DDA-4862-14CD-163B-290FA12D5A5A}"/>
              </a:ext>
            </a:extLst>
          </p:cNvPr>
          <p:cNvSpPr txBox="1"/>
          <p:nvPr/>
        </p:nvSpPr>
        <p:spPr>
          <a:xfrm>
            <a:off x="1754024" y="3901090"/>
            <a:ext cx="1822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2"/>
                </a:solidFill>
              </a:rPr>
              <a:t>Plataformas P&amp;S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4E4BA0F-F006-9C3C-CF06-F24F0B167DC0}"/>
              </a:ext>
            </a:extLst>
          </p:cNvPr>
          <p:cNvSpPr txBox="1"/>
          <p:nvPr/>
        </p:nvSpPr>
        <p:spPr>
          <a:xfrm>
            <a:off x="4605470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136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ACBEF0A7-8D9D-77ED-10A8-B4FD3F7DFB2B}"/>
              </a:ext>
            </a:extLst>
          </p:cNvPr>
          <p:cNvSpPr txBox="1"/>
          <p:nvPr/>
        </p:nvSpPr>
        <p:spPr>
          <a:xfrm>
            <a:off x="919482" y="3885701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</a:schemeClr>
                </a:solidFill>
                <a:latin typeface="Pulso" pitchFamily="2" charset="0"/>
              </a:rPr>
              <a:t>13%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A0ECC5D-2BE0-645B-59B7-B5C3BAA973B6}"/>
              </a:ext>
            </a:extLst>
          </p:cNvPr>
          <p:cNvSpPr txBox="1"/>
          <p:nvPr/>
        </p:nvSpPr>
        <p:spPr>
          <a:xfrm>
            <a:off x="1754024" y="5232068"/>
            <a:ext cx="12182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2"/>
                </a:solidFill>
              </a:rPr>
              <a:t>Otros Core 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4BDAF059-5D01-7DBC-56BB-97B6D348F250}"/>
              </a:ext>
            </a:extLst>
          </p:cNvPr>
          <p:cNvSpPr txBox="1"/>
          <p:nvPr/>
        </p:nvSpPr>
        <p:spPr>
          <a:xfrm>
            <a:off x="4735313" y="5232068"/>
            <a:ext cx="277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67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61E74456-88F4-C2C0-6706-FD29281B7305}"/>
              </a:ext>
            </a:extLst>
          </p:cNvPr>
          <p:cNvSpPr txBox="1"/>
          <p:nvPr/>
        </p:nvSpPr>
        <p:spPr>
          <a:xfrm>
            <a:off x="919482" y="5216679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7E9180D0-5DB8-2DA0-E512-6EA81ACAEF3C}"/>
              </a:ext>
            </a:extLst>
          </p:cNvPr>
          <p:cNvSpPr txBox="1"/>
          <p:nvPr/>
        </p:nvSpPr>
        <p:spPr>
          <a:xfrm>
            <a:off x="1754024" y="3235601"/>
            <a:ext cx="22794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2"/>
                </a:solidFill>
              </a:rPr>
              <a:t>Instalaciones &amp; </a:t>
            </a:r>
            <a:r>
              <a:rPr lang="es-AR" dirty="0" err="1">
                <a:solidFill>
                  <a:schemeClr val="tx2"/>
                </a:solidFill>
              </a:rPr>
              <a:t>CPEs</a:t>
            </a:r>
            <a:endParaRPr lang="es-AR" dirty="0">
              <a:solidFill>
                <a:schemeClr val="tx2"/>
              </a:solidFill>
            </a:endParaRP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FBBEAB48-34A1-5A30-9A1E-1FFD4D0C2CCD}"/>
              </a:ext>
            </a:extLst>
          </p:cNvPr>
          <p:cNvSpPr txBox="1"/>
          <p:nvPr/>
        </p:nvSpPr>
        <p:spPr>
          <a:xfrm>
            <a:off x="4570204" y="3235601"/>
            <a:ext cx="442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343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331D94B2-E2A1-2A6B-D73D-F61A73D58CD2}"/>
              </a:ext>
            </a:extLst>
          </p:cNvPr>
          <p:cNvSpPr txBox="1"/>
          <p:nvPr/>
        </p:nvSpPr>
        <p:spPr>
          <a:xfrm>
            <a:off x="919482" y="3220212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</a:schemeClr>
                </a:solidFill>
                <a:latin typeface="Pulso" pitchFamily="2" charset="0"/>
              </a:rPr>
              <a:t>29%</a:t>
            </a:r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97F77E86-076D-F3D4-E312-D1C108C7E780}"/>
              </a:ext>
            </a:extLst>
          </p:cNvPr>
          <p:cNvSpPr txBox="1"/>
          <p:nvPr/>
        </p:nvSpPr>
        <p:spPr>
          <a:xfrm>
            <a:off x="1754024" y="4566579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2"/>
                </a:solidFill>
              </a:rPr>
              <a:t>Negocio B2B</a:t>
            </a:r>
          </a:p>
        </p:txBody>
      </p: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EAB93B8D-CEF0-307F-DFE8-87DAE8470B9F}"/>
              </a:ext>
            </a:extLst>
          </p:cNvPr>
          <p:cNvSpPr txBox="1"/>
          <p:nvPr/>
        </p:nvSpPr>
        <p:spPr>
          <a:xfrm>
            <a:off x="4757755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BDF7DF22-BB1C-3CF0-824E-9B4377838F39}"/>
              </a:ext>
            </a:extLst>
          </p:cNvPr>
          <p:cNvSpPr txBox="1"/>
          <p:nvPr/>
        </p:nvSpPr>
        <p:spPr>
          <a:xfrm>
            <a:off x="919482" y="4551190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</a:schemeClr>
                </a:solidFill>
                <a:latin typeface="Pulso" pitchFamily="2" charset="0"/>
              </a:rPr>
              <a:t>2%</a:t>
            </a:r>
          </a:p>
        </p:txBody>
      </p:sp>
      <p:sp>
        <p:nvSpPr>
          <p:cNvPr id="202" name="CuadroTexto 201">
            <a:extLst>
              <a:ext uri="{FF2B5EF4-FFF2-40B4-BE49-F238E27FC236}">
                <a16:creationId xmlns:a16="http://schemas.microsoft.com/office/drawing/2014/main" id="{0E7D7315-30AA-BD0A-F9C1-0194B6202754}"/>
              </a:ext>
            </a:extLst>
          </p:cNvPr>
          <p:cNvSpPr txBox="1"/>
          <p:nvPr/>
        </p:nvSpPr>
        <p:spPr>
          <a:xfrm>
            <a:off x="1754024" y="2570112"/>
            <a:ext cx="21287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2"/>
                </a:solidFill>
              </a:rPr>
              <a:t>Redes &amp; Tecnología</a:t>
            </a:r>
          </a:p>
        </p:txBody>
      </p:sp>
      <p:sp>
        <p:nvSpPr>
          <p:cNvPr id="203" name="CuadroTexto 202">
            <a:extLst>
              <a:ext uri="{FF2B5EF4-FFF2-40B4-BE49-F238E27FC236}">
                <a16:creationId xmlns:a16="http://schemas.microsoft.com/office/drawing/2014/main" id="{113A2665-B51A-0B40-05EB-6F51C7067FCE}"/>
              </a:ext>
            </a:extLst>
          </p:cNvPr>
          <p:cNvSpPr txBox="1"/>
          <p:nvPr/>
        </p:nvSpPr>
        <p:spPr>
          <a:xfrm>
            <a:off x="4555777" y="2570112"/>
            <a:ext cx="4568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468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BF3CEAAF-49AB-C015-E55B-A61E8610C2E0}"/>
              </a:ext>
            </a:extLst>
          </p:cNvPr>
          <p:cNvSpPr txBox="1"/>
          <p:nvPr/>
        </p:nvSpPr>
        <p:spPr>
          <a:xfrm>
            <a:off x="919482" y="2554723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bg1">
                    <a:lumMod val="65000"/>
                  </a:schemeClr>
                </a:solidFill>
                <a:latin typeface="Pulso" pitchFamily="2" charset="0"/>
              </a:rPr>
              <a:t>51%</a:t>
            </a:r>
          </a:p>
        </p:txBody>
      </p:sp>
      <p:grpSp>
        <p:nvGrpSpPr>
          <p:cNvPr id="80" name="Grupo 79">
            <a:extLst>
              <a:ext uri="{FF2B5EF4-FFF2-40B4-BE49-F238E27FC236}">
                <a16:creationId xmlns:a16="http://schemas.microsoft.com/office/drawing/2014/main" id="{0E35CA86-5B67-EF8A-953D-B3390CB6822A}"/>
              </a:ext>
            </a:extLst>
          </p:cNvPr>
          <p:cNvGrpSpPr/>
          <p:nvPr/>
        </p:nvGrpSpPr>
        <p:grpSpPr>
          <a:xfrm>
            <a:off x="949487" y="3041356"/>
            <a:ext cx="5272409" cy="2661958"/>
            <a:chOff x="949487" y="3041356"/>
            <a:chExt cx="10461574" cy="2661958"/>
          </a:xfrm>
        </p:grpSpPr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BDE9308F-12F4-D39A-52AB-BBF0448D6554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041356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1647D9F7-1C3E-95E8-B82C-46A275229435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706845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A2AFB13F-641D-0F7A-775A-17407C65A244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372334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cto 39">
              <a:extLst>
                <a:ext uri="{FF2B5EF4-FFF2-40B4-BE49-F238E27FC236}">
                  <a16:creationId xmlns:a16="http://schemas.microsoft.com/office/drawing/2014/main" id="{DD7A8A7A-B13A-822B-353D-A13A2A314590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037823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ector recto 227">
              <a:extLst>
                <a:ext uri="{FF2B5EF4-FFF2-40B4-BE49-F238E27FC236}">
                  <a16:creationId xmlns:a16="http://schemas.microsoft.com/office/drawing/2014/main" id="{E25E6A8C-DC47-15ED-7AD4-C2AE6C907276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703314"/>
              <a:ext cx="10461574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F458A25-A304-B3FB-A2C1-83E8EF3CB839}"/>
              </a:ext>
            </a:extLst>
          </p:cNvPr>
          <p:cNvGrpSpPr/>
          <p:nvPr/>
        </p:nvGrpSpPr>
        <p:grpSpPr>
          <a:xfrm rot="16200000">
            <a:off x="1794005" y="-27298"/>
            <a:ext cx="537486" cy="2027747"/>
            <a:chOff x="10774835" y="-1325835"/>
            <a:chExt cx="719999" cy="2716311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91BA6589-C430-8F6C-4A53-54841815B536}"/>
                </a:ext>
              </a:extLst>
            </p:cNvPr>
            <p:cNvSpPr/>
            <p:nvPr/>
          </p:nvSpPr>
          <p:spPr>
            <a:xfrm>
              <a:off x="10774835" y="-1325835"/>
              <a:ext cx="719999" cy="2716311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DC95289-0D5C-7C7E-FBF1-8382F4D6C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E3E87F1B-2DA3-6967-6206-AB1FEF2751AB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63185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CAPEX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8962335D-AEF3-3AA1-A9A0-3AB408E7A28E}"/>
              </a:ext>
            </a:extLst>
          </p:cNvPr>
          <p:cNvSpPr txBox="1"/>
          <p:nvPr/>
        </p:nvSpPr>
        <p:spPr>
          <a:xfrm>
            <a:off x="4487229" y="1398005"/>
            <a:ext cx="4841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F25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A1560F1-487F-96EC-6313-871B0102D249}"/>
              </a:ext>
            </a:extLst>
          </p:cNvPr>
          <p:cNvSpPr txBox="1"/>
          <p:nvPr/>
        </p:nvSpPr>
        <p:spPr>
          <a:xfrm>
            <a:off x="5343385" y="1961423"/>
            <a:ext cx="6716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1.268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F3BB16E6-C6B2-7437-E524-EC2FC8A6F902}"/>
              </a:ext>
            </a:extLst>
          </p:cNvPr>
          <p:cNvSpPr txBox="1"/>
          <p:nvPr/>
        </p:nvSpPr>
        <p:spPr>
          <a:xfrm>
            <a:off x="5649177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162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14658CD6-8DB2-2487-A795-DA51F1486A1D}"/>
              </a:ext>
            </a:extLst>
          </p:cNvPr>
          <p:cNvSpPr txBox="1"/>
          <p:nvPr/>
        </p:nvSpPr>
        <p:spPr>
          <a:xfrm>
            <a:off x="5761386" y="5232068"/>
            <a:ext cx="2949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63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973B0DB1-C509-DF77-03FA-B85886849E64}"/>
              </a:ext>
            </a:extLst>
          </p:cNvPr>
          <p:cNvSpPr txBox="1"/>
          <p:nvPr/>
        </p:nvSpPr>
        <p:spPr>
          <a:xfrm>
            <a:off x="5618720" y="3235601"/>
            <a:ext cx="437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362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007DE06A-CD5F-F53B-580E-F4F54B7D540B}"/>
              </a:ext>
            </a:extLst>
          </p:cNvPr>
          <p:cNvSpPr txBox="1"/>
          <p:nvPr/>
        </p:nvSpPr>
        <p:spPr>
          <a:xfrm>
            <a:off x="5801462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D7FD2A25-1E11-1CF3-9E43-4624AD721AD6}"/>
              </a:ext>
            </a:extLst>
          </p:cNvPr>
          <p:cNvSpPr txBox="1"/>
          <p:nvPr/>
        </p:nvSpPr>
        <p:spPr>
          <a:xfrm>
            <a:off x="5617117" y="2570112"/>
            <a:ext cx="4392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2"/>
                </a:solidFill>
                <a:latin typeface="Pulso" pitchFamily="2" charset="0"/>
              </a:rPr>
              <a:t>650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17170F15-9942-E9FB-C908-17CB952E76E2}"/>
              </a:ext>
            </a:extLst>
          </p:cNvPr>
          <p:cNvSpPr txBox="1"/>
          <p:nvPr/>
        </p:nvSpPr>
        <p:spPr>
          <a:xfrm>
            <a:off x="5506892" y="1398005"/>
            <a:ext cx="5081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B26</a:t>
            </a:r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D6AD9B0-269B-303C-A925-1BD1A4B11459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25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170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F042C6-6591-72FA-0ADC-85B78F925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dondear rectángulo de esquina del mismo lado 51">
            <a:extLst>
              <a:ext uri="{FF2B5EF4-FFF2-40B4-BE49-F238E27FC236}">
                <a16:creationId xmlns:a16="http://schemas.microsoft.com/office/drawing/2014/main" id="{9DBDA7A6-F0ED-99A4-45C7-4664E12EA849}"/>
              </a:ext>
            </a:extLst>
          </p:cNvPr>
          <p:cNvSpPr/>
          <p:nvPr/>
        </p:nvSpPr>
        <p:spPr>
          <a:xfrm rot="10800000">
            <a:off x="640924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54" name="Redondear rectángulo de esquina del mismo lado 53">
            <a:extLst>
              <a:ext uri="{FF2B5EF4-FFF2-40B4-BE49-F238E27FC236}">
                <a16:creationId xmlns:a16="http://schemas.microsoft.com/office/drawing/2014/main" id="{67B5707A-8CB0-FDF3-9D39-53CA92B3B496}"/>
              </a:ext>
            </a:extLst>
          </p:cNvPr>
          <p:cNvSpPr/>
          <p:nvPr/>
        </p:nvSpPr>
        <p:spPr>
          <a:xfrm rot="10800000">
            <a:off x="7670077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56" name="Redondear rectángulo de esquina del mismo lado 55">
            <a:extLst>
              <a:ext uri="{FF2B5EF4-FFF2-40B4-BE49-F238E27FC236}">
                <a16:creationId xmlns:a16="http://schemas.microsoft.com/office/drawing/2014/main" id="{009D30BA-A4BC-5F11-57EA-6B37025FA26D}"/>
              </a:ext>
            </a:extLst>
          </p:cNvPr>
          <p:cNvSpPr/>
          <p:nvPr/>
        </p:nvSpPr>
        <p:spPr>
          <a:xfrm rot="10800000">
            <a:off x="893091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58" name="Redondear rectángulo de esquina del mismo lado 57">
            <a:extLst>
              <a:ext uri="{FF2B5EF4-FFF2-40B4-BE49-F238E27FC236}">
                <a16:creationId xmlns:a16="http://schemas.microsoft.com/office/drawing/2014/main" id="{64C9D916-EF2C-4D19-6D56-134E21E730C0}"/>
              </a:ext>
            </a:extLst>
          </p:cNvPr>
          <p:cNvSpPr/>
          <p:nvPr/>
        </p:nvSpPr>
        <p:spPr>
          <a:xfrm rot="10800000">
            <a:off x="10191746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F93A9B7B-2178-F67F-F81C-5D1B3EBFC0FA}"/>
              </a:ext>
            </a:extLst>
          </p:cNvPr>
          <p:cNvSpPr/>
          <p:nvPr/>
        </p:nvSpPr>
        <p:spPr>
          <a:xfrm>
            <a:off x="720874" y="1841055"/>
            <a:ext cx="10918800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000" tIns="0" rIns="0" bIns="0" rtlCol="0" anchor="ctr"/>
          <a:lstStyle/>
          <a:p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F334374-81A9-292D-2F07-3E6CDE05B831}"/>
              </a:ext>
            </a:extLst>
          </p:cNvPr>
          <p:cNvSpPr txBox="1"/>
          <p:nvPr/>
        </p:nvSpPr>
        <p:spPr>
          <a:xfrm>
            <a:off x="4298076" y="1961423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1.045</a:t>
            </a:r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0858F264-B2E8-7AFB-7DC4-48C0E49C0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30" y="1954701"/>
            <a:ext cx="333686" cy="33368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918DAD75-C61A-AB38-7DC5-8E260E4F592A}"/>
              </a:ext>
            </a:extLst>
          </p:cNvPr>
          <p:cNvSpPr txBox="1"/>
          <p:nvPr/>
        </p:nvSpPr>
        <p:spPr>
          <a:xfrm>
            <a:off x="1754024" y="3901090"/>
            <a:ext cx="1822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Plataformas P&amp;S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A719CA23-74A3-B43D-0633-87695B909D40}"/>
              </a:ext>
            </a:extLst>
          </p:cNvPr>
          <p:cNvSpPr txBox="1"/>
          <p:nvPr/>
        </p:nvSpPr>
        <p:spPr>
          <a:xfrm>
            <a:off x="4605470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136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2A45AED-457C-EE9C-AD38-EA0F799FB0B1}"/>
              </a:ext>
            </a:extLst>
          </p:cNvPr>
          <p:cNvSpPr txBox="1"/>
          <p:nvPr/>
        </p:nvSpPr>
        <p:spPr>
          <a:xfrm>
            <a:off x="919482" y="3885701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13%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518BF510-D907-1684-4924-6693A944003E}"/>
              </a:ext>
            </a:extLst>
          </p:cNvPr>
          <p:cNvSpPr txBox="1"/>
          <p:nvPr/>
        </p:nvSpPr>
        <p:spPr>
          <a:xfrm>
            <a:off x="1754024" y="5232068"/>
            <a:ext cx="12182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Otros Core 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A15EE6AA-F106-AEF6-135D-8EF35D6E3A99}"/>
              </a:ext>
            </a:extLst>
          </p:cNvPr>
          <p:cNvSpPr txBox="1"/>
          <p:nvPr/>
        </p:nvSpPr>
        <p:spPr>
          <a:xfrm>
            <a:off x="4735313" y="5232068"/>
            <a:ext cx="277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67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95CB632F-1092-8E92-4A9F-2ED12A10CF6B}"/>
              </a:ext>
            </a:extLst>
          </p:cNvPr>
          <p:cNvSpPr txBox="1"/>
          <p:nvPr/>
        </p:nvSpPr>
        <p:spPr>
          <a:xfrm>
            <a:off x="919482" y="5216679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F11245DB-6005-136F-281E-BFF60C22C07E}"/>
              </a:ext>
            </a:extLst>
          </p:cNvPr>
          <p:cNvSpPr txBox="1"/>
          <p:nvPr/>
        </p:nvSpPr>
        <p:spPr>
          <a:xfrm>
            <a:off x="1754024" y="3235601"/>
            <a:ext cx="22794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Instalaciones &amp; </a:t>
            </a:r>
            <a:r>
              <a:rPr lang="es-AR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CPEs</a:t>
            </a:r>
            <a:endParaRPr lang="es-AR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A10C87D8-F739-1F52-9EB1-1E3001FBFA4E}"/>
              </a:ext>
            </a:extLst>
          </p:cNvPr>
          <p:cNvSpPr txBox="1"/>
          <p:nvPr/>
        </p:nvSpPr>
        <p:spPr>
          <a:xfrm>
            <a:off x="4570204" y="3235601"/>
            <a:ext cx="442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343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D48AC2A7-11D6-926D-AE30-5E42A225B448}"/>
              </a:ext>
            </a:extLst>
          </p:cNvPr>
          <p:cNvSpPr txBox="1"/>
          <p:nvPr/>
        </p:nvSpPr>
        <p:spPr>
          <a:xfrm>
            <a:off x="919482" y="3220212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29%</a:t>
            </a:r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8FE4BB94-0D18-AC1A-212D-2A15C67E21B5}"/>
              </a:ext>
            </a:extLst>
          </p:cNvPr>
          <p:cNvSpPr txBox="1"/>
          <p:nvPr/>
        </p:nvSpPr>
        <p:spPr>
          <a:xfrm>
            <a:off x="1754024" y="4566579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Negocio B2B</a:t>
            </a:r>
          </a:p>
        </p:txBody>
      </p: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AD88115A-D49B-FF25-EEE8-410DE5412090}"/>
              </a:ext>
            </a:extLst>
          </p:cNvPr>
          <p:cNvSpPr txBox="1"/>
          <p:nvPr/>
        </p:nvSpPr>
        <p:spPr>
          <a:xfrm>
            <a:off x="4757755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FCAFACA8-2BEF-9172-FDA1-C0F53A6102F3}"/>
              </a:ext>
            </a:extLst>
          </p:cNvPr>
          <p:cNvSpPr txBox="1"/>
          <p:nvPr/>
        </p:nvSpPr>
        <p:spPr>
          <a:xfrm>
            <a:off x="919482" y="4551190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2%</a:t>
            </a:r>
          </a:p>
        </p:txBody>
      </p:sp>
      <p:sp>
        <p:nvSpPr>
          <p:cNvPr id="202" name="CuadroTexto 201">
            <a:extLst>
              <a:ext uri="{FF2B5EF4-FFF2-40B4-BE49-F238E27FC236}">
                <a16:creationId xmlns:a16="http://schemas.microsoft.com/office/drawing/2014/main" id="{4832672C-89CE-FA97-4CFD-7CF12E977C8D}"/>
              </a:ext>
            </a:extLst>
          </p:cNvPr>
          <p:cNvSpPr txBox="1"/>
          <p:nvPr/>
        </p:nvSpPr>
        <p:spPr>
          <a:xfrm>
            <a:off x="1754024" y="2570112"/>
            <a:ext cx="21287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/>
              <a:t>Redes &amp; Tecnología</a:t>
            </a:r>
          </a:p>
        </p:txBody>
      </p:sp>
      <p:sp>
        <p:nvSpPr>
          <p:cNvPr id="203" name="CuadroTexto 202">
            <a:extLst>
              <a:ext uri="{FF2B5EF4-FFF2-40B4-BE49-F238E27FC236}">
                <a16:creationId xmlns:a16="http://schemas.microsoft.com/office/drawing/2014/main" id="{3F3AA63D-CB1D-B446-FB5F-D1E8B6C80FB2}"/>
              </a:ext>
            </a:extLst>
          </p:cNvPr>
          <p:cNvSpPr txBox="1"/>
          <p:nvPr/>
        </p:nvSpPr>
        <p:spPr>
          <a:xfrm>
            <a:off x="4555777" y="2570112"/>
            <a:ext cx="4568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468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182E6F61-24F9-D7C6-B1CF-A6D1D92F785A}"/>
              </a:ext>
            </a:extLst>
          </p:cNvPr>
          <p:cNvSpPr txBox="1"/>
          <p:nvPr/>
        </p:nvSpPr>
        <p:spPr>
          <a:xfrm>
            <a:off x="919482" y="2554723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accent2"/>
                </a:solidFill>
                <a:latin typeface="Pulso" pitchFamily="2" charset="0"/>
              </a:rPr>
              <a:t>51%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0684F954-A31D-CAF1-7D5F-53F17608F1BB}"/>
              </a:ext>
            </a:extLst>
          </p:cNvPr>
          <p:cNvGrpSpPr/>
          <p:nvPr/>
        </p:nvGrpSpPr>
        <p:grpSpPr>
          <a:xfrm rot="16200000">
            <a:off x="1794005" y="-27298"/>
            <a:ext cx="537486" cy="2027747"/>
            <a:chOff x="10774835" y="-1325835"/>
            <a:chExt cx="719999" cy="2716311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2E0F6F8A-BEED-8CF7-1B64-6184E6905950}"/>
                </a:ext>
              </a:extLst>
            </p:cNvPr>
            <p:cNvSpPr/>
            <p:nvPr/>
          </p:nvSpPr>
          <p:spPr>
            <a:xfrm>
              <a:off x="10774835" y="-1325835"/>
              <a:ext cx="719999" cy="2716311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D3969104-2249-FFE2-E5CE-E1B1C1B81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7D901D1D-50BB-774F-6547-9B4DAE6B3570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63185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CAPEX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A89DCBF4-4C3E-6A3D-0E14-D07FB99304FC}"/>
              </a:ext>
            </a:extLst>
          </p:cNvPr>
          <p:cNvSpPr txBox="1"/>
          <p:nvPr/>
        </p:nvSpPr>
        <p:spPr>
          <a:xfrm>
            <a:off x="4487229" y="1398005"/>
            <a:ext cx="4841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F25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285ECD5-6AFF-9644-F913-BBE00709D0FC}"/>
              </a:ext>
            </a:extLst>
          </p:cNvPr>
          <p:cNvSpPr txBox="1"/>
          <p:nvPr/>
        </p:nvSpPr>
        <p:spPr>
          <a:xfrm>
            <a:off x="5343385" y="1961423"/>
            <a:ext cx="6716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1.268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D9DE2DA-BCBF-C934-DB67-12D32ADB2104}"/>
              </a:ext>
            </a:extLst>
          </p:cNvPr>
          <p:cNvSpPr txBox="1"/>
          <p:nvPr/>
        </p:nvSpPr>
        <p:spPr>
          <a:xfrm>
            <a:off x="5649177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162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06B795A-C6C7-6745-064C-6480E1F5D9D5}"/>
              </a:ext>
            </a:extLst>
          </p:cNvPr>
          <p:cNvSpPr txBox="1"/>
          <p:nvPr/>
        </p:nvSpPr>
        <p:spPr>
          <a:xfrm>
            <a:off x="5761386" y="5232068"/>
            <a:ext cx="2949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1E74D65-C81E-9D9A-96E5-5898A7C9A938}"/>
              </a:ext>
            </a:extLst>
          </p:cNvPr>
          <p:cNvSpPr txBox="1"/>
          <p:nvPr/>
        </p:nvSpPr>
        <p:spPr>
          <a:xfrm>
            <a:off x="5618720" y="3235601"/>
            <a:ext cx="437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362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E2FE66D-7CBD-353F-1897-B175F3F8F8E6}"/>
              </a:ext>
            </a:extLst>
          </p:cNvPr>
          <p:cNvSpPr txBox="1"/>
          <p:nvPr/>
        </p:nvSpPr>
        <p:spPr>
          <a:xfrm>
            <a:off x="5801462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FD8A877-A305-9B68-DE16-9EDCBDF15BC1}"/>
              </a:ext>
            </a:extLst>
          </p:cNvPr>
          <p:cNvSpPr txBox="1"/>
          <p:nvPr/>
        </p:nvSpPr>
        <p:spPr>
          <a:xfrm>
            <a:off x="5617117" y="2570112"/>
            <a:ext cx="4392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650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3292D2A8-901C-02E6-FC63-27597C4875A2}"/>
              </a:ext>
            </a:extLst>
          </p:cNvPr>
          <p:cNvSpPr txBox="1"/>
          <p:nvPr/>
        </p:nvSpPr>
        <p:spPr>
          <a:xfrm>
            <a:off x="5506892" y="1398005"/>
            <a:ext cx="5081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B26</a:t>
            </a:r>
          </a:p>
        </p:txBody>
      </p:sp>
      <p:sp>
        <p:nvSpPr>
          <p:cNvPr id="24" name="Redondear rectángulo de esquina del mismo lado 23">
            <a:extLst>
              <a:ext uri="{FF2B5EF4-FFF2-40B4-BE49-F238E27FC236}">
                <a16:creationId xmlns:a16="http://schemas.microsoft.com/office/drawing/2014/main" id="{8922221F-500F-1603-9320-D3B3EF83E614}"/>
              </a:ext>
            </a:extLst>
          </p:cNvPr>
          <p:cNvSpPr/>
          <p:nvPr/>
        </p:nvSpPr>
        <p:spPr>
          <a:xfrm>
            <a:off x="6409242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BAU, Mínimo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Actividad</a:t>
            </a:r>
          </a:p>
        </p:txBody>
      </p:sp>
      <p:sp>
        <p:nvSpPr>
          <p:cNvPr id="25" name="Redondear rectángulo de esquina del mismo lado 24">
            <a:extLst>
              <a:ext uri="{FF2B5EF4-FFF2-40B4-BE49-F238E27FC236}">
                <a16:creationId xmlns:a16="http://schemas.microsoft.com/office/drawing/2014/main" id="{0ECC60BD-09D8-A00D-5B51-BEDD54320100}"/>
              </a:ext>
            </a:extLst>
          </p:cNvPr>
          <p:cNvSpPr/>
          <p:nvPr/>
        </p:nvSpPr>
        <p:spPr>
          <a:xfrm>
            <a:off x="8934504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Continuidad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Eficiencia</a:t>
            </a:r>
          </a:p>
        </p:txBody>
      </p:sp>
      <p:sp>
        <p:nvSpPr>
          <p:cNvPr id="26" name="Redondear rectángulo de esquina del mismo lado 25">
            <a:extLst>
              <a:ext uri="{FF2B5EF4-FFF2-40B4-BE49-F238E27FC236}">
                <a16:creationId xmlns:a16="http://schemas.microsoft.com/office/drawing/2014/main" id="{A558E25D-238C-7242-0D9A-C606DEE83964}"/>
              </a:ext>
            </a:extLst>
          </p:cNvPr>
          <p:cNvSpPr/>
          <p:nvPr/>
        </p:nvSpPr>
        <p:spPr>
          <a:xfrm>
            <a:off x="7671873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Consolidación</a:t>
            </a:r>
          </a:p>
        </p:txBody>
      </p:sp>
      <p:sp>
        <p:nvSpPr>
          <p:cNvPr id="27" name="Redondear rectángulo de esquina del mismo lado 26">
            <a:extLst>
              <a:ext uri="{FF2B5EF4-FFF2-40B4-BE49-F238E27FC236}">
                <a16:creationId xmlns:a16="http://schemas.microsoft.com/office/drawing/2014/main" id="{3D44444C-B973-A39E-4F94-0B1947C509B5}"/>
              </a:ext>
            </a:extLst>
          </p:cNvPr>
          <p:cNvSpPr/>
          <p:nvPr/>
        </p:nvSpPr>
        <p:spPr>
          <a:xfrm>
            <a:off x="10197135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Aceleración</a:t>
            </a:r>
            <a:br>
              <a:rPr lang="es-AR" sz="1100" dirty="0">
                <a:latin typeface="Pulso" pitchFamily="2" charset="0"/>
              </a:rPr>
            </a:br>
            <a:r>
              <a:rPr lang="es-AR" sz="1100" dirty="0">
                <a:latin typeface="Pulso" pitchFamily="2" charset="0"/>
              </a:rPr>
              <a:t>&amp; Evolución</a:t>
            </a:r>
          </a:p>
        </p:txBody>
      </p:sp>
      <p:grpSp>
        <p:nvGrpSpPr>
          <p:cNvPr id="35" name="Grupo 34">
            <a:extLst>
              <a:ext uri="{FF2B5EF4-FFF2-40B4-BE49-F238E27FC236}">
                <a16:creationId xmlns:a16="http://schemas.microsoft.com/office/drawing/2014/main" id="{E62935BB-3996-3044-0B80-5CF27325B321}"/>
              </a:ext>
            </a:extLst>
          </p:cNvPr>
          <p:cNvGrpSpPr/>
          <p:nvPr/>
        </p:nvGrpSpPr>
        <p:grpSpPr>
          <a:xfrm>
            <a:off x="1059731" y="3706845"/>
            <a:ext cx="5162166" cy="1996469"/>
            <a:chOff x="949487" y="3706845"/>
            <a:chExt cx="5272409" cy="1996469"/>
          </a:xfrm>
        </p:grpSpPr>
        <p:cxnSp>
          <p:nvCxnSpPr>
            <p:cNvPr id="31" name="Conector recto 30">
              <a:extLst>
                <a:ext uri="{FF2B5EF4-FFF2-40B4-BE49-F238E27FC236}">
                  <a16:creationId xmlns:a16="http://schemas.microsoft.com/office/drawing/2014/main" id="{B91FB563-F1AF-E2F1-61B9-A7BA747CC191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706845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ector recto 31">
              <a:extLst>
                <a:ext uri="{FF2B5EF4-FFF2-40B4-BE49-F238E27FC236}">
                  <a16:creationId xmlns:a16="http://schemas.microsoft.com/office/drawing/2014/main" id="{491D0AEC-9582-6745-BF04-E2C58FFAB620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372334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4D8C97F9-2237-4AD5-A876-0436AA5950B3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037823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2981F41F-AF23-7863-CDA3-2776E6E85DBA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703314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CuadroTexto 45">
            <a:extLst>
              <a:ext uri="{FF2B5EF4-FFF2-40B4-BE49-F238E27FC236}">
                <a16:creationId xmlns:a16="http://schemas.microsoft.com/office/drawing/2014/main" id="{0811695D-88D3-2511-AA2C-75B76B4FCC57}"/>
              </a:ext>
            </a:extLst>
          </p:cNvPr>
          <p:cNvSpPr txBox="1"/>
          <p:nvPr/>
        </p:nvSpPr>
        <p:spPr>
          <a:xfrm>
            <a:off x="6765480" y="1961423"/>
            <a:ext cx="5033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669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EFF2B414-059F-10A6-58C6-14A7D0A50731}"/>
              </a:ext>
            </a:extLst>
          </p:cNvPr>
          <p:cNvSpPr txBox="1"/>
          <p:nvPr/>
        </p:nvSpPr>
        <p:spPr>
          <a:xfrm>
            <a:off x="8055363" y="1961423"/>
            <a:ext cx="4488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182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13AB0EFA-016F-F8AA-2211-7FAC7E50EDCD}"/>
              </a:ext>
            </a:extLst>
          </p:cNvPr>
          <p:cNvSpPr txBox="1"/>
          <p:nvPr/>
        </p:nvSpPr>
        <p:spPr>
          <a:xfrm>
            <a:off x="9319437" y="1961423"/>
            <a:ext cx="4459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337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9A3932CA-CF1D-C6EA-AAE5-0153FEF65EEC}"/>
              </a:ext>
            </a:extLst>
          </p:cNvPr>
          <p:cNvSpPr txBox="1"/>
          <p:nvPr/>
        </p:nvSpPr>
        <p:spPr>
          <a:xfrm>
            <a:off x="10659973" y="1961423"/>
            <a:ext cx="2901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81</a:t>
            </a:r>
          </a:p>
        </p:txBody>
      </p:sp>
      <p:cxnSp>
        <p:nvCxnSpPr>
          <p:cNvPr id="61" name="Conector recto 60">
            <a:extLst>
              <a:ext uri="{FF2B5EF4-FFF2-40B4-BE49-F238E27FC236}">
                <a16:creationId xmlns:a16="http://schemas.microsoft.com/office/drawing/2014/main" id="{B66106B6-50B1-1DD7-E246-FE4CDFFD251E}"/>
              </a:ext>
            </a:extLst>
          </p:cNvPr>
          <p:cNvCxnSpPr>
            <a:cxnSpLocks/>
          </p:cNvCxnSpPr>
          <p:nvPr/>
        </p:nvCxnSpPr>
        <p:spPr>
          <a:xfrm>
            <a:off x="1059731" y="3041356"/>
            <a:ext cx="10347835" cy="0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CuadroTexto 70">
            <a:extLst>
              <a:ext uri="{FF2B5EF4-FFF2-40B4-BE49-F238E27FC236}">
                <a16:creationId xmlns:a16="http://schemas.microsoft.com/office/drawing/2014/main" id="{E795AEC4-A20E-6441-A1A4-3BFE40634116}"/>
              </a:ext>
            </a:extLst>
          </p:cNvPr>
          <p:cNvSpPr txBox="1"/>
          <p:nvPr/>
        </p:nvSpPr>
        <p:spPr>
          <a:xfrm>
            <a:off x="6800746" y="2565454"/>
            <a:ext cx="4328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228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DB340E6D-950D-6462-0D08-B6EDB84DAF4A}"/>
              </a:ext>
            </a:extLst>
          </p:cNvPr>
          <p:cNvSpPr txBox="1"/>
          <p:nvPr/>
        </p:nvSpPr>
        <p:spPr>
          <a:xfrm>
            <a:off x="8076202" y="2565454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162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893CEC8D-61BA-27B7-0622-135D8E0D2CF3}"/>
              </a:ext>
            </a:extLst>
          </p:cNvPr>
          <p:cNvSpPr txBox="1"/>
          <p:nvPr/>
        </p:nvSpPr>
        <p:spPr>
          <a:xfrm>
            <a:off x="9322001" y="2565454"/>
            <a:ext cx="4408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260</a:t>
            </a:r>
          </a:p>
        </p:txBody>
      </p:sp>
      <p:sp>
        <p:nvSpPr>
          <p:cNvPr id="77" name="CuadroTexto 76">
            <a:extLst>
              <a:ext uri="{FF2B5EF4-FFF2-40B4-BE49-F238E27FC236}">
                <a16:creationId xmlns:a16="http://schemas.microsoft.com/office/drawing/2014/main" id="{D3C82F8E-0756-2A20-CDC7-308564D51512}"/>
              </a:ext>
            </a:extLst>
          </p:cNvPr>
          <p:cNvSpPr txBox="1"/>
          <p:nvPr/>
        </p:nvSpPr>
        <p:spPr>
          <a:xfrm>
            <a:off x="10755352" y="2565454"/>
            <a:ext cx="99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-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D82E4CBA-9F4F-4782-D043-A5DD34D48F50}"/>
              </a:ext>
            </a:extLst>
          </p:cNvPr>
          <p:cNvSpPr txBox="1"/>
          <p:nvPr/>
        </p:nvSpPr>
        <p:spPr>
          <a:xfrm>
            <a:off x="6409240" y="3050126"/>
            <a:ext cx="1209265" cy="2124991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Licencias, Capacidad mínima &amp; Regulatorio.</a:t>
            </a:r>
          </a:p>
          <a:p>
            <a:pPr algn="l">
              <a:buClr>
                <a:schemeClr val="accent2"/>
              </a:buClr>
            </a:pPr>
            <a:r>
              <a:rPr lang="es-AR" sz="1100" b="1" dirty="0">
                <a:latin typeface="Roboto" panose="02000000000000000000" pitchFamily="2" charset="0"/>
                <a:ea typeface="Roboto" panose="02000000000000000000" pitchFamily="2" charset="0"/>
              </a:rPr>
              <a:t>Hogares Pasados:</a:t>
            </a:r>
            <a:br>
              <a:rPr lang="es-AR" sz="11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Overlay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b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450K</a:t>
            </a:r>
            <a:b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Expansión: 80K</a:t>
            </a:r>
          </a:p>
          <a:p>
            <a:pPr marL="0" indent="0" algn="l">
              <a:buClr>
                <a:schemeClr val="accent2"/>
              </a:buClr>
              <a:buNone/>
            </a:pPr>
            <a:endParaRPr lang="es-AR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88D971E-29E5-F86F-D3BB-9E031B493A44}"/>
              </a:ext>
            </a:extLst>
          </p:cNvPr>
          <p:cNvSpPr txBox="1"/>
          <p:nvPr/>
        </p:nvSpPr>
        <p:spPr>
          <a:xfrm>
            <a:off x="7665391" y="3050126"/>
            <a:ext cx="1222458" cy="1201661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b="1" dirty="0" err="1">
                <a:latin typeface="Roboto" panose="02000000000000000000" pitchFamily="2" charset="0"/>
                <a:ea typeface="Roboto" panose="02000000000000000000" pitchFamily="2" charset="0"/>
              </a:rPr>
              <a:t>Ran</a:t>
            </a:r>
            <a:r>
              <a:rPr lang="es-AR" sz="1100" b="1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b="1" dirty="0" err="1">
                <a:latin typeface="Roboto" panose="02000000000000000000" pitchFamily="2" charset="0"/>
                <a:ea typeface="Roboto" panose="02000000000000000000" pitchFamily="2" charset="0"/>
              </a:rPr>
              <a:t>Sharing</a:t>
            </a:r>
            <a:b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5G: 2,2K</a:t>
            </a:r>
            <a:b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4G: 3K</a:t>
            </a:r>
            <a:b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s-AR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Clr>
                <a:schemeClr val="accent2"/>
              </a:buClr>
            </a:pP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Upgrades</a:t>
            </a:r>
            <a:b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4G: 2,2K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C85FEAE6-EE6F-9542-4825-4E186D1BEB4A}"/>
              </a:ext>
            </a:extLst>
          </p:cNvPr>
          <p:cNvSpPr txBox="1"/>
          <p:nvPr/>
        </p:nvSpPr>
        <p:spPr>
          <a:xfrm>
            <a:off x="8934735" y="3050126"/>
            <a:ext cx="1209265" cy="1540216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b="1" dirty="0">
                <a:latin typeface="Roboto" panose="02000000000000000000" pitchFamily="2" charset="0"/>
                <a:ea typeface="Roboto" panose="02000000000000000000" pitchFamily="2" charset="0"/>
              </a:rPr>
              <a:t>Sitios 5G</a:t>
            </a:r>
            <a:br>
              <a:rPr lang="es-AR" sz="11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0,8K</a:t>
            </a:r>
          </a:p>
          <a:p>
            <a:pPr algn="l">
              <a:buClr>
                <a:schemeClr val="accent2"/>
              </a:buClr>
            </a:pPr>
            <a:r>
              <a:rPr lang="es-AR" sz="1100" b="1" dirty="0">
                <a:latin typeface="Roboto" panose="02000000000000000000" pitchFamily="2" charset="0"/>
                <a:ea typeface="Roboto" panose="02000000000000000000" pitchFamily="2" charset="0"/>
              </a:rPr>
              <a:t>Hogares Pasados:</a:t>
            </a:r>
            <a:br>
              <a:rPr lang="es-AR" sz="1100" b="1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Overlay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: </a:t>
            </a:r>
            <a:b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920K</a:t>
            </a:r>
            <a:b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Expansión: 500K</a:t>
            </a:r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82D0BDA6-6AD9-75FB-DB4E-B06D714D1D38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26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612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00FA4-55B6-9BD5-E1BD-B28B6CAD0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dondear rectángulo de esquina del mismo lado 33">
            <a:extLst>
              <a:ext uri="{FF2B5EF4-FFF2-40B4-BE49-F238E27FC236}">
                <a16:creationId xmlns:a16="http://schemas.microsoft.com/office/drawing/2014/main" id="{4E7FD99A-11E2-7985-9D35-C0DC09B27E16}"/>
              </a:ext>
            </a:extLst>
          </p:cNvPr>
          <p:cNvSpPr/>
          <p:nvPr/>
        </p:nvSpPr>
        <p:spPr>
          <a:xfrm rot="10800000">
            <a:off x="640924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35" name="Redondear rectángulo de esquina del mismo lado 34">
            <a:extLst>
              <a:ext uri="{FF2B5EF4-FFF2-40B4-BE49-F238E27FC236}">
                <a16:creationId xmlns:a16="http://schemas.microsoft.com/office/drawing/2014/main" id="{AA8CEE72-CA5F-4A33-8EAA-5E4FED78E715}"/>
              </a:ext>
            </a:extLst>
          </p:cNvPr>
          <p:cNvSpPr/>
          <p:nvPr/>
        </p:nvSpPr>
        <p:spPr>
          <a:xfrm rot="10800000">
            <a:off x="7670077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36" name="Redondear rectángulo de esquina del mismo lado 35">
            <a:extLst>
              <a:ext uri="{FF2B5EF4-FFF2-40B4-BE49-F238E27FC236}">
                <a16:creationId xmlns:a16="http://schemas.microsoft.com/office/drawing/2014/main" id="{6E191B95-4543-43E9-E5C7-9FD4904F51D9}"/>
              </a:ext>
            </a:extLst>
          </p:cNvPr>
          <p:cNvSpPr/>
          <p:nvPr/>
        </p:nvSpPr>
        <p:spPr>
          <a:xfrm rot="10800000">
            <a:off x="893091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37" name="Redondear rectángulo de esquina del mismo lado 36">
            <a:extLst>
              <a:ext uri="{FF2B5EF4-FFF2-40B4-BE49-F238E27FC236}">
                <a16:creationId xmlns:a16="http://schemas.microsoft.com/office/drawing/2014/main" id="{9DA43F66-2689-D18F-D63B-3564E1C3F07F}"/>
              </a:ext>
            </a:extLst>
          </p:cNvPr>
          <p:cNvSpPr/>
          <p:nvPr/>
        </p:nvSpPr>
        <p:spPr>
          <a:xfrm rot="10800000">
            <a:off x="10191746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AACBCF14-BCE2-9B85-3567-4D87B12D4AD7}"/>
              </a:ext>
            </a:extLst>
          </p:cNvPr>
          <p:cNvSpPr/>
          <p:nvPr/>
        </p:nvSpPr>
        <p:spPr>
          <a:xfrm>
            <a:off x="720874" y="1841055"/>
            <a:ext cx="10918800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000" tIns="0" rIns="0" bIns="0" rtlCol="0" anchor="ctr"/>
          <a:lstStyle/>
          <a:p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0B80B989-F010-3D85-36A2-5D7BB11F0EA3}"/>
              </a:ext>
            </a:extLst>
          </p:cNvPr>
          <p:cNvSpPr txBox="1"/>
          <p:nvPr/>
        </p:nvSpPr>
        <p:spPr>
          <a:xfrm>
            <a:off x="4298076" y="1961423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1.045</a:t>
            </a:r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F0B6178D-45AC-106C-09E9-28F8B2958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30" y="1954701"/>
            <a:ext cx="333686" cy="33368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DF045A9D-AC21-6200-A278-EE43CE222DCB}"/>
              </a:ext>
            </a:extLst>
          </p:cNvPr>
          <p:cNvSpPr txBox="1"/>
          <p:nvPr/>
        </p:nvSpPr>
        <p:spPr>
          <a:xfrm>
            <a:off x="1754024" y="3901090"/>
            <a:ext cx="1822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Plataformas P&amp;S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38DBA351-7B92-5168-DDB1-4079AE180896}"/>
              </a:ext>
            </a:extLst>
          </p:cNvPr>
          <p:cNvSpPr txBox="1"/>
          <p:nvPr/>
        </p:nvSpPr>
        <p:spPr>
          <a:xfrm>
            <a:off x="4605470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136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EB9B9B1-EC7D-6D45-A2CF-D484766B8A77}"/>
              </a:ext>
            </a:extLst>
          </p:cNvPr>
          <p:cNvSpPr txBox="1"/>
          <p:nvPr/>
        </p:nvSpPr>
        <p:spPr>
          <a:xfrm>
            <a:off x="919482" y="3885701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13%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BD86A2F8-F12A-9E09-5606-C4DB556E4E53}"/>
              </a:ext>
            </a:extLst>
          </p:cNvPr>
          <p:cNvSpPr txBox="1"/>
          <p:nvPr/>
        </p:nvSpPr>
        <p:spPr>
          <a:xfrm>
            <a:off x="1754024" y="5232068"/>
            <a:ext cx="12182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Otros Core 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944A6076-E40A-F069-5AD1-425167215787}"/>
              </a:ext>
            </a:extLst>
          </p:cNvPr>
          <p:cNvSpPr txBox="1"/>
          <p:nvPr/>
        </p:nvSpPr>
        <p:spPr>
          <a:xfrm>
            <a:off x="4735313" y="5232068"/>
            <a:ext cx="277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67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06C8F79A-309A-0213-9129-7FE5C4A54D43}"/>
              </a:ext>
            </a:extLst>
          </p:cNvPr>
          <p:cNvSpPr txBox="1"/>
          <p:nvPr/>
        </p:nvSpPr>
        <p:spPr>
          <a:xfrm>
            <a:off x="919482" y="5216679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64BF6374-CF2F-CB8A-4A5A-F6503E28169E}"/>
              </a:ext>
            </a:extLst>
          </p:cNvPr>
          <p:cNvSpPr txBox="1"/>
          <p:nvPr/>
        </p:nvSpPr>
        <p:spPr>
          <a:xfrm>
            <a:off x="1754024" y="3235601"/>
            <a:ext cx="22794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/>
              <a:t>Instalaciones &amp; </a:t>
            </a:r>
            <a:r>
              <a:rPr lang="es-AR" dirty="0" err="1"/>
              <a:t>CPEs</a:t>
            </a:r>
            <a:endParaRPr lang="es-AR" dirty="0"/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228AAF95-9232-20F5-E14B-1EA73623EC04}"/>
              </a:ext>
            </a:extLst>
          </p:cNvPr>
          <p:cNvSpPr txBox="1"/>
          <p:nvPr/>
        </p:nvSpPr>
        <p:spPr>
          <a:xfrm>
            <a:off x="4570204" y="3235601"/>
            <a:ext cx="442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343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4D267E1E-FE2D-49C6-1369-51D1B7764323}"/>
              </a:ext>
            </a:extLst>
          </p:cNvPr>
          <p:cNvSpPr txBox="1"/>
          <p:nvPr/>
        </p:nvSpPr>
        <p:spPr>
          <a:xfrm>
            <a:off x="919482" y="3220212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accent2"/>
                </a:solidFill>
                <a:latin typeface="Pulso" pitchFamily="2" charset="0"/>
              </a:rPr>
              <a:t>29%</a:t>
            </a:r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1222EDEE-49C9-9B35-41C6-D1412FC2908B}"/>
              </a:ext>
            </a:extLst>
          </p:cNvPr>
          <p:cNvSpPr txBox="1"/>
          <p:nvPr/>
        </p:nvSpPr>
        <p:spPr>
          <a:xfrm>
            <a:off x="1754024" y="4566579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Negocio B2B</a:t>
            </a:r>
          </a:p>
        </p:txBody>
      </p: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AECF7900-DD53-76E8-3B57-CF686426F811}"/>
              </a:ext>
            </a:extLst>
          </p:cNvPr>
          <p:cNvSpPr txBox="1"/>
          <p:nvPr/>
        </p:nvSpPr>
        <p:spPr>
          <a:xfrm>
            <a:off x="4757755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36BC4EBC-CE56-5C20-C47E-33C5CE2D3AD9}"/>
              </a:ext>
            </a:extLst>
          </p:cNvPr>
          <p:cNvSpPr txBox="1"/>
          <p:nvPr/>
        </p:nvSpPr>
        <p:spPr>
          <a:xfrm>
            <a:off x="919482" y="4551190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2%</a:t>
            </a:r>
          </a:p>
        </p:txBody>
      </p:sp>
      <p:sp>
        <p:nvSpPr>
          <p:cNvPr id="202" name="CuadroTexto 201">
            <a:extLst>
              <a:ext uri="{FF2B5EF4-FFF2-40B4-BE49-F238E27FC236}">
                <a16:creationId xmlns:a16="http://schemas.microsoft.com/office/drawing/2014/main" id="{30A1603A-E1A0-02B8-DD6A-B2649299B7B3}"/>
              </a:ext>
            </a:extLst>
          </p:cNvPr>
          <p:cNvSpPr txBox="1"/>
          <p:nvPr/>
        </p:nvSpPr>
        <p:spPr>
          <a:xfrm>
            <a:off x="1754024" y="2570112"/>
            <a:ext cx="21287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Redes &amp; Tecnología</a:t>
            </a:r>
          </a:p>
        </p:txBody>
      </p:sp>
      <p:sp>
        <p:nvSpPr>
          <p:cNvPr id="203" name="CuadroTexto 202">
            <a:extLst>
              <a:ext uri="{FF2B5EF4-FFF2-40B4-BE49-F238E27FC236}">
                <a16:creationId xmlns:a16="http://schemas.microsoft.com/office/drawing/2014/main" id="{1DA0210A-405E-0269-6733-EF94E5982C3C}"/>
              </a:ext>
            </a:extLst>
          </p:cNvPr>
          <p:cNvSpPr txBox="1"/>
          <p:nvPr/>
        </p:nvSpPr>
        <p:spPr>
          <a:xfrm>
            <a:off x="4555777" y="2570112"/>
            <a:ext cx="4568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468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341F31A3-1D4E-4EB0-DA99-B35E95C61452}"/>
              </a:ext>
            </a:extLst>
          </p:cNvPr>
          <p:cNvSpPr txBox="1"/>
          <p:nvPr/>
        </p:nvSpPr>
        <p:spPr>
          <a:xfrm>
            <a:off x="919482" y="2554723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51%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A09B73B-DB9A-9758-BB45-072EB53910E6}"/>
              </a:ext>
            </a:extLst>
          </p:cNvPr>
          <p:cNvGrpSpPr/>
          <p:nvPr/>
        </p:nvGrpSpPr>
        <p:grpSpPr>
          <a:xfrm rot="16200000">
            <a:off x="1794005" y="-27298"/>
            <a:ext cx="537486" cy="2027747"/>
            <a:chOff x="10774835" y="-1325835"/>
            <a:chExt cx="719999" cy="2716311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18006182-BE6C-8738-9704-F6567170AF38}"/>
                </a:ext>
              </a:extLst>
            </p:cNvPr>
            <p:cNvSpPr/>
            <p:nvPr/>
          </p:nvSpPr>
          <p:spPr>
            <a:xfrm>
              <a:off x="10774835" y="-1325835"/>
              <a:ext cx="719999" cy="2716311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91201C0-820B-F5DC-68DE-D8EC8F9A3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8A825FF-F5D2-AD9E-1915-0DF8ED10015B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63185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CAPEX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F6B2EF36-787D-341C-F52C-5353CFA68BFF}"/>
              </a:ext>
            </a:extLst>
          </p:cNvPr>
          <p:cNvSpPr txBox="1"/>
          <p:nvPr/>
        </p:nvSpPr>
        <p:spPr>
          <a:xfrm>
            <a:off x="4487229" y="1398005"/>
            <a:ext cx="4841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F25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695F9F1-AD46-2E3F-E225-7324DC221D9B}"/>
              </a:ext>
            </a:extLst>
          </p:cNvPr>
          <p:cNvSpPr txBox="1"/>
          <p:nvPr/>
        </p:nvSpPr>
        <p:spPr>
          <a:xfrm>
            <a:off x="5343385" y="1961423"/>
            <a:ext cx="6716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1.268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7D8602E6-37BD-B697-3A86-021D90EA06CD}"/>
              </a:ext>
            </a:extLst>
          </p:cNvPr>
          <p:cNvSpPr txBox="1"/>
          <p:nvPr/>
        </p:nvSpPr>
        <p:spPr>
          <a:xfrm>
            <a:off x="5649177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162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0EC2E0BA-492C-DB92-6100-E2DFAA9E793E}"/>
              </a:ext>
            </a:extLst>
          </p:cNvPr>
          <p:cNvSpPr txBox="1"/>
          <p:nvPr/>
        </p:nvSpPr>
        <p:spPr>
          <a:xfrm>
            <a:off x="5761386" y="5232068"/>
            <a:ext cx="2949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AEB625A3-DDC2-2A6F-DB1B-54A6435779BC}"/>
              </a:ext>
            </a:extLst>
          </p:cNvPr>
          <p:cNvSpPr txBox="1"/>
          <p:nvPr/>
        </p:nvSpPr>
        <p:spPr>
          <a:xfrm>
            <a:off x="5618720" y="3235601"/>
            <a:ext cx="437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362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A6E0F5D-A53B-E291-8A78-63AA3585D861}"/>
              </a:ext>
            </a:extLst>
          </p:cNvPr>
          <p:cNvSpPr txBox="1"/>
          <p:nvPr/>
        </p:nvSpPr>
        <p:spPr>
          <a:xfrm>
            <a:off x="5801462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022953CE-36E8-1BB6-71CE-CDB1EAF28CC8}"/>
              </a:ext>
            </a:extLst>
          </p:cNvPr>
          <p:cNvSpPr txBox="1"/>
          <p:nvPr/>
        </p:nvSpPr>
        <p:spPr>
          <a:xfrm>
            <a:off x="5617117" y="2570112"/>
            <a:ext cx="4392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650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1C4BB98F-3643-CE4D-1423-C4E82F29FAE6}"/>
              </a:ext>
            </a:extLst>
          </p:cNvPr>
          <p:cNvSpPr txBox="1"/>
          <p:nvPr/>
        </p:nvSpPr>
        <p:spPr>
          <a:xfrm>
            <a:off x="5506892" y="1398005"/>
            <a:ext cx="5081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B26</a:t>
            </a:r>
          </a:p>
        </p:txBody>
      </p:sp>
      <p:sp>
        <p:nvSpPr>
          <p:cNvPr id="15" name="Redondear rectángulo de esquina del mismo lado 14">
            <a:extLst>
              <a:ext uri="{FF2B5EF4-FFF2-40B4-BE49-F238E27FC236}">
                <a16:creationId xmlns:a16="http://schemas.microsoft.com/office/drawing/2014/main" id="{D63A18DF-1E3A-3125-7B4E-CCF12F2BF40C}"/>
              </a:ext>
            </a:extLst>
          </p:cNvPr>
          <p:cNvSpPr/>
          <p:nvPr/>
        </p:nvSpPr>
        <p:spPr>
          <a:xfrm>
            <a:off x="6409242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BAU, Mínimo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Actividad</a:t>
            </a:r>
          </a:p>
        </p:txBody>
      </p:sp>
      <p:sp>
        <p:nvSpPr>
          <p:cNvPr id="16" name="Redondear rectángulo de esquina del mismo lado 15">
            <a:extLst>
              <a:ext uri="{FF2B5EF4-FFF2-40B4-BE49-F238E27FC236}">
                <a16:creationId xmlns:a16="http://schemas.microsoft.com/office/drawing/2014/main" id="{38314E20-04AC-9655-96EC-FF8BD29C29AC}"/>
              </a:ext>
            </a:extLst>
          </p:cNvPr>
          <p:cNvSpPr/>
          <p:nvPr/>
        </p:nvSpPr>
        <p:spPr>
          <a:xfrm>
            <a:off x="8934504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Continuidad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Eficiencia</a:t>
            </a:r>
          </a:p>
        </p:txBody>
      </p:sp>
      <p:sp>
        <p:nvSpPr>
          <p:cNvPr id="17" name="Redondear rectángulo de esquina del mismo lado 16">
            <a:extLst>
              <a:ext uri="{FF2B5EF4-FFF2-40B4-BE49-F238E27FC236}">
                <a16:creationId xmlns:a16="http://schemas.microsoft.com/office/drawing/2014/main" id="{356BB74B-6412-269A-ED9E-FD32AD5760AD}"/>
              </a:ext>
            </a:extLst>
          </p:cNvPr>
          <p:cNvSpPr/>
          <p:nvPr/>
        </p:nvSpPr>
        <p:spPr>
          <a:xfrm>
            <a:off x="7671873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Consolidación</a:t>
            </a:r>
          </a:p>
        </p:txBody>
      </p:sp>
      <p:sp>
        <p:nvSpPr>
          <p:cNvPr id="18" name="Redondear rectángulo de esquina del mismo lado 17">
            <a:extLst>
              <a:ext uri="{FF2B5EF4-FFF2-40B4-BE49-F238E27FC236}">
                <a16:creationId xmlns:a16="http://schemas.microsoft.com/office/drawing/2014/main" id="{63D87B99-2DB7-9014-1DD3-10EB62943160}"/>
              </a:ext>
            </a:extLst>
          </p:cNvPr>
          <p:cNvSpPr/>
          <p:nvPr/>
        </p:nvSpPr>
        <p:spPr>
          <a:xfrm>
            <a:off x="10197135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Aceleración</a:t>
            </a:r>
            <a:br>
              <a:rPr lang="es-AR" sz="1100" dirty="0">
                <a:latin typeface="Pulso" pitchFamily="2" charset="0"/>
              </a:rPr>
            </a:br>
            <a:r>
              <a:rPr lang="es-AR" sz="1100" dirty="0">
                <a:latin typeface="Pulso" pitchFamily="2" charset="0"/>
              </a:rPr>
              <a:t>&amp; Evolución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EE76BE11-BA1E-2E6B-2824-C163940E561F}"/>
              </a:ext>
            </a:extLst>
          </p:cNvPr>
          <p:cNvGrpSpPr/>
          <p:nvPr/>
        </p:nvGrpSpPr>
        <p:grpSpPr>
          <a:xfrm>
            <a:off x="1059731" y="4372334"/>
            <a:ext cx="5162166" cy="1330980"/>
            <a:chOff x="949487" y="4372334"/>
            <a:chExt cx="5272409" cy="1330980"/>
          </a:xfrm>
        </p:grpSpPr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C4B4772D-C6A2-85A5-2FB6-E1A86E836769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372334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96EBCEC4-2A7A-A3BA-880E-C69F3EACA5CB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037823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49D0C831-24CE-6873-89A6-279FE3F57447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703314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CuadroTexto 29">
            <a:extLst>
              <a:ext uri="{FF2B5EF4-FFF2-40B4-BE49-F238E27FC236}">
                <a16:creationId xmlns:a16="http://schemas.microsoft.com/office/drawing/2014/main" id="{47FD7DC4-F382-E50F-AF72-D3C7C8D1D7F3}"/>
              </a:ext>
            </a:extLst>
          </p:cNvPr>
          <p:cNvSpPr txBox="1"/>
          <p:nvPr/>
        </p:nvSpPr>
        <p:spPr>
          <a:xfrm>
            <a:off x="6765480" y="1961423"/>
            <a:ext cx="5033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669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5A7E0746-13BB-486F-5789-F0ED6B396339}"/>
              </a:ext>
            </a:extLst>
          </p:cNvPr>
          <p:cNvSpPr txBox="1"/>
          <p:nvPr/>
        </p:nvSpPr>
        <p:spPr>
          <a:xfrm>
            <a:off x="8055363" y="1961423"/>
            <a:ext cx="4488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182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4C053A35-A996-C9C2-585D-F85FBA6AA947}"/>
              </a:ext>
            </a:extLst>
          </p:cNvPr>
          <p:cNvSpPr txBox="1"/>
          <p:nvPr/>
        </p:nvSpPr>
        <p:spPr>
          <a:xfrm>
            <a:off x="9319437" y="1961423"/>
            <a:ext cx="4459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337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6FD37C4-8F8A-77E3-7FF2-F56EDB96856E}"/>
              </a:ext>
            </a:extLst>
          </p:cNvPr>
          <p:cNvSpPr txBox="1"/>
          <p:nvPr/>
        </p:nvSpPr>
        <p:spPr>
          <a:xfrm>
            <a:off x="10659973" y="1961423"/>
            <a:ext cx="2901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81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A72A4871-E135-714F-B411-7F899DC6F665}"/>
              </a:ext>
            </a:extLst>
          </p:cNvPr>
          <p:cNvGrpSpPr/>
          <p:nvPr/>
        </p:nvGrpSpPr>
        <p:grpSpPr>
          <a:xfrm>
            <a:off x="1059730" y="3041356"/>
            <a:ext cx="10347835" cy="665489"/>
            <a:chOff x="1059731" y="3041356"/>
            <a:chExt cx="5162166" cy="665489"/>
          </a:xfrm>
        </p:grpSpPr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4FAB2BC3-8E52-64EB-9433-FDB2F2E2043F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31" y="3041356"/>
              <a:ext cx="516216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cto 41">
              <a:extLst>
                <a:ext uri="{FF2B5EF4-FFF2-40B4-BE49-F238E27FC236}">
                  <a16:creationId xmlns:a16="http://schemas.microsoft.com/office/drawing/2014/main" id="{395E92BF-A135-E005-D23E-916A5950E638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31" y="3706845"/>
              <a:ext cx="516216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C89B0936-17F0-9902-F0B2-97A68CCE2982}"/>
              </a:ext>
            </a:extLst>
          </p:cNvPr>
          <p:cNvSpPr txBox="1"/>
          <p:nvPr/>
        </p:nvSpPr>
        <p:spPr>
          <a:xfrm>
            <a:off x="6801547" y="3230960"/>
            <a:ext cx="43120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302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992698B-3C8B-D862-E09A-F9C78440314C}"/>
              </a:ext>
            </a:extLst>
          </p:cNvPr>
          <p:cNvSpPr txBox="1"/>
          <p:nvPr/>
        </p:nvSpPr>
        <p:spPr>
          <a:xfrm>
            <a:off x="8230090" y="3230960"/>
            <a:ext cx="99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-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EF781C2C-1C0D-A1CE-000C-169D21771344}"/>
              </a:ext>
            </a:extLst>
          </p:cNvPr>
          <p:cNvSpPr txBox="1"/>
          <p:nvPr/>
        </p:nvSpPr>
        <p:spPr>
          <a:xfrm>
            <a:off x="9492721" y="3230960"/>
            <a:ext cx="99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-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3AE8788B-6E52-E155-C86A-57AEEC473CF1}"/>
              </a:ext>
            </a:extLst>
          </p:cNvPr>
          <p:cNvSpPr txBox="1"/>
          <p:nvPr/>
        </p:nvSpPr>
        <p:spPr>
          <a:xfrm>
            <a:off x="10655966" y="3230960"/>
            <a:ext cx="2981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60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137566B1-6208-82B8-2183-40A7492F9234}"/>
              </a:ext>
            </a:extLst>
          </p:cNvPr>
          <p:cNvSpPr txBox="1"/>
          <p:nvPr/>
        </p:nvSpPr>
        <p:spPr>
          <a:xfrm>
            <a:off x="6409240" y="3703472"/>
            <a:ext cx="1209265" cy="1109329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Actividad Fibra: ~650K</a:t>
            </a:r>
          </a:p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Actividad HFC     ~285K</a:t>
            </a:r>
          </a:p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Actividad Flow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E69AA75E-6CC0-1173-D0A9-5ABBFDDB4E0F}"/>
              </a:ext>
            </a:extLst>
          </p:cNvPr>
          <p:cNvSpPr txBox="1"/>
          <p:nvPr/>
        </p:nvSpPr>
        <p:spPr>
          <a:xfrm>
            <a:off x="10190885" y="3703472"/>
            <a:ext cx="1209265" cy="770774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Catec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FTTH:</a:t>
            </a:r>
          </a:p>
          <a:p>
            <a:pPr marL="0" indent="0">
              <a:buClr>
                <a:schemeClr val="accent2"/>
              </a:buClr>
              <a:buNone/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~334K</a:t>
            </a:r>
          </a:p>
          <a:p>
            <a:pPr marL="0" indent="0" algn="l">
              <a:buClr>
                <a:schemeClr val="accent2"/>
              </a:buClr>
              <a:buNone/>
            </a:pPr>
            <a:endParaRPr lang="es-AR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E0223E4B-3FE3-DB7B-5309-645B116F466A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27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685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881AC-0BC5-C709-5D1E-1A5FAB93E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dondear rectángulo de esquina del mismo lado 40">
            <a:extLst>
              <a:ext uri="{FF2B5EF4-FFF2-40B4-BE49-F238E27FC236}">
                <a16:creationId xmlns:a16="http://schemas.microsoft.com/office/drawing/2014/main" id="{23D8AC43-C54B-7A97-499A-DA1AD6F7830E}"/>
              </a:ext>
            </a:extLst>
          </p:cNvPr>
          <p:cNvSpPr/>
          <p:nvPr/>
        </p:nvSpPr>
        <p:spPr>
          <a:xfrm rot="10800000">
            <a:off x="640924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42" name="Redondear rectángulo de esquina del mismo lado 41">
            <a:extLst>
              <a:ext uri="{FF2B5EF4-FFF2-40B4-BE49-F238E27FC236}">
                <a16:creationId xmlns:a16="http://schemas.microsoft.com/office/drawing/2014/main" id="{D0732B9E-28F9-EF3C-8589-C23B0EDBFEFF}"/>
              </a:ext>
            </a:extLst>
          </p:cNvPr>
          <p:cNvSpPr/>
          <p:nvPr/>
        </p:nvSpPr>
        <p:spPr>
          <a:xfrm rot="10800000">
            <a:off x="7670077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46" name="Redondear rectángulo de esquina del mismo lado 45">
            <a:extLst>
              <a:ext uri="{FF2B5EF4-FFF2-40B4-BE49-F238E27FC236}">
                <a16:creationId xmlns:a16="http://schemas.microsoft.com/office/drawing/2014/main" id="{2AAB91D7-9EA3-3C01-42D2-67C3E8E43CBD}"/>
              </a:ext>
            </a:extLst>
          </p:cNvPr>
          <p:cNvSpPr/>
          <p:nvPr/>
        </p:nvSpPr>
        <p:spPr>
          <a:xfrm rot="10800000">
            <a:off x="893091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47" name="Redondear rectángulo de esquina del mismo lado 46">
            <a:extLst>
              <a:ext uri="{FF2B5EF4-FFF2-40B4-BE49-F238E27FC236}">
                <a16:creationId xmlns:a16="http://schemas.microsoft.com/office/drawing/2014/main" id="{B27D7854-E1A2-C867-B69F-9D778A057430}"/>
              </a:ext>
            </a:extLst>
          </p:cNvPr>
          <p:cNvSpPr/>
          <p:nvPr/>
        </p:nvSpPr>
        <p:spPr>
          <a:xfrm rot="10800000">
            <a:off x="10191746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F4A0BBCC-697D-8850-2CFC-539010965F0A}"/>
              </a:ext>
            </a:extLst>
          </p:cNvPr>
          <p:cNvGrpSpPr/>
          <p:nvPr/>
        </p:nvGrpSpPr>
        <p:grpSpPr>
          <a:xfrm>
            <a:off x="1059731" y="3041356"/>
            <a:ext cx="5162166" cy="2661958"/>
            <a:chOff x="949487" y="3041356"/>
            <a:chExt cx="5272409" cy="2661958"/>
          </a:xfrm>
        </p:grpSpPr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5F139C4A-A2D1-763B-771C-604E332F7BD2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041356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F0576ACC-99FB-CA26-4A8B-BCBAE9412155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037823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DC234E39-7A29-4320-E9AC-F31CB74895BB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703314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C85D94A4-40BC-5772-7436-ED25C3E36BB0}"/>
              </a:ext>
            </a:extLst>
          </p:cNvPr>
          <p:cNvSpPr/>
          <p:nvPr/>
        </p:nvSpPr>
        <p:spPr>
          <a:xfrm>
            <a:off x="720874" y="1841055"/>
            <a:ext cx="10918800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000" tIns="0" rIns="0" bIns="0" rtlCol="0" anchor="ctr"/>
          <a:lstStyle/>
          <a:p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5D68B21-37B5-DAE4-07FD-6D2255E20878}"/>
              </a:ext>
            </a:extLst>
          </p:cNvPr>
          <p:cNvSpPr txBox="1"/>
          <p:nvPr/>
        </p:nvSpPr>
        <p:spPr>
          <a:xfrm>
            <a:off x="4298076" y="1961423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1.045</a:t>
            </a:r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BB09457F-EAA1-1519-9F20-5BC455EDE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30" y="1954701"/>
            <a:ext cx="333686" cy="33368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36581896-5FD3-96FF-B360-16A1EF99FDE1}"/>
              </a:ext>
            </a:extLst>
          </p:cNvPr>
          <p:cNvSpPr txBox="1"/>
          <p:nvPr/>
        </p:nvSpPr>
        <p:spPr>
          <a:xfrm>
            <a:off x="1754024" y="3901090"/>
            <a:ext cx="1822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/>
              <a:t>Plataformas P&amp;S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FAE211D-EBBC-79CF-145F-03323E66F06B}"/>
              </a:ext>
            </a:extLst>
          </p:cNvPr>
          <p:cNvSpPr txBox="1"/>
          <p:nvPr/>
        </p:nvSpPr>
        <p:spPr>
          <a:xfrm>
            <a:off x="4605470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136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E2C530B9-6C2A-7440-2E64-C23C877FCF1D}"/>
              </a:ext>
            </a:extLst>
          </p:cNvPr>
          <p:cNvSpPr txBox="1"/>
          <p:nvPr/>
        </p:nvSpPr>
        <p:spPr>
          <a:xfrm>
            <a:off x="919482" y="3885701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accent2"/>
                </a:solidFill>
                <a:latin typeface="Pulso" pitchFamily="2" charset="0"/>
              </a:rPr>
              <a:t>13%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FF1D244-7D09-09EF-A72D-B7A2DF0266BC}"/>
              </a:ext>
            </a:extLst>
          </p:cNvPr>
          <p:cNvSpPr txBox="1"/>
          <p:nvPr/>
        </p:nvSpPr>
        <p:spPr>
          <a:xfrm>
            <a:off x="1754024" y="5232068"/>
            <a:ext cx="12182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Otros Core 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27CE20DB-00DE-D691-22E0-68ADEDFECFE8}"/>
              </a:ext>
            </a:extLst>
          </p:cNvPr>
          <p:cNvSpPr txBox="1"/>
          <p:nvPr/>
        </p:nvSpPr>
        <p:spPr>
          <a:xfrm>
            <a:off x="4735313" y="5232068"/>
            <a:ext cx="277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67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D82FE887-F72C-6659-741F-BB62AA13D661}"/>
              </a:ext>
            </a:extLst>
          </p:cNvPr>
          <p:cNvSpPr txBox="1"/>
          <p:nvPr/>
        </p:nvSpPr>
        <p:spPr>
          <a:xfrm>
            <a:off x="919482" y="5216679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36A3F07C-9388-F390-62C4-C2D758E955A6}"/>
              </a:ext>
            </a:extLst>
          </p:cNvPr>
          <p:cNvSpPr txBox="1"/>
          <p:nvPr/>
        </p:nvSpPr>
        <p:spPr>
          <a:xfrm>
            <a:off x="1754024" y="3235601"/>
            <a:ext cx="22794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Instalaciones &amp; </a:t>
            </a:r>
            <a:r>
              <a:rPr lang="es-AR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CPEs</a:t>
            </a:r>
            <a:endParaRPr lang="es-AR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631ACEC1-5F2C-459B-D3BA-573F54BE901C}"/>
              </a:ext>
            </a:extLst>
          </p:cNvPr>
          <p:cNvSpPr txBox="1"/>
          <p:nvPr/>
        </p:nvSpPr>
        <p:spPr>
          <a:xfrm>
            <a:off x="4570204" y="3235601"/>
            <a:ext cx="442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343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52AADB22-61F4-B054-3E86-D636BF98E3BC}"/>
              </a:ext>
            </a:extLst>
          </p:cNvPr>
          <p:cNvSpPr txBox="1"/>
          <p:nvPr/>
        </p:nvSpPr>
        <p:spPr>
          <a:xfrm>
            <a:off x="919482" y="3220212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29%</a:t>
            </a:r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27CE169E-E70C-8FF3-F590-16A3D521805B}"/>
              </a:ext>
            </a:extLst>
          </p:cNvPr>
          <p:cNvSpPr txBox="1"/>
          <p:nvPr/>
        </p:nvSpPr>
        <p:spPr>
          <a:xfrm>
            <a:off x="1754024" y="4566579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Negocio B2B</a:t>
            </a:r>
          </a:p>
        </p:txBody>
      </p: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74EAB921-88F2-9764-939C-716ACD51F126}"/>
              </a:ext>
            </a:extLst>
          </p:cNvPr>
          <p:cNvSpPr txBox="1"/>
          <p:nvPr/>
        </p:nvSpPr>
        <p:spPr>
          <a:xfrm>
            <a:off x="4757755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44B8B50A-3FC4-8CE1-5C03-9AD7BB3B403E}"/>
              </a:ext>
            </a:extLst>
          </p:cNvPr>
          <p:cNvSpPr txBox="1"/>
          <p:nvPr/>
        </p:nvSpPr>
        <p:spPr>
          <a:xfrm>
            <a:off x="919482" y="4551190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2%</a:t>
            </a:r>
          </a:p>
        </p:txBody>
      </p:sp>
      <p:sp>
        <p:nvSpPr>
          <p:cNvPr id="202" name="CuadroTexto 201">
            <a:extLst>
              <a:ext uri="{FF2B5EF4-FFF2-40B4-BE49-F238E27FC236}">
                <a16:creationId xmlns:a16="http://schemas.microsoft.com/office/drawing/2014/main" id="{B876EED2-1AD6-95DF-4100-5E982FD14540}"/>
              </a:ext>
            </a:extLst>
          </p:cNvPr>
          <p:cNvSpPr txBox="1"/>
          <p:nvPr/>
        </p:nvSpPr>
        <p:spPr>
          <a:xfrm>
            <a:off x="1754024" y="2570112"/>
            <a:ext cx="21287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Redes &amp; Tecnología</a:t>
            </a:r>
          </a:p>
        </p:txBody>
      </p:sp>
      <p:sp>
        <p:nvSpPr>
          <p:cNvPr id="203" name="CuadroTexto 202">
            <a:extLst>
              <a:ext uri="{FF2B5EF4-FFF2-40B4-BE49-F238E27FC236}">
                <a16:creationId xmlns:a16="http://schemas.microsoft.com/office/drawing/2014/main" id="{8E437EFB-A910-8758-005A-BD3C01E5CD1D}"/>
              </a:ext>
            </a:extLst>
          </p:cNvPr>
          <p:cNvSpPr txBox="1"/>
          <p:nvPr/>
        </p:nvSpPr>
        <p:spPr>
          <a:xfrm>
            <a:off x="4555777" y="2570112"/>
            <a:ext cx="4568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468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A064615A-7285-7686-3E9B-3007DD72E3EA}"/>
              </a:ext>
            </a:extLst>
          </p:cNvPr>
          <p:cNvSpPr txBox="1"/>
          <p:nvPr/>
        </p:nvSpPr>
        <p:spPr>
          <a:xfrm>
            <a:off x="919482" y="2554723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51%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5228179-A30C-F655-0589-1762C7837AC3}"/>
              </a:ext>
            </a:extLst>
          </p:cNvPr>
          <p:cNvGrpSpPr/>
          <p:nvPr/>
        </p:nvGrpSpPr>
        <p:grpSpPr>
          <a:xfrm rot="16200000">
            <a:off x="1794005" y="-27298"/>
            <a:ext cx="537486" cy="2027747"/>
            <a:chOff x="10774835" y="-1325835"/>
            <a:chExt cx="719999" cy="2716311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9FE0C509-17D3-D04D-FBF5-505F0DD11F50}"/>
                </a:ext>
              </a:extLst>
            </p:cNvPr>
            <p:cNvSpPr/>
            <p:nvPr/>
          </p:nvSpPr>
          <p:spPr>
            <a:xfrm>
              <a:off x="10774835" y="-1325835"/>
              <a:ext cx="719999" cy="2716311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9C1C527B-D615-E0AB-81A1-687FAC7EF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DEFB1A14-E6B7-924C-3FFF-249DFE99B449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63185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CAPEX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1AC2B53B-74D2-601D-8662-D7DD618CA365}"/>
              </a:ext>
            </a:extLst>
          </p:cNvPr>
          <p:cNvSpPr txBox="1"/>
          <p:nvPr/>
        </p:nvSpPr>
        <p:spPr>
          <a:xfrm>
            <a:off x="4487229" y="1398005"/>
            <a:ext cx="4841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F25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B3F0D64-1B25-73D7-9439-2B4D3DD0BA60}"/>
              </a:ext>
            </a:extLst>
          </p:cNvPr>
          <p:cNvSpPr txBox="1"/>
          <p:nvPr/>
        </p:nvSpPr>
        <p:spPr>
          <a:xfrm>
            <a:off x="5343385" y="1961423"/>
            <a:ext cx="6716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1.268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A657323-ECEA-E00B-F45D-9FF4B14A04E5}"/>
              </a:ext>
            </a:extLst>
          </p:cNvPr>
          <p:cNvSpPr txBox="1"/>
          <p:nvPr/>
        </p:nvSpPr>
        <p:spPr>
          <a:xfrm>
            <a:off x="5649177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162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B548F7B0-4913-1DE0-A434-342BCED5CBCA}"/>
              </a:ext>
            </a:extLst>
          </p:cNvPr>
          <p:cNvSpPr txBox="1"/>
          <p:nvPr/>
        </p:nvSpPr>
        <p:spPr>
          <a:xfrm>
            <a:off x="5761386" y="5232068"/>
            <a:ext cx="2949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38CF660C-5C9F-6F9E-7133-134454C1B57F}"/>
              </a:ext>
            </a:extLst>
          </p:cNvPr>
          <p:cNvSpPr txBox="1"/>
          <p:nvPr/>
        </p:nvSpPr>
        <p:spPr>
          <a:xfrm>
            <a:off x="5618720" y="3235601"/>
            <a:ext cx="437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362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A1B6FF6-A96B-943C-E33F-EF732A6F2AF8}"/>
              </a:ext>
            </a:extLst>
          </p:cNvPr>
          <p:cNvSpPr txBox="1"/>
          <p:nvPr/>
        </p:nvSpPr>
        <p:spPr>
          <a:xfrm>
            <a:off x="5801462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7B1565C-8E61-7D9A-1963-3BB84FC6E2C1}"/>
              </a:ext>
            </a:extLst>
          </p:cNvPr>
          <p:cNvSpPr txBox="1"/>
          <p:nvPr/>
        </p:nvSpPr>
        <p:spPr>
          <a:xfrm>
            <a:off x="5617117" y="2570112"/>
            <a:ext cx="4392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650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5C9338FF-EEE7-0414-71B2-ACF73C418AED}"/>
              </a:ext>
            </a:extLst>
          </p:cNvPr>
          <p:cNvSpPr txBox="1"/>
          <p:nvPr/>
        </p:nvSpPr>
        <p:spPr>
          <a:xfrm>
            <a:off x="5506892" y="1398005"/>
            <a:ext cx="5081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B26</a:t>
            </a:r>
          </a:p>
        </p:txBody>
      </p:sp>
      <p:sp>
        <p:nvSpPr>
          <p:cNvPr id="19" name="Redondear rectángulo de esquina del mismo lado 18">
            <a:extLst>
              <a:ext uri="{FF2B5EF4-FFF2-40B4-BE49-F238E27FC236}">
                <a16:creationId xmlns:a16="http://schemas.microsoft.com/office/drawing/2014/main" id="{68CCB2BD-3B66-E22B-D9E2-3B1D496AB901}"/>
              </a:ext>
            </a:extLst>
          </p:cNvPr>
          <p:cNvSpPr/>
          <p:nvPr/>
        </p:nvSpPr>
        <p:spPr>
          <a:xfrm>
            <a:off x="6409242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BAU, Mínimo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Actividad</a:t>
            </a:r>
          </a:p>
        </p:txBody>
      </p:sp>
      <p:sp>
        <p:nvSpPr>
          <p:cNvPr id="20" name="Redondear rectángulo de esquina del mismo lado 19">
            <a:extLst>
              <a:ext uri="{FF2B5EF4-FFF2-40B4-BE49-F238E27FC236}">
                <a16:creationId xmlns:a16="http://schemas.microsoft.com/office/drawing/2014/main" id="{274694FA-36FE-5240-7756-D91403AB429A}"/>
              </a:ext>
            </a:extLst>
          </p:cNvPr>
          <p:cNvSpPr/>
          <p:nvPr/>
        </p:nvSpPr>
        <p:spPr>
          <a:xfrm>
            <a:off x="8934504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Continuidad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Eficiencia</a:t>
            </a:r>
          </a:p>
        </p:txBody>
      </p:sp>
      <p:sp>
        <p:nvSpPr>
          <p:cNvPr id="21" name="Redondear rectángulo de esquina del mismo lado 20">
            <a:extLst>
              <a:ext uri="{FF2B5EF4-FFF2-40B4-BE49-F238E27FC236}">
                <a16:creationId xmlns:a16="http://schemas.microsoft.com/office/drawing/2014/main" id="{7141D3D8-FF0F-41C0-BF97-94AFD118365C}"/>
              </a:ext>
            </a:extLst>
          </p:cNvPr>
          <p:cNvSpPr/>
          <p:nvPr/>
        </p:nvSpPr>
        <p:spPr>
          <a:xfrm>
            <a:off x="7671873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Consolidación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C9FB0419-3937-1B08-69F2-EC2E23627F55}"/>
              </a:ext>
            </a:extLst>
          </p:cNvPr>
          <p:cNvSpPr/>
          <p:nvPr/>
        </p:nvSpPr>
        <p:spPr>
          <a:xfrm>
            <a:off x="10197135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Aceleración</a:t>
            </a:r>
            <a:br>
              <a:rPr lang="es-AR" sz="1100" dirty="0">
                <a:latin typeface="Pulso" pitchFamily="2" charset="0"/>
              </a:rPr>
            </a:br>
            <a:r>
              <a:rPr lang="es-AR" sz="1100" dirty="0">
                <a:latin typeface="Pulso" pitchFamily="2" charset="0"/>
              </a:rPr>
              <a:t>&amp; Evolución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0DBDA6A7-047E-2EA1-0E32-5E483B3E7D4C}"/>
              </a:ext>
            </a:extLst>
          </p:cNvPr>
          <p:cNvSpPr txBox="1"/>
          <p:nvPr/>
        </p:nvSpPr>
        <p:spPr>
          <a:xfrm>
            <a:off x="6765480" y="1961423"/>
            <a:ext cx="5033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669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068D9B8D-CD20-F831-ABF1-0B6D210690A0}"/>
              </a:ext>
            </a:extLst>
          </p:cNvPr>
          <p:cNvSpPr txBox="1"/>
          <p:nvPr/>
        </p:nvSpPr>
        <p:spPr>
          <a:xfrm>
            <a:off x="8055363" y="1961423"/>
            <a:ext cx="4488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182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864B90EF-9599-E5DB-0876-B9899B50800C}"/>
              </a:ext>
            </a:extLst>
          </p:cNvPr>
          <p:cNvSpPr txBox="1"/>
          <p:nvPr/>
        </p:nvSpPr>
        <p:spPr>
          <a:xfrm>
            <a:off x="9319437" y="1961423"/>
            <a:ext cx="4459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337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6CD0A995-BC6B-0839-46A8-5724EF70B89F}"/>
              </a:ext>
            </a:extLst>
          </p:cNvPr>
          <p:cNvSpPr txBox="1"/>
          <p:nvPr/>
        </p:nvSpPr>
        <p:spPr>
          <a:xfrm>
            <a:off x="10659973" y="1961423"/>
            <a:ext cx="2901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81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88899F7B-209A-7426-81FA-774F81B59E97}"/>
              </a:ext>
            </a:extLst>
          </p:cNvPr>
          <p:cNvSpPr txBox="1"/>
          <p:nvPr/>
        </p:nvSpPr>
        <p:spPr>
          <a:xfrm>
            <a:off x="6409240" y="4372334"/>
            <a:ext cx="1209265" cy="863107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Software y Servicios de Gestión (AMS)</a:t>
            </a:r>
          </a:p>
          <a:p>
            <a:pPr algn="l">
              <a:buClr>
                <a:schemeClr val="accent2"/>
              </a:buClr>
            </a:pP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Workplace</a:t>
            </a:r>
            <a:endParaRPr lang="es-AR" sz="11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05E2FC4-DB9B-727E-9826-1AD5810DEFA3}"/>
              </a:ext>
            </a:extLst>
          </p:cNvPr>
          <p:cNvSpPr txBox="1"/>
          <p:nvPr/>
        </p:nvSpPr>
        <p:spPr>
          <a:xfrm>
            <a:off x="6878491" y="3902654"/>
            <a:ext cx="277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67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45AE1B7-5CC6-8590-83BC-4E046796218B}"/>
              </a:ext>
            </a:extLst>
          </p:cNvPr>
          <p:cNvSpPr txBox="1"/>
          <p:nvPr/>
        </p:nvSpPr>
        <p:spPr>
          <a:xfrm>
            <a:off x="8135512" y="3902654"/>
            <a:ext cx="28854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20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990F6C1D-59C8-FA0F-C322-3BB37C91D70D}"/>
              </a:ext>
            </a:extLst>
          </p:cNvPr>
          <p:cNvSpPr txBox="1"/>
          <p:nvPr/>
        </p:nvSpPr>
        <p:spPr>
          <a:xfrm>
            <a:off x="9423792" y="3902654"/>
            <a:ext cx="2372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71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DD32CEEB-B48A-D12B-5EE2-2158374A5EC5}"/>
              </a:ext>
            </a:extLst>
          </p:cNvPr>
          <p:cNvSpPr txBox="1"/>
          <p:nvPr/>
        </p:nvSpPr>
        <p:spPr>
          <a:xfrm>
            <a:off x="10726498" y="3902654"/>
            <a:ext cx="15709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4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4D3F6A7B-8B3B-0086-C3CB-ED1321276981}"/>
              </a:ext>
            </a:extLst>
          </p:cNvPr>
          <p:cNvSpPr txBox="1"/>
          <p:nvPr/>
        </p:nvSpPr>
        <p:spPr>
          <a:xfrm>
            <a:off x="7665391" y="4372334"/>
            <a:ext cx="1222458" cy="693830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Arquitectura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ToBe</a:t>
            </a:r>
            <a:endParaRPr lang="es-AR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Clr>
                <a:schemeClr val="accent2"/>
              </a:buClr>
              <a:buNone/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(SAP &amp; CRM)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6C949EE8-1994-837C-7685-24D3C9EBA4AE}"/>
              </a:ext>
            </a:extLst>
          </p:cNvPr>
          <p:cNvSpPr txBox="1"/>
          <p:nvPr/>
        </p:nvSpPr>
        <p:spPr>
          <a:xfrm>
            <a:off x="8934735" y="4372334"/>
            <a:ext cx="1209265" cy="1355550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Martech</a:t>
            </a:r>
            <a:endParaRPr lang="es-AR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Clr>
                <a:schemeClr val="accent2"/>
              </a:buClr>
            </a:pP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Concierge</a:t>
            </a:r>
            <a:endParaRPr lang="es-AR" sz="11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Apagado Open</a:t>
            </a:r>
          </a:p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Finalización WIN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92E3BC9A-EEAE-4B02-5A32-DDBAD7DAF71C}"/>
              </a:ext>
            </a:extLst>
          </p:cNvPr>
          <p:cNvSpPr txBox="1"/>
          <p:nvPr/>
        </p:nvSpPr>
        <p:spPr>
          <a:xfrm>
            <a:off x="10190885" y="4372334"/>
            <a:ext cx="1209265" cy="616886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Plataforma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GenIA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y Agentes</a:t>
            </a:r>
          </a:p>
        </p:txBody>
      </p:sp>
      <p:grpSp>
        <p:nvGrpSpPr>
          <p:cNvPr id="77" name="Grupo 76">
            <a:extLst>
              <a:ext uri="{FF2B5EF4-FFF2-40B4-BE49-F238E27FC236}">
                <a16:creationId xmlns:a16="http://schemas.microsoft.com/office/drawing/2014/main" id="{B81C8DEB-8F36-572B-BBC1-521BFE171364}"/>
              </a:ext>
            </a:extLst>
          </p:cNvPr>
          <p:cNvGrpSpPr/>
          <p:nvPr/>
        </p:nvGrpSpPr>
        <p:grpSpPr>
          <a:xfrm>
            <a:off x="1059731" y="3706845"/>
            <a:ext cx="10341280" cy="665489"/>
            <a:chOff x="1059731" y="3706845"/>
            <a:chExt cx="5162166" cy="665489"/>
          </a:xfrm>
        </p:grpSpPr>
        <p:cxnSp>
          <p:nvCxnSpPr>
            <p:cNvPr id="72" name="Conector recto 71">
              <a:extLst>
                <a:ext uri="{FF2B5EF4-FFF2-40B4-BE49-F238E27FC236}">
                  <a16:creationId xmlns:a16="http://schemas.microsoft.com/office/drawing/2014/main" id="{E57673CC-07AC-F18B-FFC1-6E7CF0F6151E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31" y="3706845"/>
              <a:ext cx="516216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98618F5F-AAAD-B15A-C78C-E4524E22B15F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31" y="4372334"/>
              <a:ext cx="516216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F369D52-0D3C-E6FC-780B-72CDC57F26F5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28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298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187822-8E22-547D-5BB0-94984EB089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dondear rectángulo de esquina del mismo lado 31">
            <a:extLst>
              <a:ext uri="{FF2B5EF4-FFF2-40B4-BE49-F238E27FC236}">
                <a16:creationId xmlns:a16="http://schemas.microsoft.com/office/drawing/2014/main" id="{EF049CBD-CC05-EA18-6B88-4489B87B05D8}"/>
              </a:ext>
            </a:extLst>
          </p:cNvPr>
          <p:cNvSpPr/>
          <p:nvPr/>
        </p:nvSpPr>
        <p:spPr>
          <a:xfrm rot="10800000">
            <a:off x="640924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33" name="Redondear rectángulo de esquina del mismo lado 32">
            <a:extLst>
              <a:ext uri="{FF2B5EF4-FFF2-40B4-BE49-F238E27FC236}">
                <a16:creationId xmlns:a16="http://schemas.microsoft.com/office/drawing/2014/main" id="{A60176E6-69E0-95BF-D60A-0A7B68BA8B74}"/>
              </a:ext>
            </a:extLst>
          </p:cNvPr>
          <p:cNvSpPr/>
          <p:nvPr/>
        </p:nvSpPr>
        <p:spPr>
          <a:xfrm rot="10800000">
            <a:off x="7670077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34" name="Redondear rectángulo de esquina del mismo lado 33">
            <a:extLst>
              <a:ext uri="{FF2B5EF4-FFF2-40B4-BE49-F238E27FC236}">
                <a16:creationId xmlns:a16="http://schemas.microsoft.com/office/drawing/2014/main" id="{729D3A6C-C24F-04A4-F41A-6E6F925B1C93}"/>
              </a:ext>
            </a:extLst>
          </p:cNvPr>
          <p:cNvSpPr/>
          <p:nvPr/>
        </p:nvSpPr>
        <p:spPr>
          <a:xfrm rot="10800000">
            <a:off x="893091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35" name="Redondear rectángulo de esquina del mismo lado 34">
            <a:extLst>
              <a:ext uri="{FF2B5EF4-FFF2-40B4-BE49-F238E27FC236}">
                <a16:creationId xmlns:a16="http://schemas.microsoft.com/office/drawing/2014/main" id="{29DD5259-3F43-02F6-E93E-B271C476FEC9}"/>
              </a:ext>
            </a:extLst>
          </p:cNvPr>
          <p:cNvSpPr/>
          <p:nvPr/>
        </p:nvSpPr>
        <p:spPr>
          <a:xfrm rot="10800000">
            <a:off x="10191746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08C2CB68-B7EB-5668-F588-515B84A3B398}"/>
              </a:ext>
            </a:extLst>
          </p:cNvPr>
          <p:cNvGrpSpPr/>
          <p:nvPr/>
        </p:nvGrpSpPr>
        <p:grpSpPr>
          <a:xfrm>
            <a:off x="1059731" y="3041356"/>
            <a:ext cx="5162166" cy="2661958"/>
            <a:chOff x="949487" y="3041356"/>
            <a:chExt cx="5272409" cy="2661958"/>
          </a:xfrm>
        </p:grpSpPr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57DF97C4-D689-4B3D-7B64-A40BFF08E0FB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041356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5D517CBB-EFC6-8E88-BAEB-F4826EE0AD6C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706845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ABBB5712-2721-555F-171F-5A926D235359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5703314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39A94E32-4DD0-393D-7061-5677728AAADF}"/>
              </a:ext>
            </a:extLst>
          </p:cNvPr>
          <p:cNvSpPr/>
          <p:nvPr/>
        </p:nvSpPr>
        <p:spPr>
          <a:xfrm>
            <a:off x="720874" y="1841055"/>
            <a:ext cx="10918800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000" tIns="0" rIns="0" bIns="0" rtlCol="0" anchor="ctr"/>
          <a:lstStyle/>
          <a:p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693779F-CEA5-1DB5-4093-906DA5FEA082}"/>
              </a:ext>
            </a:extLst>
          </p:cNvPr>
          <p:cNvSpPr txBox="1"/>
          <p:nvPr/>
        </p:nvSpPr>
        <p:spPr>
          <a:xfrm>
            <a:off x="4298076" y="1961423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1.045</a:t>
            </a:r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FED4DBEC-C3F4-A670-A359-51FA1192B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30" y="1954701"/>
            <a:ext cx="333686" cy="33368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35B1F7F2-5FCA-707D-B8E7-8FC425CE60CD}"/>
              </a:ext>
            </a:extLst>
          </p:cNvPr>
          <p:cNvSpPr txBox="1"/>
          <p:nvPr/>
        </p:nvSpPr>
        <p:spPr>
          <a:xfrm>
            <a:off x="1754024" y="3901090"/>
            <a:ext cx="1822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Plataformas P&amp;S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6030EDC2-FFE0-ABDB-DC2D-6F1AA5023B6A}"/>
              </a:ext>
            </a:extLst>
          </p:cNvPr>
          <p:cNvSpPr txBox="1"/>
          <p:nvPr/>
        </p:nvSpPr>
        <p:spPr>
          <a:xfrm>
            <a:off x="4605470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136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D7DF092-DC82-2091-BADE-84D84C99876E}"/>
              </a:ext>
            </a:extLst>
          </p:cNvPr>
          <p:cNvSpPr txBox="1"/>
          <p:nvPr/>
        </p:nvSpPr>
        <p:spPr>
          <a:xfrm>
            <a:off x="919482" y="3885701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13%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A850406D-F447-AD5D-10AD-4C5452D6CCB7}"/>
              </a:ext>
            </a:extLst>
          </p:cNvPr>
          <p:cNvSpPr txBox="1"/>
          <p:nvPr/>
        </p:nvSpPr>
        <p:spPr>
          <a:xfrm>
            <a:off x="1754024" y="5232068"/>
            <a:ext cx="12182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Otros Core 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B2B8240B-EFF0-19E9-951B-E45D7B227CDF}"/>
              </a:ext>
            </a:extLst>
          </p:cNvPr>
          <p:cNvSpPr txBox="1"/>
          <p:nvPr/>
        </p:nvSpPr>
        <p:spPr>
          <a:xfrm>
            <a:off x="4735313" y="5232068"/>
            <a:ext cx="277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67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55E78DDF-EEB8-E0A7-D67E-6312A5911BA3}"/>
              </a:ext>
            </a:extLst>
          </p:cNvPr>
          <p:cNvSpPr txBox="1"/>
          <p:nvPr/>
        </p:nvSpPr>
        <p:spPr>
          <a:xfrm>
            <a:off x="919482" y="5216679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B17DFFE1-FCD2-71ED-886F-CEF12684D57C}"/>
              </a:ext>
            </a:extLst>
          </p:cNvPr>
          <p:cNvSpPr txBox="1"/>
          <p:nvPr/>
        </p:nvSpPr>
        <p:spPr>
          <a:xfrm>
            <a:off x="1754024" y="3235601"/>
            <a:ext cx="22794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Instalaciones &amp; </a:t>
            </a:r>
            <a:r>
              <a:rPr lang="es-AR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CPEs</a:t>
            </a:r>
            <a:endParaRPr lang="es-AR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A58AF263-17FE-EC00-D674-2B163755731B}"/>
              </a:ext>
            </a:extLst>
          </p:cNvPr>
          <p:cNvSpPr txBox="1"/>
          <p:nvPr/>
        </p:nvSpPr>
        <p:spPr>
          <a:xfrm>
            <a:off x="4570204" y="3235601"/>
            <a:ext cx="442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343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B7700A66-E938-9D91-7E95-65DD332ED3ED}"/>
              </a:ext>
            </a:extLst>
          </p:cNvPr>
          <p:cNvSpPr txBox="1"/>
          <p:nvPr/>
        </p:nvSpPr>
        <p:spPr>
          <a:xfrm>
            <a:off x="919482" y="3220212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29%</a:t>
            </a:r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9933A5D8-03FD-9118-7853-A00314685E30}"/>
              </a:ext>
            </a:extLst>
          </p:cNvPr>
          <p:cNvSpPr txBox="1"/>
          <p:nvPr/>
        </p:nvSpPr>
        <p:spPr>
          <a:xfrm>
            <a:off x="1754024" y="4566579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/>
              <a:t>Negocio B2B</a:t>
            </a:r>
          </a:p>
        </p:txBody>
      </p: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817273F3-44D7-D42B-DBCD-01E73E980280}"/>
              </a:ext>
            </a:extLst>
          </p:cNvPr>
          <p:cNvSpPr txBox="1"/>
          <p:nvPr/>
        </p:nvSpPr>
        <p:spPr>
          <a:xfrm>
            <a:off x="4757755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4CF4EE03-E87D-9566-DC26-CB0C8EFB7A0A}"/>
              </a:ext>
            </a:extLst>
          </p:cNvPr>
          <p:cNvSpPr txBox="1"/>
          <p:nvPr/>
        </p:nvSpPr>
        <p:spPr>
          <a:xfrm>
            <a:off x="919482" y="4551190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accent2"/>
                </a:solidFill>
                <a:latin typeface="Pulso" pitchFamily="2" charset="0"/>
              </a:rPr>
              <a:t>2%</a:t>
            </a:r>
          </a:p>
        </p:txBody>
      </p:sp>
      <p:sp>
        <p:nvSpPr>
          <p:cNvPr id="202" name="CuadroTexto 201">
            <a:extLst>
              <a:ext uri="{FF2B5EF4-FFF2-40B4-BE49-F238E27FC236}">
                <a16:creationId xmlns:a16="http://schemas.microsoft.com/office/drawing/2014/main" id="{FF13825B-62B4-6BD6-C64F-BF16EB1BA7A3}"/>
              </a:ext>
            </a:extLst>
          </p:cNvPr>
          <p:cNvSpPr txBox="1"/>
          <p:nvPr/>
        </p:nvSpPr>
        <p:spPr>
          <a:xfrm>
            <a:off x="1754024" y="2570112"/>
            <a:ext cx="21287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Redes &amp; Tecnología</a:t>
            </a:r>
          </a:p>
        </p:txBody>
      </p:sp>
      <p:sp>
        <p:nvSpPr>
          <p:cNvPr id="203" name="CuadroTexto 202">
            <a:extLst>
              <a:ext uri="{FF2B5EF4-FFF2-40B4-BE49-F238E27FC236}">
                <a16:creationId xmlns:a16="http://schemas.microsoft.com/office/drawing/2014/main" id="{3204E547-3ACF-98B0-3BB2-268778D33E3D}"/>
              </a:ext>
            </a:extLst>
          </p:cNvPr>
          <p:cNvSpPr txBox="1"/>
          <p:nvPr/>
        </p:nvSpPr>
        <p:spPr>
          <a:xfrm>
            <a:off x="4555777" y="2570112"/>
            <a:ext cx="4568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468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470F0020-1B21-0DA6-8634-A0FE39EE3835}"/>
              </a:ext>
            </a:extLst>
          </p:cNvPr>
          <p:cNvSpPr txBox="1"/>
          <p:nvPr/>
        </p:nvSpPr>
        <p:spPr>
          <a:xfrm>
            <a:off x="919482" y="2554723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51%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C8B34AE-B615-301A-3B55-19DA2C544B81}"/>
              </a:ext>
            </a:extLst>
          </p:cNvPr>
          <p:cNvGrpSpPr/>
          <p:nvPr/>
        </p:nvGrpSpPr>
        <p:grpSpPr>
          <a:xfrm rot="16200000">
            <a:off x="1794005" y="-27298"/>
            <a:ext cx="537486" cy="2027747"/>
            <a:chOff x="10774835" y="-1325835"/>
            <a:chExt cx="719999" cy="2716311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4784EC8B-2B97-D9FD-B4AF-A1632E014880}"/>
                </a:ext>
              </a:extLst>
            </p:cNvPr>
            <p:cNvSpPr/>
            <p:nvPr/>
          </p:nvSpPr>
          <p:spPr>
            <a:xfrm>
              <a:off x="10774835" y="-1325835"/>
              <a:ext cx="719999" cy="2716311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F8FA0D6C-05D4-AAED-05EE-9CDF98DEE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DA44CF7A-D2E8-FAA1-CE35-331A02AC7BB6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63185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CAPEX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73588876-0A6B-102E-4FD1-9152D076B49A}"/>
              </a:ext>
            </a:extLst>
          </p:cNvPr>
          <p:cNvSpPr txBox="1"/>
          <p:nvPr/>
        </p:nvSpPr>
        <p:spPr>
          <a:xfrm>
            <a:off x="4487229" y="1398005"/>
            <a:ext cx="4841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F25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3BD5A88-99B2-20E3-9D69-D2255C608B4B}"/>
              </a:ext>
            </a:extLst>
          </p:cNvPr>
          <p:cNvSpPr txBox="1"/>
          <p:nvPr/>
        </p:nvSpPr>
        <p:spPr>
          <a:xfrm>
            <a:off x="5343385" y="1961423"/>
            <a:ext cx="6716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1.268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BDEEA917-E329-EFB8-3382-98A50749270A}"/>
              </a:ext>
            </a:extLst>
          </p:cNvPr>
          <p:cNvSpPr txBox="1"/>
          <p:nvPr/>
        </p:nvSpPr>
        <p:spPr>
          <a:xfrm>
            <a:off x="5649177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162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3845E218-B650-C89D-6B73-F397194639EE}"/>
              </a:ext>
            </a:extLst>
          </p:cNvPr>
          <p:cNvSpPr txBox="1"/>
          <p:nvPr/>
        </p:nvSpPr>
        <p:spPr>
          <a:xfrm>
            <a:off x="5761386" y="5232068"/>
            <a:ext cx="2949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5CF7874A-4A0D-7E44-9AAA-2A0D1A1BD935}"/>
              </a:ext>
            </a:extLst>
          </p:cNvPr>
          <p:cNvSpPr txBox="1"/>
          <p:nvPr/>
        </p:nvSpPr>
        <p:spPr>
          <a:xfrm>
            <a:off x="5618720" y="3235601"/>
            <a:ext cx="437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362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E5969618-D3CE-0AE6-C57F-73A361B38A6B}"/>
              </a:ext>
            </a:extLst>
          </p:cNvPr>
          <p:cNvSpPr txBox="1"/>
          <p:nvPr/>
        </p:nvSpPr>
        <p:spPr>
          <a:xfrm>
            <a:off x="5801462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876A2429-218B-F4FD-AA63-DE4676BA82DF}"/>
              </a:ext>
            </a:extLst>
          </p:cNvPr>
          <p:cNvSpPr txBox="1"/>
          <p:nvPr/>
        </p:nvSpPr>
        <p:spPr>
          <a:xfrm>
            <a:off x="5617117" y="2570112"/>
            <a:ext cx="4392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650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C6E540B7-FFDD-8AA3-154E-AB9ABAB766BE}"/>
              </a:ext>
            </a:extLst>
          </p:cNvPr>
          <p:cNvSpPr txBox="1"/>
          <p:nvPr/>
        </p:nvSpPr>
        <p:spPr>
          <a:xfrm>
            <a:off x="5506892" y="1398005"/>
            <a:ext cx="5081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B26</a:t>
            </a:r>
          </a:p>
        </p:txBody>
      </p:sp>
      <p:sp>
        <p:nvSpPr>
          <p:cNvPr id="13" name="Redondear rectángulo de esquina del mismo lado 12">
            <a:extLst>
              <a:ext uri="{FF2B5EF4-FFF2-40B4-BE49-F238E27FC236}">
                <a16:creationId xmlns:a16="http://schemas.microsoft.com/office/drawing/2014/main" id="{B4C6695A-6C67-1B4B-DF8C-94EEDFFD6F36}"/>
              </a:ext>
            </a:extLst>
          </p:cNvPr>
          <p:cNvSpPr/>
          <p:nvPr/>
        </p:nvSpPr>
        <p:spPr>
          <a:xfrm>
            <a:off x="6409242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BAU, Mínimo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Actividad</a:t>
            </a:r>
          </a:p>
        </p:txBody>
      </p:sp>
      <p:sp>
        <p:nvSpPr>
          <p:cNvPr id="14" name="Redondear rectángulo de esquina del mismo lado 13">
            <a:extLst>
              <a:ext uri="{FF2B5EF4-FFF2-40B4-BE49-F238E27FC236}">
                <a16:creationId xmlns:a16="http://schemas.microsoft.com/office/drawing/2014/main" id="{56E582E6-7C1C-9779-B60D-DB66B9F9119E}"/>
              </a:ext>
            </a:extLst>
          </p:cNvPr>
          <p:cNvSpPr/>
          <p:nvPr/>
        </p:nvSpPr>
        <p:spPr>
          <a:xfrm>
            <a:off x="8934504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Continuidad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Eficiencia</a:t>
            </a:r>
          </a:p>
        </p:txBody>
      </p:sp>
      <p:sp>
        <p:nvSpPr>
          <p:cNvPr id="15" name="Redondear rectángulo de esquina del mismo lado 14">
            <a:extLst>
              <a:ext uri="{FF2B5EF4-FFF2-40B4-BE49-F238E27FC236}">
                <a16:creationId xmlns:a16="http://schemas.microsoft.com/office/drawing/2014/main" id="{59F0DFDF-F9BC-96AF-9AFD-62D23939ED1E}"/>
              </a:ext>
            </a:extLst>
          </p:cNvPr>
          <p:cNvSpPr/>
          <p:nvPr/>
        </p:nvSpPr>
        <p:spPr>
          <a:xfrm>
            <a:off x="7671873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Consolidación</a:t>
            </a:r>
          </a:p>
        </p:txBody>
      </p:sp>
      <p:sp>
        <p:nvSpPr>
          <p:cNvPr id="16" name="Redondear rectángulo de esquina del mismo lado 15">
            <a:extLst>
              <a:ext uri="{FF2B5EF4-FFF2-40B4-BE49-F238E27FC236}">
                <a16:creationId xmlns:a16="http://schemas.microsoft.com/office/drawing/2014/main" id="{CE4C1758-BFCA-91BB-EF3B-5E8D9A9AB22C}"/>
              </a:ext>
            </a:extLst>
          </p:cNvPr>
          <p:cNvSpPr/>
          <p:nvPr/>
        </p:nvSpPr>
        <p:spPr>
          <a:xfrm>
            <a:off x="10197135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Aceleración</a:t>
            </a:r>
            <a:br>
              <a:rPr lang="es-AR" sz="1100" dirty="0">
                <a:latin typeface="Pulso" pitchFamily="2" charset="0"/>
              </a:rPr>
            </a:br>
            <a:r>
              <a:rPr lang="es-AR" sz="1100" dirty="0">
                <a:latin typeface="Pulso" pitchFamily="2" charset="0"/>
              </a:rPr>
              <a:t>&amp; Evolución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D20F6932-7979-2808-97C1-DD1B8440604A}"/>
              </a:ext>
            </a:extLst>
          </p:cNvPr>
          <p:cNvSpPr txBox="1"/>
          <p:nvPr/>
        </p:nvSpPr>
        <p:spPr>
          <a:xfrm>
            <a:off x="6765480" y="1961423"/>
            <a:ext cx="5033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669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A668AD2A-67EC-C3DC-5E5C-E4802B042982}"/>
              </a:ext>
            </a:extLst>
          </p:cNvPr>
          <p:cNvSpPr txBox="1"/>
          <p:nvPr/>
        </p:nvSpPr>
        <p:spPr>
          <a:xfrm>
            <a:off x="8055363" y="1961423"/>
            <a:ext cx="4488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182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DCC201ED-704C-4D1B-4A32-F4350159A86C}"/>
              </a:ext>
            </a:extLst>
          </p:cNvPr>
          <p:cNvSpPr txBox="1"/>
          <p:nvPr/>
        </p:nvSpPr>
        <p:spPr>
          <a:xfrm>
            <a:off x="9319437" y="1961423"/>
            <a:ext cx="4459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337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744A837-AC58-BF35-38C9-714150934E60}"/>
              </a:ext>
            </a:extLst>
          </p:cNvPr>
          <p:cNvSpPr txBox="1"/>
          <p:nvPr/>
        </p:nvSpPr>
        <p:spPr>
          <a:xfrm>
            <a:off x="10659973" y="1961423"/>
            <a:ext cx="2901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81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4E468B3B-F64C-8988-E189-740100601E58}"/>
              </a:ext>
            </a:extLst>
          </p:cNvPr>
          <p:cNvSpPr txBox="1"/>
          <p:nvPr/>
        </p:nvSpPr>
        <p:spPr>
          <a:xfrm>
            <a:off x="6889712" y="4566437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3BBD53D-26E0-BA31-E138-AC0FFBA86FB4}"/>
              </a:ext>
            </a:extLst>
          </p:cNvPr>
          <p:cNvSpPr txBox="1"/>
          <p:nvPr/>
        </p:nvSpPr>
        <p:spPr>
          <a:xfrm>
            <a:off x="8230090" y="4566437"/>
            <a:ext cx="99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-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1A454E9-74CC-1C3C-7A9F-FD9DC91666CC}"/>
              </a:ext>
            </a:extLst>
          </p:cNvPr>
          <p:cNvSpPr txBox="1"/>
          <p:nvPr/>
        </p:nvSpPr>
        <p:spPr>
          <a:xfrm>
            <a:off x="9492721" y="4566437"/>
            <a:ext cx="99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-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63023918-B288-EF94-D724-54AAD92977D4}"/>
              </a:ext>
            </a:extLst>
          </p:cNvPr>
          <p:cNvSpPr txBox="1"/>
          <p:nvPr/>
        </p:nvSpPr>
        <p:spPr>
          <a:xfrm>
            <a:off x="10755352" y="4566437"/>
            <a:ext cx="99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-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F6D4EC36-A7CF-5151-FE96-03D410E202EF}"/>
              </a:ext>
            </a:extLst>
          </p:cNvPr>
          <p:cNvSpPr txBox="1"/>
          <p:nvPr/>
        </p:nvSpPr>
        <p:spPr>
          <a:xfrm>
            <a:off x="6409240" y="2815113"/>
            <a:ext cx="1209265" cy="1556937"/>
          </a:xfrm>
          <a:prstGeom prst="rect">
            <a:avLst/>
          </a:prstGeom>
          <a:noFill/>
        </p:spPr>
        <p:txBody>
          <a:bodyPr wrap="square" tIns="108000" bIns="10800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Actividad: 19MM </a:t>
            </a:r>
          </a:p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Proyectos: 10MM</a:t>
            </a:r>
          </a:p>
          <a:p>
            <a:pPr algn="l">
              <a:buClr>
                <a:schemeClr val="accent2"/>
              </a:buClr>
            </a:pP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IoT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&amp; Nuevas Soluciones: 2MM</a:t>
            </a:r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1ABD32DD-8B19-750A-03FD-2B4193EF035D}"/>
              </a:ext>
            </a:extLst>
          </p:cNvPr>
          <p:cNvGrpSpPr/>
          <p:nvPr/>
        </p:nvGrpSpPr>
        <p:grpSpPr>
          <a:xfrm>
            <a:off x="1059730" y="4372334"/>
            <a:ext cx="10347835" cy="665489"/>
            <a:chOff x="1059731" y="4372334"/>
            <a:chExt cx="5162166" cy="665489"/>
          </a:xfrm>
        </p:grpSpPr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93ED8AE7-6FFC-9202-D3C8-88813BF3AF15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31" y="4372334"/>
              <a:ext cx="516216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cto 49">
              <a:extLst>
                <a:ext uri="{FF2B5EF4-FFF2-40B4-BE49-F238E27FC236}">
                  <a16:creationId xmlns:a16="http://schemas.microsoft.com/office/drawing/2014/main" id="{17418F08-E5E9-DF5C-790C-AC32CD21CA9D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31" y="5037823"/>
              <a:ext cx="516216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E45ED60F-0EE4-58B9-1409-4E3C3F3C5BF9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29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197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B1F14-019E-94E3-5CBB-071A9E0C3C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dondear rectángulo de esquina del mismo lado 26">
            <a:extLst>
              <a:ext uri="{FF2B5EF4-FFF2-40B4-BE49-F238E27FC236}">
                <a16:creationId xmlns:a16="http://schemas.microsoft.com/office/drawing/2014/main" id="{347B006F-040B-08AC-6A64-EA046C20184E}"/>
              </a:ext>
            </a:extLst>
          </p:cNvPr>
          <p:cNvSpPr/>
          <p:nvPr/>
        </p:nvSpPr>
        <p:spPr>
          <a:xfrm rot="10800000">
            <a:off x="640924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37" name="Redondear rectángulo de esquina del mismo lado 36">
            <a:extLst>
              <a:ext uri="{FF2B5EF4-FFF2-40B4-BE49-F238E27FC236}">
                <a16:creationId xmlns:a16="http://schemas.microsoft.com/office/drawing/2014/main" id="{6BD22F81-748D-E6D1-2B35-3D9666A7B6EA}"/>
              </a:ext>
            </a:extLst>
          </p:cNvPr>
          <p:cNvSpPr/>
          <p:nvPr/>
        </p:nvSpPr>
        <p:spPr>
          <a:xfrm rot="10800000">
            <a:off x="7670077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41" name="Redondear rectángulo de esquina del mismo lado 40">
            <a:extLst>
              <a:ext uri="{FF2B5EF4-FFF2-40B4-BE49-F238E27FC236}">
                <a16:creationId xmlns:a16="http://schemas.microsoft.com/office/drawing/2014/main" id="{87775802-63D2-86F5-0F14-4F1358678471}"/>
              </a:ext>
            </a:extLst>
          </p:cNvPr>
          <p:cNvSpPr/>
          <p:nvPr/>
        </p:nvSpPr>
        <p:spPr>
          <a:xfrm rot="10800000">
            <a:off x="8930912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sp>
        <p:nvSpPr>
          <p:cNvPr id="42" name="Redondear rectángulo de esquina del mismo lado 41">
            <a:extLst>
              <a:ext uri="{FF2B5EF4-FFF2-40B4-BE49-F238E27FC236}">
                <a16:creationId xmlns:a16="http://schemas.microsoft.com/office/drawing/2014/main" id="{DD2AA9E8-DE93-25A5-9B13-1A3572A7A0DE}"/>
              </a:ext>
            </a:extLst>
          </p:cNvPr>
          <p:cNvSpPr/>
          <p:nvPr/>
        </p:nvSpPr>
        <p:spPr>
          <a:xfrm rot="10800000">
            <a:off x="10191746" y="1841055"/>
            <a:ext cx="1215820" cy="4075043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 dirty="0">
              <a:latin typeface="Pulso" pitchFamily="2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771B935A-655D-6F28-4232-E9D1E169D116}"/>
              </a:ext>
            </a:extLst>
          </p:cNvPr>
          <p:cNvGrpSpPr/>
          <p:nvPr/>
        </p:nvGrpSpPr>
        <p:grpSpPr>
          <a:xfrm>
            <a:off x="1059731" y="3041356"/>
            <a:ext cx="5162166" cy="1330978"/>
            <a:chOff x="949487" y="3041356"/>
            <a:chExt cx="5272409" cy="1330978"/>
          </a:xfrm>
        </p:grpSpPr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D0333960-8682-6026-9CE7-B6B68E36B550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041356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ACCDD488-F530-1BFD-42E3-1E672D6C63E6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3706845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ector recto 23">
              <a:extLst>
                <a:ext uri="{FF2B5EF4-FFF2-40B4-BE49-F238E27FC236}">
                  <a16:creationId xmlns:a16="http://schemas.microsoft.com/office/drawing/2014/main" id="{969A4253-5C10-7980-BA9A-BF8EC473B221}"/>
                </a:ext>
              </a:extLst>
            </p:cNvPr>
            <p:cNvCxnSpPr>
              <a:cxnSpLocks/>
            </p:cNvCxnSpPr>
            <p:nvPr/>
          </p:nvCxnSpPr>
          <p:spPr>
            <a:xfrm>
              <a:off x="949487" y="4372334"/>
              <a:ext cx="5272409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A82EDFE1-5C3C-EB57-7784-E5FDE44F72A3}"/>
              </a:ext>
            </a:extLst>
          </p:cNvPr>
          <p:cNvSpPr/>
          <p:nvPr/>
        </p:nvSpPr>
        <p:spPr>
          <a:xfrm>
            <a:off x="720874" y="1841055"/>
            <a:ext cx="10918800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000" tIns="0" rIns="0" bIns="0" rtlCol="0" anchor="ctr"/>
          <a:lstStyle/>
          <a:p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16A5C2-5CAD-1977-28BC-8CEAA85A46AD}"/>
              </a:ext>
            </a:extLst>
          </p:cNvPr>
          <p:cNvSpPr txBox="1"/>
          <p:nvPr/>
        </p:nvSpPr>
        <p:spPr>
          <a:xfrm>
            <a:off x="4298076" y="1961423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1.045</a:t>
            </a:r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2310AE95-8C21-BA88-96E9-DA77E9E63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730" y="1954701"/>
            <a:ext cx="333686" cy="333686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DFAA22E6-2DDB-4010-0482-1FF8D707014A}"/>
              </a:ext>
            </a:extLst>
          </p:cNvPr>
          <p:cNvSpPr txBox="1"/>
          <p:nvPr/>
        </p:nvSpPr>
        <p:spPr>
          <a:xfrm>
            <a:off x="1754024" y="3901090"/>
            <a:ext cx="182261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Plataformas P&amp;S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7D341A7-A571-1A9E-D713-619429986BC7}"/>
              </a:ext>
            </a:extLst>
          </p:cNvPr>
          <p:cNvSpPr txBox="1"/>
          <p:nvPr/>
        </p:nvSpPr>
        <p:spPr>
          <a:xfrm>
            <a:off x="4605470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136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4E515F2E-F43B-2B21-7236-FE40206E28CB}"/>
              </a:ext>
            </a:extLst>
          </p:cNvPr>
          <p:cNvSpPr txBox="1"/>
          <p:nvPr/>
        </p:nvSpPr>
        <p:spPr>
          <a:xfrm>
            <a:off x="919482" y="3885701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13%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B6910556-FD63-20E3-8E83-825807F1144F}"/>
              </a:ext>
            </a:extLst>
          </p:cNvPr>
          <p:cNvSpPr txBox="1"/>
          <p:nvPr/>
        </p:nvSpPr>
        <p:spPr>
          <a:xfrm>
            <a:off x="1754024" y="5232068"/>
            <a:ext cx="121828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/>
              <a:t>Otros Core </a:t>
            </a:r>
          </a:p>
        </p:txBody>
      </p:sp>
      <p:sp>
        <p:nvSpPr>
          <p:cNvPr id="70" name="CuadroTexto 69">
            <a:extLst>
              <a:ext uri="{FF2B5EF4-FFF2-40B4-BE49-F238E27FC236}">
                <a16:creationId xmlns:a16="http://schemas.microsoft.com/office/drawing/2014/main" id="{8311F29A-63A0-493A-5F77-2B21EDBAF519}"/>
              </a:ext>
            </a:extLst>
          </p:cNvPr>
          <p:cNvSpPr txBox="1"/>
          <p:nvPr/>
        </p:nvSpPr>
        <p:spPr>
          <a:xfrm>
            <a:off x="4735313" y="5232068"/>
            <a:ext cx="2773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67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A79DC22C-460B-15E6-C699-1DCC2833645C}"/>
              </a:ext>
            </a:extLst>
          </p:cNvPr>
          <p:cNvSpPr txBox="1"/>
          <p:nvPr/>
        </p:nvSpPr>
        <p:spPr>
          <a:xfrm>
            <a:off x="919482" y="5216679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accent2"/>
                </a:solidFill>
                <a:latin typeface="Pulso" pitchFamily="2" charset="0"/>
              </a:rPr>
              <a:t>5%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6DD15A5E-015A-C41C-D788-D5D9FC663F38}"/>
              </a:ext>
            </a:extLst>
          </p:cNvPr>
          <p:cNvSpPr txBox="1"/>
          <p:nvPr/>
        </p:nvSpPr>
        <p:spPr>
          <a:xfrm>
            <a:off x="1754024" y="3235601"/>
            <a:ext cx="227947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Instalaciones &amp; </a:t>
            </a:r>
            <a:r>
              <a:rPr lang="es-AR" dirty="0" err="1">
                <a:solidFill>
                  <a:schemeClr val="tx1">
                    <a:lumMod val="25000"/>
                    <a:lumOff val="75000"/>
                  </a:schemeClr>
                </a:solidFill>
              </a:rPr>
              <a:t>CPEs</a:t>
            </a:r>
            <a:endParaRPr lang="es-AR" dirty="0">
              <a:solidFill>
                <a:schemeClr val="tx1">
                  <a:lumMod val="25000"/>
                  <a:lumOff val="75000"/>
                </a:schemeClr>
              </a:solidFill>
            </a:endParaRPr>
          </a:p>
        </p:txBody>
      </p:sp>
      <p:sp>
        <p:nvSpPr>
          <p:cNvPr id="93" name="CuadroTexto 92">
            <a:extLst>
              <a:ext uri="{FF2B5EF4-FFF2-40B4-BE49-F238E27FC236}">
                <a16:creationId xmlns:a16="http://schemas.microsoft.com/office/drawing/2014/main" id="{AF5991BA-DEA5-953B-FE76-B24FF6EC1D41}"/>
              </a:ext>
            </a:extLst>
          </p:cNvPr>
          <p:cNvSpPr txBox="1"/>
          <p:nvPr/>
        </p:nvSpPr>
        <p:spPr>
          <a:xfrm>
            <a:off x="4570204" y="3235601"/>
            <a:ext cx="4424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343</a:t>
            </a:r>
          </a:p>
        </p:txBody>
      </p:sp>
      <p:sp>
        <p:nvSpPr>
          <p:cNvPr id="97" name="CuadroTexto 96">
            <a:extLst>
              <a:ext uri="{FF2B5EF4-FFF2-40B4-BE49-F238E27FC236}">
                <a16:creationId xmlns:a16="http://schemas.microsoft.com/office/drawing/2014/main" id="{7264F4E2-A398-3EE3-257B-16E46D8930AA}"/>
              </a:ext>
            </a:extLst>
          </p:cNvPr>
          <p:cNvSpPr txBox="1"/>
          <p:nvPr/>
        </p:nvSpPr>
        <p:spPr>
          <a:xfrm>
            <a:off x="919482" y="3220212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29%</a:t>
            </a:r>
          </a:p>
        </p:txBody>
      </p:sp>
      <p:sp>
        <p:nvSpPr>
          <p:cNvPr id="187" name="CuadroTexto 186">
            <a:extLst>
              <a:ext uri="{FF2B5EF4-FFF2-40B4-BE49-F238E27FC236}">
                <a16:creationId xmlns:a16="http://schemas.microsoft.com/office/drawing/2014/main" id="{8F4D6A01-E3DE-6D1A-60CF-2D7316E31E8C}"/>
              </a:ext>
            </a:extLst>
          </p:cNvPr>
          <p:cNvSpPr txBox="1"/>
          <p:nvPr/>
        </p:nvSpPr>
        <p:spPr>
          <a:xfrm>
            <a:off x="1754024" y="4566579"/>
            <a:ext cx="13465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Negocio B2B</a:t>
            </a:r>
          </a:p>
        </p:txBody>
      </p:sp>
      <p:sp>
        <p:nvSpPr>
          <p:cNvPr id="188" name="CuadroTexto 187">
            <a:extLst>
              <a:ext uri="{FF2B5EF4-FFF2-40B4-BE49-F238E27FC236}">
                <a16:creationId xmlns:a16="http://schemas.microsoft.com/office/drawing/2014/main" id="{DFC9FD48-538D-302A-612F-21CCBC7DF0BC}"/>
              </a:ext>
            </a:extLst>
          </p:cNvPr>
          <p:cNvSpPr txBox="1"/>
          <p:nvPr/>
        </p:nvSpPr>
        <p:spPr>
          <a:xfrm>
            <a:off x="4757755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192" name="CuadroTexto 191">
            <a:extLst>
              <a:ext uri="{FF2B5EF4-FFF2-40B4-BE49-F238E27FC236}">
                <a16:creationId xmlns:a16="http://schemas.microsoft.com/office/drawing/2014/main" id="{7B6EAEC9-B165-C57D-D197-7EF13A90DDEE}"/>
              </a:ext>
            </a:extLst>
          </p:cNvPr>
          <p:cNvSpPr txBox="1"/>
          <p:nvPr/>
        </p:nvSpPr>
        <p:spPr>
          <a:xfrm>
            <a:off x="919482" y="4551190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2%</a:t>
            </a:r>
          </a:p>
        </p:txBody>
      </p:sp>
      <p:sp>
        <p:nvSpPr>
          <p:cNvPr id="202" name="CuadroTexto 201">
            <a:extLst>
              <a:ext uri="{FF2B5EF4-FFF2-40B4-BE49-F238E27FC236}">
                <a16:creationId xmlns:a16="http://schemas.microsoft.com/office/drawing/2014/main" id="{317A7DF1-55D3-9A1A-D3D8-5CCF866B077D}"/>
              </a:ext>
            </a:extLst>
          </p:cNvPr>
          <p:cNvSpPr txBox="1"/>
          <p:nvPr/>
        </p:nvSpPr>
        <p:spPr>
          <a:xfrm>
            <a:off x="1754024" y="2570112"/>
            <a:ext cx="212878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>
              <a:defRPr>
                <a:solidFill>
                  <a:schemeClr val="accent2"/>
                </a:solidFill>
                <a:latin typeface="Pulso" pitchFamily="2" charset="0"/>
              </a:defRPr>
            </a:lvl1pPr>
          </a:lstStyle>
          <a:p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</a:rPr>
              <a:t>Redes &amp; Tecnología</a:t>
            </a:r>
          </a:p>
        </p:txBody>
      </p:sp>
      <p:sp>
        <p:nvSpPr>
          <p:cNvPr id="203" name="CuadroTexto 202">
            <a:extLst>
              <a:ext uri="{FF2B5EF4-FFF2-40B4-BE49-F238E27FC236}">
                <a16:creationId xmlns:a16="http://schemas.microsoft.com/office/drawing/2014/main" id="{47F3FF23-DA8B-FCBB-EE41-1D6B54E197DB}"/>
              </a:ext>
            </a:extLst>
          </p:cNvPr>
          <p:cNvSpPr txBox="1"/>
          <p:nvPr/>
        </p:nvSpPr>
        <p:spPr>
          <a:xfrm>
            <a:off x="4555777" y="2570112"/>
            <a:ext cx="4568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468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CBAACF1B-0DA9-50A1-7216-20D4D7D8A8A0}"/>
              </a:ext>
            </a:extLst>
          </p:cNvPr>
          <p:cNvSpPr txBox="1"/>
          <p:nvPr/>
        </p:nvSpPr>
        <p:spPr>
          <a:xfrm>
            <a:off x="919482" y="2554723"/>
            <a:ext cx="612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400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51%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A32B643C-058E-F46B-3FF7-7FE774938874}"/>
              </a:ext>
            </a:extLst>
          </p:cNvPr>
          <p:cNvGrpSpPr/>
          <p:nvPr/>
        </p:nvGrpSpPr>
        <p:grpSpPr>
          <a:xfrm rot="16200000">
            <a:off x="1794005" y="-27298"/>
            <a:ext cx="537486" cy="2027747"/>
            <a:chOff x="10774835" y="-1325835"/>
            <a:chExt cx="719999" cy="2716311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CA67DA76-BBC5-952C-370F-0483122FF76B}"/>
                </a:ext>
              </a:extLst>
            </p:cNvPr>
            <p:cNvSpPr/>
            <p:nvPr/>
          </p:nvSpPr>
          <p:spPr>
            <a:xfrm>
              <a:off x="10774835" y="-1325835"/>
              <a:ext cx="719999" cy="2716311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510AC41C-827A-68AC-9EB4-2F5264109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9E356F4-A7F7-D718-E37B-DC3D07302739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63185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CAPEX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5AE6BE0-86CD-A19A-DE9E-4A769BFB964C}"/>
              </a:ext>
            </a:extLst>
          </p:cNvPr>
          <p:cNvSpPr txBox="1"/>
          <p:nvPr/>
        </p:nvSpPr>
        <p:spPr>
          <a:xfrm>
            <a:off x="4487229" y="1398005"/>
            <a:ext cx="4841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F25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E4B14018-B92E-518C-4D81-F48C5C97CFC7}"/>
              </a:ext>
            </a:extLst>
          </p:cNvPr>
          <p:cNvSpPr txBox="1"/>
          <p:nvPr/>
        </p:nvSpPr>
        <p:spPr>
          <a:xfrm>
            <a:off x="5343385" y="1961423"/>
            <a:ext cx="6716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1.268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132EFEF-749E-EA4D-F77E-D8709C4F660E}"/>
              </a:ext>
            </a:extLst>
          </p:cNvPr>
          <p:cNvSpPr txBox="1"/>
          <p:nvPr/>
        </p:nvSpPr>
        <p:spPr>
          <a:xfrm>
            <a:off x="5649177" y="3901090"/>
            <a:ext cx="407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162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0939DE3-A148-F8C5-1D85-A1E1C7B2CA04}"/>
              </a:ext>
            </a:extLst>
          </p:cNvPr>
          <p:cNvSpPr txBox="1"/>
          <p:nvPr/>
        </p:nvSpPr>
        <p:spPr>
          <a:xfrm>
            <a:off x="5761386" y="5232068"/>
            <a:ext cx="29495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63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EAEDF352-8802-310F-A7FE-3B0476D9A38A}"/>
              </a:ext>
            </a:extLst>
          </p:cNvPr>
          <p:cNvSpPr txBox="1"/>
          <p:nvPr/>
        </p:nvSpPr>
        <p:spPr>
          <a:xfrm>
            <a:off x="5618720" y="3235601"/>
            <a:ext cx="43762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362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1B73B1A-2462-669B-BAA4-639867EA7265}"/>
              </a:ext>
            </a:extLst>
          </p:cNvPr>
          <p:cNvSpPr txBox="1"/>
          <p:nvPr/>
        </p:nvSpPr>
        <p:spPr>
          <a:xfrm>
            <a:off x="5801462" y="4566579"/>
            <a:ext cx="25487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31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C3F18565-0F80-2B62-8848-50A90F27DD0F}"/>
              </a:ext>
            </a:extLst>
          </p:cNvPr>
          <p:cNvSpPr txBox="1"/>
          <p:nvPr/>
        </p:nvSpPr>
        <p:spPr>
          <a:xfrm>
            <a:off x="5617117" y="2570112"/>
            <a:ext cx="43922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25000"/>
                    <a:lumOff val="75000"/>
                  </a:schemeClr>
                </a:solidFill>
                <a:latin typeface="Pulso" pitchFamily="2" charset="0"/>
              </a:rPr>
              <a:t>650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EAD1319E-DFB5-E249-04A1-AEFBCC8BA1ED}"/>
              </a:ext>
            </a:extLst>
          </p:cNvPr>
          <p:cNvSpPr txBox="1"/>
          <p:nvPr/>
        </p:nvSpPr>
        <p:spPr>
          <a:xfrm>
            <a:off x="5506892" y="1398005"/>
            <a:ext cx="5081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 dirty="0">
                <a:solidFill>
                  <a:schemeClr val="tx2"/>
                </a:solidFill>
                <a:latin typeface="Pulso" pitchFamily="2" charset="0"/>
              </a:rPr>
              <a:t>B26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461C4A05-4653-A13F-9915-5D08BD24D942}"/>
              </a:ext>
            </a:extLst>
          </p:cNvPr>
          <p:cNvSpPr txBox="1"/>
          <p:nvPr/>
        </p:nvSpPr>
        <p:spPr>
          <a:xfrm>
            <a:off x="6765480" y="1961423"/>
            <a:ext cx="503343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669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501027E9-1872-B5BF-EAD7-6CA0736AD6F4}"/>
              </a:ext>
            </a:extLst>
          </p:cNvPr>
          <p:cNvSpPr txBox="1"/>
          <p:nvPr/>
        </p:nvSpPr>
        <p:spPr>
          <a:xfrm>
            <a:off x="8055363" y="1961423"/>
            <a:ext cx="4488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182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B2C8D524-C4CB-8986-2F8E-0F7D3A66FAD5}"/>
              </a:ext>
            </a:extLst>
          </p:cNvPr>
          <p:cNvSpPr txBox="1"/>
          <p:nvPr/>
        </p:nvSpPr>
        <p:spPr>
          <a:xfrm>
            <a:off x="9319437" y="1961423"/>
            <a:ext cx="44595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337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A394B5E9-672F-C42C-9C01-8DBAE6702E9B}"/>
              </a:ext>
            </a:extLst>
          </p:cNvPr>
          <p:cNvSpPr txBox="1"/>
          <p:nvPr/>
        </p:nvSpPr>
        <p:spPr>
          <a:xfrm>
            <a:off x="10659973" y="1961423"/>
            <a:ext cx="2901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2000" dirty="0">
                <a:solidFill>
                  <a:schemeClr val="tx2"/>
                </a:solidFill>
                <a:latin typeface="Pulso" pitchFamily="2" charset="0"/>
              </a:rPr>
              <a:t>81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AEA4388-40A7-A935-25C9-E2CB324F85C2}"/>
              </a:ext>
            </a:extLst>
          </p:cNvPr>
          <p:cNvSpPr txBox="1"/>
          <p:nvPr/>
        </p:nvSpPr>
        <p:spPr>
          <a:xfrm>
            <a:off x="6409240" y="3713049"/>
            <a:ext cx="1209265" cy="1324772"/>
          </a:xfrm>
          <a:prstGeom prst="rect">
            <a:avLst/>
          </a:prstGeom>
          <a:noFill/>
        </p:spPr>
        <p:txBody>
          <a:bodyPr wrap="square" bIns="10800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Comisiones: 33MM</a:t>
            </a:r>
          </a:p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Real Estate 17MM</a:t>
            </a:r>
          </a:p>
          <a:p>
            <a:pPr algn="l">
              <a:buClr>
                <a:schemeClr val="accent2"/>
              </a:buClr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Stock:                   -10MM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A595C2B-D587-67B9-6AC8-17E085E917C8}"/>
              </a:ext>
            </a:extLst>
          </p:cNvPr>
          <p:cNvSpPr txBox="1"/>
          <p:nvPr/>
        </p:nvSpPr>
        <p:spPr>
          <a:xfrm>
            <a:off x="10191746" y="4205491"/>
            <a:ext cx="1215820" cy="832330"/>
          </a:xfrm>
          <a:prstGeom prst="rect">
            <a:avLst/>
          </a:prstGeom>
          <a:noFill/>
        </p:spPr>
        <p:txBody>
          <a:bodyPr wrap="square" bIns="108000">
            <a:spAutoFit/>
          </a:bodyPr>
          <a:lstStyle/>
          <a:p>
            <a:pPr marL="108000" marR="0" lvl="0" indent="-108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Rodados, Oficinas Comerciales &amp; Edificios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E255323-C016-2F62-FD04-CAFAFD5642FA}"/>
              </a:ext>
            </a:extLst>
          </p:cNvPr>
          <p:cNvSpPr txBox="1"/>
          <p:nvPr/>
        </p:nvSpPr>
        <p:spPr>
          <a:xfrm>
            <a:off x="8934505" y="4374768"/>
            <a:ext cx="1210429" cy="663053"/>
          </a:xfrm>
          <a:prstGeom prst="rect">
            <a:avLst/>
          </a:prstGeom>
          <a:noFill/>
        </p:spPr>
        <p:txBody>
          <a:bodyPr wrap="square" bIns="108000">
            <a:spAutoFit/>
          </a:bodyPr>
          <a:lstStyle/>
          <a:p>
            <a:pPr marL="108000" marR="0" lvl="0" indent="-10800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2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s-AR" sz="1100" kern="12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Producciones &amp; Contenidos  6MM</a:t>
            </a:r>
          </a:p>
        </p:txBody>
      </p:sp>
      <p:sp>
        <p:nvSpPr>
          <p:cNvPr id="17" name="Redondear rectángulo de esquina del mismo lado 16">
            <a:extLst>
              <a:ext uri="{FF2B5EF4-FFF2-40B4-BE49-F238E27FC236}">
                <a16:creationId xmlns:a16="http://schemas.microsoft.com/office/drawing/2014/main" id="{4456AC28-9DEE-5E18-4493-58B6DF2114C8}"/>
              </a:ext>
            </a:extLst>
          </p:cNvPr>
          <p:cNvSpPr/>
          <p:nvPr/>
        </p:nvSpPr>
        <p:spPr>
          <a:xfrm>
            <a:off x="6409241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BAU, Mínimo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Actividad</a:t>
            </a:r>
          </a:p>
        </p:txBody>
      </p:sp>
      <p:sp>
        <p:nvSpPr>
          <p:cNvPr id="18" name="Redondear rectángulo de esquina del mismo lado 17">
            <a:extLst>
              <a:ext uri="{FF2B5EF4-FFF2-40B4-BE49-F238E27FC236}">
                <a16:creationId xmlns:a16="http://schemas.microsoft.com/office/drawing/2014/main" id="{4DF1E765-05B2-7E5A-BD4A-48FD37F6FCED}"/>
              </a:ext>
            </a:extLst>
          </p:cNvPr>
          <p:cNvSpPr/>
          <p:nvPr/>
        </p:nvSpPr>
        <p:spPr>
          <a:xfrm>
            <a:off x="8934504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Continuidad</a:t>
            </a:r>
          </a:p>
          <a:p>
            <a:pPr algn="ctr"/>
            <a:r>
              <a:rPr lang="es-AR" sz="1100" dirty="0">
                <a:latin typeface="Pulso" pitchFamily="2" charset="0"/>
              </a:rPr>
              <a:t>&amp; Eficiencia</a:t>
            </a:r>
          </a:p>
        </p:txBody>
      </p:sp>
      <p:sp>
        <p:nvSpPr>
          <p:cNvPr id="19" name="Redondear rectángulo de esquina del mismo lado 18">
            <a:extLst>
              <a:ext uri="{FF2B5EF4-FFF2-40B4-BE49-F238E27FC236}">
                <a16:creationId xmlns:a16="http://schemas.microsoft.com/office/drawing/2014/main" id="{2355D147-2EDC-CA27-B6A6-D951CE756EF9}"/>
              </a:ext>
            </a:extLst>
          </p:cNvPr>
          <p:cNvSpPr/>
          <p:nvPr/>
        </p:nvSpPr>
        <p:spPr>
          <a:xfrm>
            <a:off x="7671873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Consolidación</a:t>
            </a:r>
          </a:p>
        </p:txBody>
      </p:sp>
      <p:sp>
        <p:nvSpPr>
          <p:cNvPr id="20" name="Redondear rectángulo de esquina del mismo lado 19">
            <a:extLst>
              <a:ext uri="{FF2B5EF4-FFF2-40B4-BE49-F238E27FC236}">
                <a16:creationId xmlns:a16="http://schemas.microsoft.com/office/drawing/2014/main" id="{A985E037-C419-2020-775A-DBFE2F1B65AD}"/>
              </a:ext>
            </a:extLst>
          </p:cNvPr>
          <p:cNvSpPr/>
          <p:nvPr/>
        </p:nvSpPr>
        <p:spPr>
          <a:xfrm>
            <a:off x="10197135" y="1398005"/>
            <a:ext cx="1215820" cy="443050"/>
          </a:xfrm>
          <a:prstGeom prst="round2SameRect">
            <a:avLst>
              <a:gd name="adj1" fmla="val 25323"/>
              <a:gd name="adj2" fmla="val 0"/>
            </a:avLst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s-AR" sz="1100" dirty="0">
                <a:latin typeface="Pulso" pitchFamily="2" charset="0"/>
              </a:rPr>
              <a:t>Aceleración</a:t>
            </a:r>
            <a:br>
              <a:rPr lang="es-AR" sz="1100" dirty="0">
                <a:latin typeface="Pulso" pitchFamily="2" charset="0"/>
              </a:rPr>
            </a:br>
            <a:r>
              <a:rPr lang="es-AR" sz="1100" dirty="0">
                <a:latin typeface="Pulso" pitchFamily="2" charset="0"/>
              </a:rPr>
              <a:t>&amp; Evolución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F135A3AC-431F-6E7C-1BB5-9C5817D75C40}"/>
              </a:ext>
            </a:extLst>
          </p:cNvPr>
          <p:cNvSpPr txBox="1"/>
          <p:nvPr/>
        </p:nvSpPr>
        <p:spPr>
          <a:xfrm>
            <a:off x="6865667" y="5232068"/>
            <a:ext cx="302968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40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AA5BA6C1-7168-4881-ED8F-57F2E876EBAB}"/>
              </a:ext>
            </a:extLst>
          </p:cNvPr>
          <p:cNvSpPr txBox="1"/>
          <p:nvPr/>
        </p:nvSpPr>
        <p:spPr>
          <a:xfrm>
            <a:off x="8230090" y="5232068"/>
            <a:ext cx="9938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-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6176A9E-2F53-2DCA-99A2-A4392762B29F}"/>
              </a:ext>
            </a:extLst>
          </p:cNvPr>
          <p:cNvSpPr txBox="1"/>
          <p:nvPr/>
        </p:nvSpPr>
        <p:spPr>
          <a:xfrm>
            <a:off x="9466272" y="5232068"/>
            <a:ext cx="1522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6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B04B74A-66D3-D663-8EC4-1769CAA879AD}"/>
              </a:ext>
            </a:extLst>
          </p:cNvPr>
          <p:cNvSpPr txBox="1"/>
          <p:nvPr/>
        </p:nvSpPr>
        <p:spPr>
          <a:xfrm>
            <a:off x="10686423" y="5232068"/>
            <a:ext cx="23724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dirty="0">
                <a:solidFill>
                  <a:schemeClr val="accent2"/>
                </a:solidFill>
                <a:latin typeface="Pulso" pitchFamily="2" charset="0"/>
              </a:rPr>
              <a:t>17</a:t>
            </a:r>
          </a:p>
        </p:txBody>
      </p:sp>
      <p:grpSp>
        <p:nvGrpSpPr>
          <p:cNvPr id="50" name="Grupo 49">
            <a:extLst>
              <a:ext uri="{FF2B5EF4-FFF2-40B4-BE49-F238E27FC236}">
                <a16:creationId xmlns:a16="http://schemas.microsoft.com/office/drawing/2014/main" id="{B91A37E3-6895-7BD6-1B93-33D6E7058D7D}"/>
              </a:ext>
            </a:extLst>
          </p:cNvPr>
          <p:cNvGrpSpPr/>
          <p:nvPr/>
        </p:nvGrpSpPr>
        <p:grpSpPr>
          <a:xfrm>
            <a:off x="1059730" y="5037823"/>
            <a:ext cx="10347835" cy="665491"/>
            <a:chOff x="1059731" y="5037823"/>
            <a:chExt cx="5162166" cy="665491"/>
          </a:xfrm>
        </p:grpSpPr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238E0ADF-2A24-088B-0D47-F5BE476EACC4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31" y="5037823"/>
              <a:ext cx="516216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20915D3C-DAB2-5394-993E-D8FE709B80ED}"/>
                </a:ext>
              </a:extLst>
            </p:cNvPr>
            <p:cNvCxnSpPr>
              <a:cxnSpLocks/>
            </p:cNvCxnSpPr>
            <p:nvPr/>
          </p:nvCxnSpPr>
          <p:spPr>
            <a:xfrm>
              <a:off x="1059731" y="5703314"/>
              <a:ext cx="516216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97A034BA-189A-03DF-BD05-CCD840963768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30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494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31A39-6B9C-BFD2-9022-B15CF792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D015E540-BE20-C531-4CEE-C0D75242302C}"/>
              </a:ext>
            </a:extLst>
          </p:cNvPr>
          <p:cNvSpPr/>
          <p:nvPr/>
        </p:nvSpPr>
        <p:spPr>
          <a:xfrm>
            <a:off x="5853647" y="3112439"/>
            <a:ext cx="5286537" cy="15358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Estado de </a:t>
            </a:r>
            <a:r>
              <a:rPr lang="es-ES_tradnl" sz="5866" spc="-9" dirty="0">
                <a:solidFill>
                  <a:srgbClr val="00B7EB"/>
                </a:solidFill>
                <a:latin typeface="Pulso Light" pitchFamily="2" charset="0"/>
                <a:ea typeface="Inter Light BETA" panose="020B0402030000000004" pitchFamily="34" charset="0"/>
              </a:rPr>
              <a:t>resultados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5FCB7D-3241-7B1F-57F5-04E685BA3629}"/>
              </a:ext>
            </a:extLst>
          </p:cNvPr>
          <p:cNvSpPr/>
          <p:nvPr/>
        </p:nvSpPr>
        <p:spPr>
          <a:xfrm>
            <a:off x="7709395" y="1238190"/>
            <a:ext cx="4784258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2416A600-58B1-F80C-617A-CD5AFFB88462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36F3C6A8-AA4B-9716-140E-9F9FCD0CC950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277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AA3E5C-40E4-9C8B-0B3C-7DD331C1B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928EDE75-31E1-0D1E-1EB1-FEBFF217AF35}"/>
              </a:ext>
            </a:extLst>
          </p:cNvPr>
          <p:cNvSpPr txBox="1">
            <a:spLocks/>
          </p:cNvSpPr>
          <p:nvPr/>
        </p:nvSpPr>
        <p:spPr>
          <a:xfrm>
            <a:off x="720876" y="1221633"/>
            <a:ext cx="2135200" cy="369332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b="0" spc="0" dirty="0">
                <a:solidFill>
                  <a:schemeClr val="accent2"/>
                </a:solidFill>
                <a:latin typeface="Pulso Light" pitchFamily="2" charset="0"/>
              </a:rPr>
              <a:t>Principales </a:t>
            </a:r>
            <a:r>
              <a:rPr lang="es-ES_tradnl" sz="2400" b="0" spc="0" dirty="0" err="1">
                <a:solidFill>
                  <a:schemeClr val="accent2"/>
                </a:solidFill>
                <a:latin typeface="Pulso Light" pitchFamily="2" charset="0"/>
              </a:rPr>
              <a:t>KPIs</a:t>
            </a:r>
            <a:endParaRPr lang="es-ES_tradnl" sz="2400" b="0" spc="0" dirty="0">
              <a:solidFill>
                <a:schemeClr val="accent2"/>
              </a:solidFill>
              <a:latin typeface="Pulso Light" pitchFamily="2" charset="0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A0C1CFB-60E9-387A-78D6-70A3AB06B917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2210542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Evolución</a:t>
            </a: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0CE18E8-516F-B7E4-688F-3E4EDF3979DB}"/>
              </a:ext>
            </a:extLst>
          </p:cNvPr>
          <p:cNvSpPr/>
          <p:nvPr/>
        </p:nvSpPr>
        <p:spPr>
          <a:xfrm>
            <a:off x="8505539" y="1617672"/>
            <a:ext cx="3216242" cy="4351439"/>
          </a:xfrm>
          <a:prstGeom prst="roundRect">
            <a:avLst>
              <a:gd name="adj" fmla="val 4087"/>
            </a:avLst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6976EE9F-22A7-AC8B-AC76-B4BACA058BBA}"/>
              </a:ext>
            </a:extLst>
          </p:cNvPr>
          <p:cNvSpPr/>
          <p:nvPr/>
        </p:nvSpPr>
        <p:spPr>
          <a:xfrm>
            <a:off x="3542726" y="1745837"/>
            <a:ext cx="4732824" cy="468000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redondeado 25">
            <a:extLst>
              <a:ext uri="{FF2B5EF4-FFF2-40B4-BE49-F238E27FC236}">
                <a16:creationId xmlns:a16="http://schemas.microsoft.com/office/drawing/2014/main" id="{E9114F65-F52A-86AF-C7A4-8667A40C3E41}"/>
              </a:ext>
            </a:extLst>
          </p:cNvPr>
          <p:cNvSpPr/>
          <p:nvPr/>
        </p:nvSpPr>
        <p:spPr>
          <a:xfrm>
            <a:off x="8666360" y="1745837"/>
            <a:ext cx="2894598" cy="468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aphicFrame>
        <p:nvGraphicFramePr>
          <p:cNvPr id="14" name="Tabla 13">
            <a:extLst>
              <a:ext uri="{FF2B5EF4-FFF2-40B4-BE49-F238E27FC236}">
                <a16:creationId xmlns:a16="http://schemas.microsoft.com/office/drawing/2014/main" id="{25375733-C146-CD75-D0E3-6434D8B36E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1092245"/>
              </p:ext>
            </p:extLst>
          </p:nvPr>
        </p:nvGraphicFramePr>
        <p:xfrm>
          <a:off x="776551" y="1701037"/>
          <a:ext cx="10536275" cy="3973408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950829">
                  <a:extLst>
                    <a:ext uri="{9D8B030D-6E8A-4147-A177-3AD203B41FA5}">
                      <a16:colId xmlns:a16="http://schemas.microsoft.com/office/drawing/2014/main" val="3164470668"/>
                    </a:ext>
                  </a:extLst>
                </a:gridCol>
                <a:gridCol w="807239">
                  <a:extLst>
                    <a:ext uri="{9D8B030D-6E8A-4147-A177-3AD203B41FA5}">
                      <a16:colId xmlns:a16="http://schemas.microsoft.com/office/drawing/2014/main" val="822379821"/>
                    </a:ext>
                  </a:extLst>
                </a:gridCol>
                <a:gridCol w="974950">
                  <a:extLst>
                    <a:ext uri="{9D8B030D-6E8A-4147-A177-3AD203B41FA5}">
                      <a16:colId xmlns:a16="http://schemas.microsoft.com/office/drawing/2014/main" val="114473792"/>
                    </a:ext>
                  </a:extLst>
                </a:gridCol>
                <a:gridCol w="725749">
                  <a:extLst>
                    <a:ext uri="{9D8B030D-6E8A-4147-A177-3AD203B41FA5}">
                      <a16:colId xmlns:a16="http://schemas.microsoft.com/office/drawing/2014/main" val="874868193"/>
                    </a:ext>
                  </a:extLst>
                </a:gridCol>
                <a:gridCol w="975411">
                  <a:extLst>
                    <a:ext uri="{9D8B030D-6E8A-4147-A177-3AD203B41FA5}">
                      <a16:colId xmlns:a16="http://schemas.microsoft.com/office/drawing/2014/main" val="1446410085"/>
                    </a:ext>
                  </a:extLst>
                </a:gridCol>
                <a:gridCol w="725749">
                  <a:extLst>
                    <a:ext uri="{9D8B030D-6E8A-4147-A177-3AD203B41FA5}">
                      <a16:colId xmlns:a16="http://schemas.microsoft.com/office/drawing/2014/main" val="2577578857"/>
                    </a:ext>
                  </a:extLst>
                </a:gridCol>
                <a:gridCol w="974950">
                  <a:extLst>
                    <a:ext uri="{9D8B030D-6E8A-4147-A177-3AD203B41FA5}">
                      <a16:colId xmlns:a16="http://schemas.microsoft.com/office/drawing/2014/main" val="2309343906"/>
                    </a:ext>
                  </a:extLst>
                </a:gridCol>
                <a:gridCol w="725749">
                  <a:extLst>
                    <a:ext uri="{9D8B030D-6E8A-4147-A177-3AD203B41FA5}">
                      <a16:colId xmlns:a16="http://schemas.microsoft.com/office/drawing/2014/main" val="1037022561"/>
                    </a:ext>
                  </a:extLst>
                </a:gridCol>
                <a:gridCol w="974950">
                  <a:extLst>
                    <a:ext uri="{9D8B030D-6E8A-4147-A177-3AD203B41FA5}">
                      <a16:colId xmlns:a16="http://schemas.microsoft.com/office/drawing/2014/main" val="2539567850"/>
                    </a:ext>
                  </a:extLst>
                </a:gridCol>
                <a:gridCol w="725749">
                  <a:extLst>
                    <a:ext uri="{9D8B030D-6E8A-4147-A177-3AD203B41FA5}">
                      <a16:colId xmlns:a16="http://schemas.microsoft.com/office/drawing/2014/main" val="2727850852"/>
                    </a:ext>
                  </a:extLst>
                </a:gridCol>
                <a:gridCol w="974950">
                  <a:extLst>
                    <a:ext uri="{9D8B030D-6E8A-4147-A177-3AD203B41FA5}">
                      <a16:colId xmlns:a16="http://schemas.microsoft.com/office/drawing/2014/main" val="821439118"/>
                    </a:ext>
                  </a:extLst>
                </a:gridCol>
              </a:tblGrid>
              <a:tr h="431396"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100" b="1" i="0" kern="1200" spc="-20" baseline="0" dirty="0">
                        <a:solidFill>
                          <a:schemeClr val="bg2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131105" marB="131105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100" b="1" i="0" kern="1200" spc="-20" baseline="0" dirty="0">
                        <a:solidFill>
                          <a:schemeClr val="bg2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131105" marB="131105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2000" b="1" i="0" kern="1200" spc="-20" baseline="0">
                          <a:solidFill>
                            <a:schemeClr val="bg1"/>
                          </a:solidFill>
                          <a:latin typeface="Roboto Black" panose="02000000000000000000" pitchFamily="2" charset="0"/>
                          <a:ea typeface="Roboto Black" panose="02000000000000000000" pitchFamily="2" charset="0"/>
                          <a:cs typeface="Open Sans"/>
                        </a:rPr>
                        <a:t>2017</a:t>
                      </a:r>
                      <a:endParaRPr lang="es-AR" sz="2000" b="1" i="0" kern="1200" spc="-20" baseline="0" dirty="0">
                        <a:solidFill>
                          <a:schemeClr val="bg1"/>
                        </a:solidFill>
                        <a:latin typeface="Roboto Black" panose="02000000000000000000" pitchFamily="2" charset="0"/>
                        <a:ea typeface="Roboto Black" panose="02000000000000000000" pitchFamily="2" charset="0"/>
                        <a:cs typeface="Open Sans"/>
                      </a:endParaRPr>
                    </a:p>
                  </a:txBody>
                  <a:tcPr marL="0" marR="0" marT="131105" marB="131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500" b="1" i="0" kern="1200" spc="-20" baseline="0" dirty="0">
                        <a:solidFill>
                          <a:schemeClr val="bg2"/>
                        </a:solidFill>
                        <a:latin typeface="Roboto Black" panose="02000000000000000000" pitchFamily="2" charset="0"/>
                        <a:ea typeface="Roboto Black" panose="02000000000000000000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131105" marB="131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2000" b="1" i="0" kern="1200" spc="-20" baseline="0">
                          <a:solidFill>
                            <a:schemeClr val="bg1"/>
                          </a:solidFill>
                          <a:latin typeface="Roboto Black" panose="02000000000000000000" pitchFamily="2" charset="0"/>
                          <a:ea typeface="Roboto Black" panose="02000000000000000000" pitchFamily="2" charset="0"/>
                          <a:cs typeface="Open Sans"/>
                        </a:rPr>
                        <a:t>2018</a:t>
                      </a:r>
                      <a:endParaRPr lang="es-AR" sz="2000" b="1" i="0" kern="1200" spc="-20" baseline="0" dirty="0">
                        <a:solidFill>
                          <a:schemeClr val="bg1"/>
                        </a:solidFill>
                        <a:latin typeface="Roboto Black" panose="02000000000000000000" pitchFamily="2" charset="0"/>
                        <a:ea typeface="Roboto Black" panose="02000000000000000000" pitchFamily="2" charset="0"/>
                        <a:cs typeface="Open Sans"/>
                      </a:endParaRPr>
                    </a:p>
                  </a:txBody>
                  <a:tcPr marL="0" marR="0" marT="131105" marB="131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500" b="1" i="0" kern="1200" spc="-20" baseline="0">
                        <a:solidFill>
                          <a:schemeClr val="bg2"/>
                        </a:solidFill>
                        <a:latin typeface="Roboto Black" panose="02000000000000000000" pitchFamily="2" charset="0"/>
                        <a:ea typeface="Roboto Black" panose="02000000000000000000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131105" marB="131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2000" b="1" i="0" kern="1200" spc="-20" baseline="0">
                          <a:solidFill>
                            <a:schemeClr val="bg1"/>
                          </a:solidFill>
                          <a:latin typeface="Roboto Black" panose="02000000000000000000" pitchFamily="2" charset="0"/>
                          <a:ea typeface="Roboto Black" panose="02000000000000000000" pitchFamily="2" charset="0"/>
                          <a:cs typeface="Open Sans"/>
                        </a:rPr>
                        <a:t>2024</a:t>
                      </a:r>
                      <a:endParaRPr lang="es-AR" sz="2000" b="1" i="0" kern="1200" spc="-20" baseline="0" dirty="0">
                        <a:solidFill>
                          <a:schemeClr val="bg1"/>
                        </a:solidFill>
                        <a:latin typeface="Roboto Black" panose="02000000000000000000" pitchFamily="2" charset="0"/>
                        <a:ea typeface="Roboto Black" panose="02000000000000000000" pitchFamily="2" charset="0"/>
                        <a:cs typeface="Open Sans"/>
                      </a:endParaRPr>
                    </a:p>
                  </a:txBody>
                  <a:tcPr marL="0" marR="0" marT="131105" marB="131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500" b="1" i="0" kern="1200" spc="-20" baseline="0" dirty="0">
                        <a:solidFill>
                          <a:schemeClr val="bg2"/>
                        </a:solidFill>
                        <a:latin typeface="Roboto Black" panose="02000000000000000000" pitchFamily="2" charset="0"/>
                        <a:ea typeface="Roboto Black" panose="02000000000000000000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131105" marB="131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2000" b="1" i="0" kern="1200" spc="-20" baseline="0" dirty="0">
                          <a:solidFill>
                            <a:schemeClr val="bg1"/>
                          </a:solidFill>
                          <a:latin typeface="Roboto Black" panose="02000000000000000000" pitchFamily="2" charset="0"/>
                          <a:ea typeface="Roboto Black" panose="02000000000000000000" pitchFamily="2" charset="0"/>
                          <a:cs typeface="Open Sans"/>
                        </a:rPr>
                        <a:t>F25</a:t>
                      </a:r>
                    </a:p>
                  </a:txBody>
                  <a:tcPr marL="0" marR="0" marT="131105" marB="131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500" b="1" i="0" kern="1200" spc="-20" baseline="0" dirty="0">
                        <a:solidFill>
                          <a:schemeClr val="bg2"/>
                        </a:solidFill>
                        <a:latin typeface="Roboto Black" panose="02000000000000000000" pitchFamily="2" charset="0"/>
                        <a:ea typeface="Roboto Black" panose="02000000000000000000" pitchFamily="2" charset="0"/>
                        <a:cs typeface="Open Sans"/>
                      </a:endParaRPr>
                    </a:p>
                  </a:txBody>
                  <a:tcPr marL="0" marR="0" marT="131105" marB="131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miter lim="800000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2000" b="1" i="0" kern="1200" spc="-20" baseline="0" dirty="0">
                          <a:solidFill>
                            <a:schemeClr val="bg1"/>
                          </a:solidFill>
                          <a:latin typeface="Roboto Black" panose="02000000000000000000" pitchFamily="2" charset="0"/>
                          <a:ea typeface="Roboto Black" panose="02000000000000000000" pitchFamily="2" charset="0"/>
                          <a:cs typeface="Open Sans"/>
                        </a:rPr>
                        <a:t>B26</a:t>
                      </a:r>
                    </a:p>
                  </a:txBody>
                  <a:tcPr marL="0" marR="0" marT="131105" marB="131105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5340168"/>
                  </a:ext>
                </a:extLst>
              </a:tr>
              <a:tr h="139140"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r>
                        <a:rPr lang="es-AR" sz="12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TC Promedio</a:t>
                      </a:r>
                      <a:endParaRPr lang="es-AR" sz="12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200" b="0" i="1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2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17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2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2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 panose="020B0606030504020204" pitchFamily="34" charset="0"/>
                        </a:rPr>
                        <a:t>28</a:t>
                      </a:r>
                      <a:endParaRPr lang="es-AR" sz="12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200" b="0" i="1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2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95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2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2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1.243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200" b="0" i="1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200" b="0" i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1.601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1299517"/>
                  </a:ext>
                </a:extLst>
              </a:tr>
              <a:tr h="318269"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Ventas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144000" marB="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14400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6.399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144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144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 panose="020B0606030504020204" pitchFamily="34" charset="0"/>
                        </a:rPr>
                        <a:t>5.129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144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144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3.697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144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144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6.374</a:t>
                      </a:r>
                    </a:p>
                  </a:txBody>
                  <a:tcPr marL="0" marR="0" marT="144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144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6.352</a:t>
                      </a:r>
                    </a:p>
                  </a:txBody>
                  <a:tcPr marL="0" marR="0" marT="14400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795588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EBITDA de Gestión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2.192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 panose="020B0606030504020204" pitchFamily="34" charset="0"/>
                        </a:rPr>
                        <a:t>1.849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1.141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2.048</a:t>
                      </a: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2.261</a:t>
                      </a: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29077179"/>
                  </a:ext>
                </a:extLst>
              </a:tr>
              <a:tr h="162330"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% EBITDA de Gestión</a:t>
                      </a:r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400" b="0" i="1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34,2%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 panose="020B0606030504020204" pitchFamily="34" charset="0"/>
                        </a:rPr>
                        <a:t>36,1%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30,9%</a:t>
                      </a:r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32,4%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35,8%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2415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CAPEX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1.337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 panose="020B0606030504020204" pitchFamily="34" charset="0"/>
                        </a:rPr>
                        <a:t>1.279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501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1.123</a:t>
                      </a: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1.343</a:t>
                      </a: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380417"/>
                  </a:ext>
                </a:extLst>
              </a:tr>
              <a:tr h="162330"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% CAPEX / Ventas</a:t>
                      </a:r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20,9%</a:t>
                      </a:r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 panose="020B0606030504020204" pitchFamily="34" charset="0"/>
                        </a:rPr>
                        <a:t>24,9%</a:t>
                      </a:r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13,6%</a:t>
                      </a:r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17,6%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21,1%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199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Deuda Neta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514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 panose="020B0606030504020204" pitchFamily="34" charset="0"/>
                        </a:rPr>
                        <a:t>1.741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2.458</a:t>
                      </a:r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3.282</a:t>
                      </a: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800" b="1" i="0" kern="1200" dirty="0">
                        <a:solidFill>
                          <a:schemeClr val="tx1"/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800" b="1" i="0" kern="1200" dirty="0">
                          <a:solidFill>
                            <a:schemeClr val="tx1"/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3.336</a:t>
                      </a:r>
                    </a:p>
                  </a:txBody>
                  <a:tcPr marL="0" marR="0" marT="360000" marB="8738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282109"/>
                  </a:ext>
                </a:extLst>
              </a:tr>
              <a:tr h="162330"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Deuda Neta / EBITDA</a:t>
                      </a:r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0,2 x</a:t>
                      </a:r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 panose="020B0606030504020204" pitchFamily="34" charset="0"/>
                        </a:rPr>
                        <a:t>1,1x</a:t>
                      </a:r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2,3 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 panose="020B060603050402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2,0 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endParaRPr lang="es-AR" sz="1400" b="0" i="1" kern="1200" dirty="0">
                        <a:solidFill>
                          <a:schemeClr val="tx1">
                            <a:lumMod val="90000"/>
                            <a:lumOff val="10000"/>
                          </a:schemeClr>
                        </a:solidFill>
                        <a:latin typeface="Roboto" pitchFamily="2" charset="0"/>
                        <a:ea typeface="Roboto" pitchFamily="2" charset="0"/>
                        <a:cs typeface="Open Sans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914318" rtl="0" eaLnBrk="1" latinLnBrk="0" hangingPunct="1"/>
                      <a:r>
                        <a:rPr lang="es-AR" sz="1400" b="0" i="1" kern="1200" dirty="0">
                          <a:solidFill>
                            <a:schemeClr val="tx1">
                              <a:lumMod val="90000"/>
                              <a:lumOff val="10000"/>
                            </a:schemeClr>
                          </a:solidFill>
                          <a:latin typeface="Roboto" pitchFamily="2" charset="0"/>
                          <a:ea typeface="Roboto" pitchFamily="2" charset="0"/>
                          <a:cs typeface="Open Sans"/>
                        </a:rPr>
                        <a:t> 1,6x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6819690"/>
                  </a:ext>
                </a:extLst>
              </a:tr>
            </a:tbl>
          </a:graphicData>
        </a:graphic>
      </p:graphicFrame>
      <p:grpSp>
        <p:nvGrpSpPr>
          <p:cNvPr id="38" name="Grupo 37">
            <a:extLst>
              <a:ext uri="{FF2B5EF4-FFF2-40B4-BE49-F238E27FC236}">
                <a16:creationId xmlns:a16="http://schemas.microsoft.com/office/drawing/2014/main" id="{899EF0B4-79A8-C193-22ED-74A5A54E2A54}"/>
              </a:ext>
            </a:extLst>
          </p:cNvPr>
          <p:cNvGrpSpPr/>
          <p:nvPr/>
        </p:nvGrpSpPr>
        <p:grpSpPr>
          <a:xfrm>
            <a:off x="720876" y="3050569"/>
            <a:ext cx="7554674" cy="2775382"/>
            <a:chOff x="720875" y="3261697"/>
            <a:chExt cx="7492571" cy="2775382"/>
          </a:xfrm>
        </p:grpSpPr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CF2B956A-A711-FB2F-31B5-7B60DBCF5E78}"/>
                </a:ext>
              </a:extLst>
            </p:cNvPr>
            <p:cNvCxnSpPr>
              <a:cxnSpLocks/>
            </p:cNvCxnSpPr>
            <p:nvPr/>
          </p:nvCxnSpPr>
          <p:spPr>
            <a:xfrm>
              <a:off x="720875" y="3261697"/>
              <a:ext cx="7492571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2F60DEF6-D5A5-2651-4D6F-1EE152FE6F1C}"/>
                </a:ext>
              </a:extLst>
            </p:cNvPr>
            <p:cNvCxnSpPr>
              <a:cxnSpLocks/>
            </p:cNvCxnSpPr>
            <p:nvPr/>
          </p:nvCxnSpPr>
          <p:spPr>
            <a:xfrm>
              <a:off x="720875" y="4170069"/>
              <a:ext cx="7492571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C66CA20D-CC66-4B46-1240-8D1AB9AF9422}"/>
                </a:ext>
              </a:extLst>
            </p:cNvPr>
            <p:cNvCxnSpPr>
              <a:cxnSpLocks/>
            </p:cNvCxnSpPr>
            <p:nvPr/>
          </p:nvCxnSpPr>
          <p:spPr>
            <a:xfrm>
              <a:off x="720875" y="5099704"/>
              <a:ext cx="7492571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F2F051CA-83DB-4DA0-5194-31466A481F2D}"/>
                </a:ext>
              </a:extLst>
            </p:cNvPr>
            <p:cNvCxnSpPr>
              <a:cxnSpLocks/>
            </p:cNvCxnSpPr>
            <p:nvPr/>
          </p:nvCxnSpPr>
          <p:spPr>
            <a:xfrm>
              <a:off x="720875" y="6037079"/>
              <a:ext cx="7492571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6600BFE-0B2D-C562-63C9-F201B3D489E8}"/>
              </a:ext>
            </a:extLst>
          </p:cNvPr>
          <p:cNvGrpSpPr/>
          <p:nvPr/>
        </p:nvGrpSpPr>
        <p:grpSpPr>
          <a:xfrm>
            <a:off x="8666361" y="3050569"/>
            <a:ext cx="2894598" cy="2775382"/>
            <a:chOff x="8946415" y="3261697"/>
            <a:chExt cx="2780677" cy="2775382"/>
          </a:xfrm>
        </p:grpSpPr>
        <p:cxnSp>
          <p:nvCxnSpPr>
            <p:cNvPr id="19" name="Conector recto 18">
              <a:extLst>
                <a:ext uri="{FF2B5EF4-FFF2-40B4-BE49-F238E27FC236}">
                  <a16:creationId xmlns:a16="http://schemas.microsoft.com/office/drawing/2014/main" id="{D45D17E2-A8D7-2BD7-5043-54919FA22727}"/>
                </a:ext>
              </a:extLst>
            </p:cNvPr>
            <p:cNvCxnSpPr>
              <a:cxnSpLocks/>
            </p:cNvCxnSpPr>
            <p:nvPr/>
          </p:nvCxnSpPr>
          <p:spPr>
            <a:xfrm>
              <a:off x="8946415" y="3261697"/>
              <a:ext cx="278067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5DFDF001-6984-E6F1-0127-BC887E4BD6D5}"/>
                </a:ext>
              </a:extLst>
            </p:cNvPr>
            <p:cNvCxnSpPr>
              <a:cxnSpLocks/>
            </p:cNvCxnSpPr>
            <p:nvPr/>
          </p:nvCxnSpPr>
          <p:spPr>
            <a:xfrm>
              <a:off x="8946415" y="4170069"/>
              <a:ext cx="278067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C92C0743-7669-877B-8078-C394431B7ABB}"/>
                </a:ext>
              </a:extLst>
            </p:cNvPr>
            <p:cNvCxnSpPr>
              <a:cxnSpLocks/>
            </p:cNvCxnSpPr>
            <p:nvPr/>
          </p:nvCxnSpPr>
          <p:spPr>
            <a:xfrm>
              <a:off x="8946415" y="5099704"/>
              <a:ext cx="278067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ector recto 35">
              <a:extLst>
                <a:ext uri="{FF2B5EF4-FFF2-40B4-BE49-F238E27FC236}">
                  <a16:creationId xmlns:a16="http://schemas.microsoft.com/office/drawing/2014/main" id="{ACB92FD3-D0DD-BED5-B437-0AFAE0A2D4F6}"/>
                </a:ext>
              </a:extLst>
            </p:cNvPr>
            <p:cNvCxnSpPr>
              <a:cxnSpLocks/>
            </p:cNvCxnSpPr>
            <p:nvPr/>
          </p:nvCxnSpPr>
          <p:spPr>
            <a:xfrm>
              <a:off x="8946415" y="6037079"/>
              <a:ext cx="2780677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D7E06D1F-AAAB-607E-6743-7B0851BB5D7A}"/>
              </a:ext>
            </a:extLst>
          </p:cNvPr>
          <p:cNvGrpSpPr/>
          <p:nvPr/>
        </p:nvGrpSpPr>
        <p:grpSpPr>
          <a:xfrm>
            <a:off x="9578174" y="1105491"/>
            <a:ext cx="1070971" cy="553863"/>
            <a:chOff x="9569768" y="1105491"/>
            <a:chExt cx="1070971" cy="553863"/>
          </a:xfrm>
        </p:grpSpPr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4B1E454A-3C90-1CB9-9382-CD73FA018F30}"/>
                </a:ext>
              </a:extLst>
            </p:cNvPr>
            <p:cNvGrpSpPr/>
            <p:nvPr/>
          </p:nvGrpSpPr>
          <p:grpSpPr>
            <a:xfrm>
              <a:off x="10086873" y="1105491"/>
              <a:ext cx="553866" cy="553863"/>
              <a:chOff x="3819812" y="3843928"/>
              <a:chExt cx="379651" cy="379651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7C3DE2D1-EF1E-AB46-15E4-F3890612A2A1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44" name="Gráfico 43">
                <a:extLst>
                  <a:ext uri="{FF2B5EF4-FFF2-40B4-BE49-F238E27FC236}">
                    <a16:creationId xmlns:a16="http://schemas.microsoft.com/office/drawing/2014/main" id="{D29FE2A6-6B09-A653-0E18-13C0572EAD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92109F2D-CC33-008B-7E15-7F544B640A5A}"/>
                </a:ext>
              </a:extLst>
            </p:cNvPr>
            <p:cNvGrpSpPr/>
            <p:nvPr/>
          </p:nvGrpSpPr>
          <p:grpSpPr>
            <a:xfrm>
              <a:off x="9569768" y="1105491"/>
              <a:ext cx="553866" cy="553863"/>
              <a:chOff x="2610975" y="5677300"/>
              <a:chExt cx="379651" cy="379651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94F1BCF8-18E9-52D9-BF56-95CFF7703144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47" name="Forma libre 46">
                <a:extLst>
                  <a:ext uri="{FF2B5EF4-FFF2-40B4-BE49-F238E27FC236}">
                    <a16:creationId xmlns:a16="http://schemas.microsoft.com/office/drawing/2014/main" id="{05B5AA91-0158-B189-5BE7-F44EF748D264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4B06565F-69F6-1282-AF13-603F8C4197D7}"/>
              </a:ext>
            </a:extLst>
          </p:cNvPr>
          <p:cNvGrpSpPr/>
          <p:nvPr/>
        </p:nvGrpSpPr>
        <p:grpSpPr>
          <a:xfrm>
            <a:off x="5632205" y="1105491"/>
            <a:ext cx="553866" cy="553863"/>
            <a:chOff x="2610975" y="5677300"/>
            <a:chExt cx="379651" cy="379651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48C41C34-9348-EAE2-4125-8023F6A7D9B9}"/>
                </a:ext>
              </a:extLst>
            </p:cNvPr>
            <p:cNvSpPr/>
            <p:nvPr/>
          </p:nvSpPr>
          <p:spPr>
            <a:xfrm>
              <a:off x="2610975" y="5677300"/>
              <a:ext cx="379651" cy="379651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425F454D-0CFC-3228-B23C-E83E197232B8}"/>
                </a:ext>
              </a:extLst>
            </p:cNvPr>
            <p:cNvSpPr/>
            <p:nvPr/>
          </p:nvSpPr>
          <p:spPr>
            <a:xfrm>
              <a:off x="2685082" y="5751407"/>
              <a:ext cx="231437" cy="231437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</p:grp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43AE0B21-533A-EBB7-12CE-C201DD0AF440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32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47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25A82-ED92-6631-4BC0-A5BAB01C7B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090122F-219D-86FE-3900-9EA752BB60CA}"/>
              </a:ext>
            </a:extLst>
          </p:cNvPr>
          <p:cNvSpPr txBox="1">
            <a:spLocks/>
          </p:cNvSpPr>
          <p:nvPr/>
        </p:nvSpPr>
        <p:spPr>
          <a:xfrm>
            <a:off x="720876" y="727707"/>
            <a:ext cx="4660891" cy="55143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4267"/>
              </a:lnSpc>
            </a:pPr>
            <a:r>
              <a:rPr lang="es-ES_tradnl" sz="3733" dirty="0">
                <a:solidFill>
                  <a:schemeClr val="accent2"/>
                </a:solidFill>
              </a:rPr>
              <a:t>Premisas de Negocio</a:t>
            </a:r>
            <a:endParaRPr lang="es-ES_tradnl" sz="2400" b="0" dirty="0">
              <a:solidFill>
                <a:schemeClr val="accent2"/>
              </a:solidFill>
              <a:latin typeface="Pulso Light" pitchFamily="2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6701F8E-A3A1-3CE4-C0E2-355E6104EF5B}"/>
              </a:ext>
            </a:extLst>
          </p:cNvPr>
          <p:cNvSpPr txBox="1">
            <a:spLocks/>
          </p:cNvSpPr>
          <p:nvPr/>
        </p:nvSpPr>
        <p:spPr>
          <a:xfrm>
            <a:off x="720876" y="1253186"/>
            <a:ext cx="1769395" cy="369332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b="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¿Cuáles son?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42FF2437-3CF6-D5B1-0C9F-B69DEA0C0D34}"/>
              </a:ext>
            </a:extLst>
          </p:cNvPr>
          <p:cNvGrpSpPr/>
          <p:nvPr/>
        </p:nvGrpSpPr>
        <p:grpSpPr>
          <a:xfrm>
            <a:off x="1493954" y="2516590"/>
            <a:ext cx="4546074" cy="3488971"/>
            <a:chOff x="1493954" y="2516590"/>
            <a:chExt cx="4546074" cy="3488971"/>
          </a:xfrm>
        </p:grpSpPr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1D87EF59-05DD-1EAA-E0C1-31D15C55F5E3}"/>
                </a:ext>
              </a:extLst>
            </p:cNvPr>
            <p:cNvSpPr/>
            <p:nvPr/>
          </p:nvSpPr>
          <p:spPr>
            <a:xfrm>
              <a:off x="1493954" y="2516590"/>
              <a:ext cx="4546074" cy="3488971"/>
            </a:xfrm>
            <a:prstGeom prst="roundRect">
              <a:avLst>
                <a:gd name="adj" fmla="val 7296"/>
              </a:avLst>
            </a:prstGeom>
            <a:solidFill>
              <a:srgbClr val="FFFFFF"/>
            </a:solidFill>
            <a:ln w="6350">
              <a:solidFill>
                <a:schemeClr val="accent2"/>
              </a:solidFill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AED13844-36D2-8C10-8AD8-E06D15CA0D63}"/>
                </a:ext>
              </a:extLst>
            </p:cNvPr>
            <p:cNvSpPr txBox="1"/>
            <p:nvPr/>
          </p:nvSpPr>
          <p:spPr>
            <a:xfrm>
              <a:off x="1795105" y="2745728"/>
              <a:ext cx="103233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2000" dirty="0">
                  <a:solidFill>
                    <a:schemeClr val="accent2"/>
                  </a:solidFill>
                  <a:latin typeface="Pulso" pitchFamily="2" charset="0"/>
                </a:rPr>
                <a:t>Desafíos</a:t>
              </a: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AA85D3A8-CD8B-987E-B8FB-462F17FD59C3}"/>
                </a:ext>
              </a:extLst>
            </p:cNvPr>
            <p:cNvSpPr txBox="1"/>
            <p:nvPr/>
          </p:nvSpPr>
          <p:spPr>
            <a:xfrm>
              <a:off x="1795104" y="3175198"/>
              <a:ext cx="3737493" cy="254428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0"/>
                </a:spcBef>
                <a:spcAft>
                  <a:spcPts val="8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s-AR" sz="1200" dirty="0"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Incrementar ARPU en dólares, </a:t>
              </a:r>
              <a:r>
                <a:rPr lang="es-ES" sz="12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reduciendo la dependencia de la indexación automática de precios</a:t>
              </a:r>
              <a:r>
                <a:rPr lang="es-AR" sz="12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  <a:p>
              <a:pPr marL="171450" indent="-171450">
                <a:spcBef>
                  <a:spcPts val="0"/>
                </a:spcBef>
                <a:spcAft>
                  <a:spcPts val="8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Impulsar el crecimiento de la cartera,</a:t>
              </a:r>
              <a:r>
                <a:rPr lang="es-AR" sz="1200" dirty="0"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 </a:t>
              </a:r>
              <a:r>
                <a:rPr lang="es-ES" sz="12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enfrentando la agresividad competitiva del mercado local.</a:t>
              </a:r>
              <a:endParaRPr lang="es-AR" sz="1200" dirty="0"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171450" indent="-171450">
                <a:spcBef>
                  <a:spcPts val="0"/>
                </a:spcBef>
                <a:spcAft>
                  <a:spcPts val="8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s-AR" sz="1200" dirty="0"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Controlar los costos, </a:t>
              </a:r>
              <a:r>
                <a:rPr lang="es-ES" sz="12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alineándolos con la evolución de la inflación.</a:t>
              </a:r>
            </a:p>
            <a:p>
              <a:pPr marL="171450" indent="-171450">
                <a:spcBef>
                  <a:spcPts val="0"/>
                </a:spcBef>
                <a:spcAft>
                  <a:spcPts val="8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s-AR" sz="1200" dirty="0"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Ser líderes en el NPS Global</a:t>
              </a:r>
              <a:r>
                <a:rPr lang="es-AR" sz="12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.</a:t>
              </a:r>
            </a:p>
            <a:p>
              <a:pPr marL="171450" indent="-171450">
                <a:spcBef>
                  <a:spcPts val="0"/>
                </a:spcBef>
                <a:spcAft>
                  <a:spcPts val="8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s-AR" sz="1200" dirty="0"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Capturar eficiencias, </a:t>
              </a:r>
              <a:r>
                <a:rPr lang="es-AR" sz="12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como Grilla Única Móvil, Mejora de precios, entre otros.</a:t>
              </a:r>
            </a:p>
            <a:p>
              <a:pPr marL="171450" indent="-171450">
                <a:spcBef>
                  <a:spcPts val="0"/>
                </a:spcBef>
                <a:spcAft>
                  <a:spcPts val="8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s-ES" sz="1200" dirty="0"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Preservar las fuentes de financiación internacional,</a:t>
              </a:r>
              <a:r>
                <a:rPr lang="es-AR" sz="1200" dirty="0"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 </a:t>
              </a:r>
              <a:r>
                <a:rPr lang="es-AR" sz="12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garantizando la sostenibilidad financiera.</a:t>
              </a:r>
            </a:p>
          </p:txBody>
        </p: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5DDF9CE1-8740-1B8C-4850-0123898D5FF2}"/>
              </a:ext>
            </a:extLst>
          </p:cNvPr>
          <p:cNvGrpSpPr/>
          <p:nvPr/>
        </p:nvGrpSpPr>
        <p:grpSpPr>
          <a:xfrm>
            <a:off x="1493954" y="1874201"/>
            <a:ext cx="9204094" cy="547591"/>
            <a:chOff x="1493954" y="1874201"/>
            <a:chExt cx="9204094" cy="547591"/>
          </a:xfrm>
        </p:grpSpPr>
        <p:sp>
          <p:nvSpPr>
            <p:cNvPr id="18" name="Rectángulo redondeado 25">
              <a:extLst>
                <a:ext uri="{FF2B5EF4-FFF2-40B4-BE49-F238E27FC236}">
                  <a16:creationId xmlns:a16="http://schemas.microsoft.com/office/drawing/2014/main" id="{5BA2EC6A-2B8C-4E0F-74A7-687552729A55}"/>
                </a:ext>
              </a:extLst>
            </p:cNvPr>
            <p:cNvSpPr/>
            <p:nvPr/>
          </p:nvSpPr>
          <p:spPr>
            <a:xfrm>
              <a:off x="1493954" y="1874201"/>
              <a:ext cx="9204094" cy="54759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6350">
              <a:solidFill>
                <a:schemeClr val="accent2">
                  <a:lumMod val="50000"/>
                </a:schemeClr>
              </a:solidFill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CBA54CDD-2C08-ECEA-5369-B89043FC0DCD}"/>
                </a:ext>
              </a:extLst>
            </p:cNvPr>
            <p:cNvSpPr txBox="1"/>
            <p:nvPr/>
          </p:nvSpPr>
          <p:spPr>
            <a:xfrm>
              <a:off x="3273680" y="1994108"/>
              <a:ext cx="588645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2000" b="1" dirty="0">
                  <a:solidFill>
                    <a:schemeClr val="accent2">
                      <a:lumMod val="50000"/>
                    </a:schemeClr>
                  </a:solidFill>
                  <a:latin typeface="Pulso Light" pitchFamily="2" charset="0"/>
                </a:rPr>
                <a:t>El presupuesto prevé la fusión para </a:t>
              </a:r>
              <a:r>
                <a:rPr lang="es-AR" sz="2000" b="1" dirty="0">
                  <a:solidFill>
                    <a:schemeClr val="accent2">
                      <a:lumMod val="50000"/>
                    </a:schemeClr>
                  </a:solidFill>
                  <a:latin typeface="Pulso" pitchFamily="2" charset="0"/>
                </a:rPr>
                <a:t>enero 2027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7AD0F310-C473-DD13-03A5-71F0C3DD3567}"/>
              </a:ext>
            </a:extLst>
          </p:cNvPr>
          <p:cNvGrpSpPr/>
          <p:nvPr/>
        </p:nvGrpSpPr>
        <p:grpSpPr>
          <a:xfrm>
            <a:off x="6151974" y="2516590"/>
            <a:ext cx="4546074" cy="3488971"/>
            <a:chOff x="6151974" y="2516590"/>
            <a:chExt cx="4546074" cy="3488971"/>
          </a:xfrm>
        </p:grpSpPr>
        <p:sp>
          <p:nvSpPr>
            <p:cNvPr id="21" name="Rectángulo redondeado 20">
              <a:extLst>
                <a:ext uri="{FF2B5EF4-FFF2-40B4-BE49-F238E27FC236}">
                  <a16:creationId xmlns:a16="http://schemas.microsoft.com/office/drawing/2014/main" id="{37FBC4DB-DA56-F578-AC03-552CB206DFAA}"/>
                </a:ext>
              </a:extLst>
            </p:cNvPr>
            <p:cNvSpPr/>
            <p:nvPr/>
          </p:nvSpPr>
          <p:spPr>
            <a:xfrm>
              <a:off x="6151974" y="2516590"/>
              <a:ext cx="4546074" cy="3488971"/>
            </a:xfrm>
            <a:prstGeom prst="roundRect">
              <a:avLst>
                <a:gd name="adj" fmla="val 7296"/>
              </a:avLst>
            </a:prstGeom>
            <a:solidFill>
              <a:srgbClr val="FFFFFF"/>
            </a:solidFill>
            <a:ln w="6350">
              <a:solidFill>
                <a:schemeClr val="accent1"/>
              </a:solidFill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1752AA33-9E5B-8EFB-B151-E105EFC19032}"/>
                </a:ext>
              </a:extLst>
            </p:cNvPr>
            <p:cNvSpPr txBox="1"/>
            <p:nvPr/>
          </p:nvSpPr>
          <p:spPr>
            <a:xfrm>
              <a:off x="6453125" y="2745728"/>
              <a:ext cx="92653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2000" dirty="0">
                  <a:solidFill>
                    <a:schemeClr val="accent1"/>
                  </a:solidFill>
                  <a:latin typeface="Pulso" pitchFamily="2" charset="0"/>
                </a:rPr>
                <a:t>Riesgos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223ABE55-C632-3159-3719-4A06F5E2211A}"/>
                </a:ext>
              </a:extLst>
            </p:cNvPr>
            <p:cNvSpPr txBox="1"/>
            <p:nvPr/>
          </p:nvSpPr>
          <p:spPr>
            <a:xfrm>
              <a:off x="6453123" y="3175197"/>
              <a:ext cx="3737493" cy="235962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La competencia, </a:t>
              </a: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siga empujando a la pérdida del valor industria.</a:t>
              </a:r>
            </a:p>
            <a:p>
              <a:pPr marL="171450" indent="-171450"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s-A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Claro,</a:t>
              </a: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no disminuya la agresividad comercial en el negocio móvil con TMA.</a:t>
              </a:r>
              <a:endParaRPr lang="es-A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  <a:p>
              <a:pPr marL="171450" indent="-171450">
                <a:spcBef>
                  <a:spcPts val="0"/>
                </a:spcBef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Competencia Global</a:t>
              </a:r>
              <a:r>
                <a:rPr lang="es-A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:</a:t>
              </a: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El despliegue masivo de </a:t>
              </a:r>
              <a:r>
                <a:rPr lang="es-AR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Satelites</a:t>
              </a: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LEO y su impacto en internet sea más rápido al esperado.</a:t>
              </a:r>
            </a:p>
            <a:p>
              <a:pPr marL="171450" indent="-171450"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Impacto negativo, </a:t>
              </a: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del Contexto Internacional.</a:t>
              </a:r>
            </a:p>
            <a:p>
              <a:pPr marL="171450" indent="-171450"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itchFamily="2" charset="0"/>
                  <a:ea typeface="Roboto" pitchFamily="2" charset="0"/>
                  <a:cs typeface="Roboto Light" panose="02000000000000000000" pitchFamily="2" charset="0"/>
                </a:rPr>
                <a:t>Debilidad de la Micro,</a:t>
              </a: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no logra recuperar el consumo.</a:t>
              </a:r>
            </a:p>
            <a:p>
              <a:pPr marL="171450" indent="-171450">
                <a:spcAft>
                  <a:spcPts val="800"/>
                </a:spcAft>
                <a:buClr>
                  <a:schemeClr val="accent1"/>
                </a:buClr>
                <a:buFont typeface="Arial" panose="020B0604020202020204" pitchFamily="34" charset="0"/>
                <a:buChar char="•"/>
              </a:pP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La macro, </a:t>
              </a:r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no logre sostenerse de manera estable.</a:t>
              </a:r>
              <a:endPara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itchFamily="2" charset="0"/>
                <a:ea typeface="Roboto" pitchFamily="2" charset="0"/>
                <a:cs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757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75FCC-E67D-2109-1E41-C6AC78236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itle 1">
            <a:extLst>
              <a:ext uri="{FF2B5EF4-FFF2-40B4-BE49-F238E27FC236}">
                <a16:creationId xmlns:a16="http://schemas.microsoft.com/office/drawing/2014/main" id="{313AC7DE-E1AD-8A80-0C9D-D4E0249B5173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2524730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Resultados</a:t>
            </a:r>
          </a:p>
        </p:txBody>
      </p:sp>
      <p:sp>
        <p:nvSpPr>
          <p:cNvPr id="205" name="Redondear rectángulo de esquina del mismo lado 204">
            <a:extLst>
              <a:ext uri="{FF2B5EF4-FFF2-40B4-BE49-F238E27FC236}">
                <a16:creationId xmlns:a16="http://schemas.microsoft.com/office/drawing/2014/main" id="{BCDC9832-3639-20F4-4C56-3420BF352667}"/>
              </a:ext>
            </a:extLst>
          </p:cNvPr>
          <p:cNvSpPr/>
          <p:nvPr/>
        </p:nvSpPr>
        <p:spPr>
          <a:xfrm rot="5400000">
            <a:off x="11370689" y="434009"/>
            <a:ext cx="537486" cy="1105137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06" name="CuadroTexto 205">
            <a:extLst>
              <a:ext uri="{FF2B5EF4-FFF2-40B4-BE49-F238E27FC236}">
                <a16:creationId xmlns:a16="http://schemas.microsoft.com/office/drawing/2014/main" id="{DB071BC7-1315-B17B-B875-2E788BBCEA90}"/>
              </a:ext>
            </a:extLst>
          </p:cNvPr>
          <p:cNvSpPr txBox="1"/>
          <p:nvPr/>
        </p:nvSpPr>
        <p:spPr>
          <a:xfrm>
            <a:off x="11340692" y="819272"/>
            <a:ext cx="60112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Dev. / IPC</a:t>
            </a:r>
          </a:p>
        </p:txBody>
      </p:sp>
      <p:sp>
        <p:nvSpPr>
          <p:cNvPr id="207" name="CuadroTexto 206">
            <a:extLst>
              <a:ext uri="{FF2B5EF4-FFF2-40B4-BE49-F238E27FC236}">
                <a16:creationId xmlns:a16="http://schemas.microsoft.com/office/drawing/2014/main" id="{274D5867-3F20-C0E3-C3D1-1DA97515FBFD}"/>
              </a:ext>
            </a:extLst>
          </p:cNvPr>
          <p:cNvSpPr txBox="1"/>
          <p:nvPr/>
        </p:nvSpPr>
        <p:spPr>
          <a:xfrm>
            <a:off x="11481756" y="985798"/>
            <a:ext cx="46006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119%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270962B-349F-9926-33E9-DA82BB046B9E}"/>
              </a:ext>
            </a:extLst>
          </p:cNvPr>
          <p:cNvGrpSpPr/>
          <p:nvPr/>
        </p:nvGrpSpPr>
        <p:grpSpPr>
          <a:xfrm>
            <a:off x="3052007" y="528600"/>
            <a:ext cx="4231477" cy="5484736"/>
            <a:chOff x="3052007" y="528600"/>
            <a:chExt cx="4231477" cy="5484736"/>
          </a:xfrm>
        </p:grpSpPr>
        <p:sp>
          <p:nvSpPr>
            <p:cNvPr id="2" name="Rectángulo: esquinas redondeadas 110">
              <a:extLst>
                <a:ext uri="{FF2B5EF4-FFF2-40B4-BE49-F238E27FC236}">
                  <a16:creationId xmlns:a16="http://schemas.microsoft.com/office/drawing/2014/main" id="{0DB28331-474F-00A6-5678-0D767A512EFB}"/>
                </a:ext>
              </a:extLst>
            </p:cNvPr>
            <p:cNvSpPr/>
            <p:nvPr/>
          </p:nvSpPr>
          <p:spPr>
            <a:xfrm>
              <a:off x="4244657" y="985798"/>
              <a:ext cx="3038827" cy="1850447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" name="Rectángulo: una sola esquina redondeada 120">
              <a:extLst>
                <a:ext uri="{FF2B5EF4-FFF2-40B4-BE49-F238E27FC236}">
                  <a16:creationId xmlns:a16="http://schemas.microsoft.com/office/drawing/2014/main" id="{1055E695-7F02-36E0-3E74-2B3CBBA723D4}"/>
                </a:ext>
              </a:extLst>
            </p:cNvPr>
            <p:cNvSpPr/>
            <p:nvPr/>
          </p:nvSpPr>
          <p:spPr>
            <a:xfrm rot="5400000">
              <a:off x="5647957" y="875718"/>
              <a:ext cx="255600" cy="2671200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3909026C-DD71-0FDD-4FA4-DF7967734AB8}"/>
                </a:ext>
              </a:extLst>
            </p:cNvPr>
            <p:cNvSpPr txBox="1"/>
            <p:nvPr/>
          </p:nvSpPr>
          <p:spPr>
            <a:xfrm>
              <a:off x="5064359" y="1142813"/>
              <a:ext cx="1399422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chemeClr val="accent2"/>
                  </a:solidFill>
                  <a:latin typeface="Pulso" pitchFamily="2" charset="0"/>
                </a:rPr>
                <a:t>ARGENTINA</a:t>
              </a:r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8873DB99-31EE-FC1B-44F8-7E58D8785BCF}"/>
                </a:ext>
              </a:extLst>
            </p:cNvPr>
            <p:cNvSpPr txBox="1"/>
            <p:nvPr/>
          </p:nvSpPr>
          <p:spPr>
            <a:xfrm>
              <a:off x="4805603" y="1500063"/>
              <a:ext cx="897682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>
                  <a:solidFill>
                    <a:schemeClr val="accent2"/>
                  </a:solidFill>
                  <a:latin typeface="Pulso" pitchFamily="2" charset="0"/>
                </a:rPr>
                <a:t>2.179</a:t>
              </a:r>
              <a:endParaRPr lang="es-AR" sz="2800" dirty="0">
                <a:solidFill>
                  <a:schemeClr val="accent2"/>
                </a:solidFill>
                <a:latin typeface="Pulso" pitchFamily="2" charset="0"/>
              </a:endParaRPr>
            </a:p>
          </p:txBody>
        </p: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8181CA48-7712-826B-79F5-513E14614E35}"/>
                </a:ext>
              </a:extLst>
            </p:cNvPr>
            <p:cNvGrpSpPr/>
            <p:nvPr/>
          </p:nvGrpSpPr>
          <p:grpSpPr>
            <a:xfrm>
              <a:off x="5593957" y="1494353"/>
              <a:ext cx="936000" cy="442306"/>
              <a:chOff x="6663003" y="2087141"/>
              <a:chExt cx="936000" cy="442306"/>
            </a:xfrm>
          </p:grpSpPr>
          <p:sp>
            <p:nvSpPr>
              <p:cNvPr id="8" name="Rectángulo: esquinas redondeadas 118">
                <a:extLst>
                  <a:ext uri="{FF2B5EF4-FFF2-40B4-BE49-F238E27FC236}">
                    <a16:creationId xmlns:a16="http://schemas.microsoft.com/office/drawing/2014/main" id="{F575E4E8-2BE2-CD9C-5B98-91B6913B492C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rgbClr val="00B050"/>
                    </a:solidFill>
                    <a:latin typeface="Pulso" pitchFamily="2" charset="0"/>
                  </a:rPr>
                  <a:t>+9%</a:t>
                </a:r>
              </a:p>
            </p:txBody>
          </p: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B4975CFD-D468-C4B1-668B-6D5C2C2B0CA3}"/>
                  </a:ext>
                </a:extLst>
              </p:cNvPr>
              <p:cNvSpPr txBox="1"/>
              <p:nvPr/>
            </p:nvSpPr>
            <p:spPr>
              <a:xfrm>
                <a:off x="6879003" y="2087141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YoY</a:t>
                </a:r>
              </a:p>
            </p:txBody>
          </p:sp>
        </p:grpSp>
        <p:sp>
          <p:nvSpPr>
            <p:cNvPr id="14" name="Rectángulo: esquinas redondeadas 144">
              <a:extLst>
                <a:ext uri="{FF2B5EF4-FFF2-40B4-BE49-F238E27FC236}">
                  <a16:creationId xmlns:a16="http://schemas.microsoft.com/office/drawing/2014/main" id="{9A487F88-5129-864A-2CCA-14B9F1123BA7}"/>
                </a:ext>
              </a:extLst>
            </p:cNvPr>
            <p:cNvSpPr/>
            <p:nvPr/>
          </p:nvSpPr>
          <p:spPr>
            <a:xfrm>
              <a:off x="6371599" y="1613351"/>
              <a:ext cx="730402" cy="20431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Mg. 36,1%</a:t>
              </a:r>
            </a:p>
          </p:txBody>
        </p:sp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C6892EF1-61DE-48DE-3424-3AF87A8C1D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7531" y="528600"/>
              <a:ext cx="533079" cy="533076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0594449C-CA1A-0701-D345-2F4A5055BA0B}"/>
                </a:ext>
              </a:extLst>
            </p:cNvPr>
            <p:cNvSpPr txBox="1"/>
            <p:nvPr/>
          </p:nvSpPr>
          <p:spPr>
            <a:xfrm>
              <a:off x="5117535" y="2083056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rgbClr val="FFFFFF"/>
                  </a:solidFill>
                  <a:latin typeface="Pulso" pitchFamily="2" charset="0"/>
                </a:rPr>
                <a:t>2.160</a:t>
              </a:r>
              <a:endParaRPr lang="es-AR" sz="1000" b="1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DC069348-6CF9-32FB-0454-1B38F60C5BF3}"/>
                </a:ext>
              </a:extLst>
            </p:cNvPr>
            <p:cNvSpPr txBox="1"/>
            <p:nvPr/>
          </p:nvSpPr>
          <p:spPr>
            <a:xfrm>
              <a:off x="6216648" y="2084188"/>
              <a:ext cx="894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Mg. </a:t>
              </a:r>
              <a:r>
                <a:rPr lang="es-AR" sz="1000">
                  <a:solidFill>
                    <a:srgbClr val="FFFFFF"/>
                  </a:solidFill>
                  <a:latin typeface="Pulso" pitchFamily="2" charset="0"/>
                </a:rPr>
                <a:t>38,0</a:t>
              </a:r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541541D8-403C-6808-AD94-0CD254F02776}"/>
                </a:ext>
              </a:extLst>
            </p:cNvPr>
            <p:cNvSpPr txBox="1"/>
            <p:nvPr/>
          </p:nvSpPr>
          <p:spPr>
            <a:xfrm>
              <a:off x="4445348" y="2083056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Servicios</a:t>
              </a:r>
            </a:p>
          </p:txBody>
        </p:sp>
        <p:sp>
          <p:nvSpPr>
            <p:cNvPr id="30" name="Rectángulo: una sola esquina redondeada 120">
              <a:extLst>
                <a:ext uri="{FF2B5EF4-FFF2-40B4-BE49-F238E27FC236}">
                  <a16:creationId xmlns:a16="http://schemas.microsoft.com/office/drawing/2014/main" id="{CA4A5B9C-7E5E-CE1C-72FE-D6B90FD50A5C}"/>
                </a:ext>
              </a:extLst>
            </p:cNvPr>
            <p:cNvSpPr/>
            <p:nvPr/>
          </p:nvSpPr>
          <p:spPr>
            <a:xfrm rot="5400000">
              <a:off x="4343110" y="2494330"/>
              <a:ext cx="255600" cy="61505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0308727F-191C-44E2-2D97-5680E1F67FC3}"/>
                </a:ext>
              </a:extLst>
            </p:cNvPr>
            <p:cNvSpPr txBox="1"/>
            <p:nvPr/>
          </p:nvSpPr>
          <p:spPr>
            <a:xfrm>
              <a:off x="5117535" y="2396821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chemeClr val="accent2"/>
                  </a:solidFill>
                  <a:latin typeface="Pulso" pitchFamily="2" charset="0"/>
                </a:rPr>
                <a:t>19</a:t>
              </a:r>
              <a:endParaRPr lang="es-AR" sz="1000" b="1" dirty="0">
                <a:solidFill>
                  <a:schemeClr val="accent2"/>
                </a:solidFill>
                <a:latin typeface="Pulso" pitchFamily="2" charset="0"/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8D99DEC4-1D5D-E9F1-2C16-02C2B5CFD015}"/>
                </a:ext>
              </a:extLst>
            </p:cNvPr>
            <p:cNvSpPr txBox="1"/>
            <p:nvPr/>
          </p:nvSpPr>
          <p:spPr>
            <a:xfrm>
              <a:off x="4445348" y="2396821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accent2"/>
                  </a:solidFill>
                  <a:latin typeface="Pulso" pitchFamily="2" charset="0"/>
                </a:rPr>
                <a:t>Equipos</a:t>
              </a:r>
            </a:p>
          </p:txBody>
        </p:sp>
        <p:sp>
          <p:nvSpPr>
            <p:cNvPr id="34" name="Rectángulo: esquinas redondeadas 110">
              <a:extLst>
                <a:ext uri="{FF2B5EF4-FFF2-40B4-BE49-F238E27FC236}">
                  <a16:creationId xmlns:a16="http://schemas.microsoft.com/office/drawing/2014/main" id="{F9739EAD-4E7B-EB15-6207-6858F9ED51C0}"/>
                </a:ext>
              </a:extLst>
            </p:cNvPr>
            <p:cNvSpPr/>
            <p:nvPr/>
          </p:nvSpPr>
          <p:spPr>
            <a:xfrm>
              <a:off x="4244657" y="3385907"/>
              <a:ext cx="3038827" cy="1042840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9F894F66-DBA5-D56D-D98D-26420642A4A9}"/>
                </a:ext>
              </a:extLst>
            </p:cNvPr>
            <p:cNvSpPr txBox="1"/>
            <p:nvPr/>
          </p:nvSpPr>
          <p:spPr>
            <a:xfrm>
              <a:off x="4790246" y="3542921"/>
              <a:ext cx="194764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chemeClr val="accent2"/>
                  </a:solidFill>
                  <a:latin typeface="Pulso" pitchFamily="2" charset="0"/>
                </a:rPr>
                <a:t>INTERNACIONAL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F375F6B-DCFE-D69D-7697-FA05B3E9AA6F}"/>
                </a:ext>
              </a:extLst>
            </p:cNvPr>
            <p:cNvSpPr txBox="1"/>
            <p:nvPr/>
          </p:nvSpPr>
          <p:spPr>
            <a:xfrm>
              <a:off x="5079716" y="3900171"/>
              <a:ext cx="623569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 dirty="0">
                  <a:solidFill>
                    <a:schemeClr val="accent2"/>
                  </a:solidFill>
                  <a:latin typeface="Pulso" pitchFamily="2" charset="0"/>
                </a:rPr>
                <a:t>120</a:t>
              </a:r>
            </a:p>
          </p:txBody>
        </p:sp>
        <p:grpSp>
          <p:nvGrpSpPr>
            <p:cNvPr id="37" name="Grupo 36">
              <a:extLst>
                <a:ext uri="{FF2B5EF4-FFF2-40B4-BE49-F238E27FC236}">
                  <a16:creationId xmlns:a16="http://schemas.microsoft.com/office/drawing/2014/main" id="{5532AB45-2E01-5172-805C-4F07C3C0F068}"/>
                </a:ext>
              </a:extLst>
            </p:cNvPr>
            <p:cNvGrpSpPr/>
            <p:nvPr/>
          </p:nvGrpSpPr>
          <p:grpSpPr>
            <a:xfrm>
              <a:off x="5593957" y="3894461"/>
              <a:ext cx="936000" cy="442306"/>
              <a:chOff x="6663003" y="2087141"/>
              <a:chExt cx="936000" cy="442306"/>
            </a:xfrm>
          </p:grpSpPr>
          <p:sp>
            <p:nvSpPr>
              <p:cNvPr id="38" name="Rectángulo: esquinas redondeadas 118">
                <a:extLst>
                  <a:ext uri="{FF2B5EF4-FFF2-40B4-BE49-F238E27FC236}">
                    <a16:creationId xmlns:a16="http://schemas.microsoft.com/office/drawing/2014/main" id="{EEACAB35-810F-CCA8-08B2-66483F20E3C2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rgbClr val="00B050"/>
                    </a:solidFill>
                    <a:latin typeface="Pulso" pitchFamily="2" charset="0"/>
                  </a:rPr>
                  <a:t>+ 2%</a:t>
                </a:r>
              </a:p>
            </p:txBody>
          </p:sp>
          <p:sp>
            <p:nvSpPr>
              <p:cNvPr id="39" name="CuadroTexto 38">
                <a:extLst>
                  <a:ext uri="{FF2B5EF4-FFF2-40B4-BE49-F238E27FC236}">
                    <a16:creationId xmlns:a16="http://schemas.microsoft.com/office/drawing/2014/main" id="{309BBD56-5E3D-9BFC-5B96-0DCD40BA2C56}"/>
                  </a:ext>
                </a:extLst>
              </p:cNvPr>
              <p:cNvSpPr txBox="1"/>
              <p:nvPr/>
            </p:nvSpPr>
            <p:spPr>
              <a:xfrm>
                <a:off x="6879003" y="2087141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chemeClr val="accent2"/>
                    </a:solidFill>
                    <a:latin typeface="Pulso" pitchFamily="2" charset="0"/>
                  </a:rPr>
                  <a:t>YoY</a:t>
                </a: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ED19885-7310-D601-C710-B2B39A2FE17F}"/>
                </a:ext>
              </a:extLst>
            </p:cNvPr>
            <p:cNvGrpSpPr/>
            <p:nvPr/>
          </p:nvGrpSpPr>
          <p:grpSpPr>
            <a:xfrm>
              <a:off x="5287631" y="2970720"/>
              <a:ext cx="952878" cy="535572"/>
              <a:chOff x="5351980" y="3175606"/>
              <a:chExt cx="1136163" cy="638587"/>
            </a:xfrm>
          </p:grpSpPr>
          <p:pic>
            <p:nvPicPr>
              <p:cNvPr id="41" name="Imagen 40">
                <a:extLst>
                  <a:ext uri="{FF2B5EF4-FFF2-40B4-BE49-F238E27FC236}">
                    <a16:creationId xmlns:a16="http://schemas.microsoft.com/office/drawing/2014/main" id="{A071BE7C-D6B0-28EA-DE2C-047D7A416F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1980" y="3175606"/>
                <a:ext cx="638589" cy="638587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42" name="Imagen 41">
                <a:extLst>
                  <a:ext uri="{FF2B5EF4-FFF2-40B4-BE49-F238E27FC236}">
                    <a16:creationId xmlns:a16="http://schemas.microsoft.com/office/drawing/2014/main" id="{7CD8A1B7-E097-54D7-DD4B-211CE67A1F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6606" y="3175606"/>
                <a:ext cx="621537" cy="621536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43" name="Rectángulo: esquinas redondeadas 110">
              <a:extLst>
                <a:ext uri="{FF2B5EF4-FFF2-40B4-BE49-F238E27FC236}">
                  <a16:creationId xmlns:a16="http://schemas.microsoft.com/office/drawing/2014/main" id="{93FECC12-CAE2-F75A-0572-695D5E66BB91}"/>
                </a:ext>
              </a:extLst>
            </p:cNvPr>
            <p:cNvSpPr/>
            <p:nvPr/>
          </p:nvSpPr>
          <p:spPr>
            <a:xfrm>
              <a:off x="4244657" y="4970496"/>
              <a:ext cx="3038827" cy="1042840"/>
            </a:xfrm>
            <a:prstGeom prst="roundRect">
              <a:avLst>
                <a:gd name="adj" fmla="val 944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32CF7183-552F-6E39-79F1-063D07C86197}"/>
                </a:ext>
              </a:extLst>
            </p:cNvPr>
            <p:cNvSpPr txBox="1"/>
            <p:nvPr/>
          </p:nvSpPr>
          <p:spPr>
            <a:xfrm>
              <a:off x="5245500" y="5127510"/>
              <a:ext cx="1037143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b="1" dirty="0">
                  <a:solidFill>
                    <a:srgbClr val="5A50F9"/>
                  </a:solidFill>
                  <a:latin typeface="Pulso" pitchFamily="2" charset="0"/>
                </a:rPr>
                <a:t>FINTECH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F7289FE8-B0E6-25F4-3F2A-82495494CC4B}"/>
                </a:ext>
              </a:extLst>
            </p:cNvPr>
            <p:cNvSpPr txBox="1"/>
            <p:nvPr/>
          </p:nvSpPr>
          <p:spPr>
            <a:xfrm>
              <a:off x="4970264" y="5484760"/>
              <a:ext cx="733021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2800" dirty="0">
                  <a:solidFill>
                    <a:srgbClr val="5A50F9"/>
                  </a:solidFill>
                  <a:latin typeface="Pulso" pitchFamily="2" charset="0"/>
                </a:rPr>
                <a:t>(37)</a:t>
              </a:r>
            </a:p>
          </p:txBody>
        </p: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CA2264F9-A029-02B3-7A10-8ED108454CB5}"/>
                </a:ext>
              </a:extLst>
            </p:cNvPr>
            <p:cNvGrpSpPr/>
            <p:nvPr/>
          </p:nvGrpSpPr>
          <p:grpSpPr>
            <a:xfrm>
              <a:off x="5593957" y="5479050"/>
              <a:ext cx="936000" cy="442306"/>
              <a:chOff x="6663003" y="2087141"/>
              <a:chExt cx="936000" cy="442306"/>
            </a:xfrm>
          </p:grpSpPr>
          <p:sp>
            <p:nvSpPr>
              <p:cNvPr id="47" name="Rectángulo: esquinas redondeadas 118">
                <a:extLst>
                  <a:ext uri="{FF2B5EF4-FFF2-40B4-BE49-F238E27FC236}">
                    <a16:creationId xmlns:a16="http://schemas.microsoft.com/office/drawing/2014/main" id="{560AE05D-60B3-FFAE-A411-C10051E8ADEB}"/>
                  </a:ext>
                </a:extLst>
              </p:cNvPr>
              <p:cNvSpPr/>
              <p:nvPr/>
            </p:nvSpPr>
            <p:spPr>
              <a:xfrm>
                <a:off x="6663003" y="2277447"/>
                <a:ext cx="936000" cy="252000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s-AR" sz="1100" dirty="0">
                    <a:solidFill>
                      <a:srgbClr val="00B050"/>
                    </a:solidFill>
                    <a:latin typeface="Pulso" pitchFamily="2" charset="0"/>
                  </a:rPr>
                  <a:t>+46%</a:t>
                </a:r>
              </a:p>
            </p:txBody>
          </p:sp>
          <p:sp>
            <p:nvSpPr>
              <p:cNvPr id="48" name="CuadroTexto 47">
                <a:extLst>
                  <a:ext uri="{FF2B5EF4-FFF2-40B4-BE49-F238E27FC236}">
                    <a16:creationId xmlns:a16="http://schemas.microsoft.com/office/drawing/2014/main" id="{2885CC4D-4426-4E38-D925-0A0DD7CA2171}"/>
                  </a:ext>
                </a:extLst>
              </p:cNvPr>
              <p:cNvSpPr txBox="1"/>
              <p:nvPr/>
            </p:nvSpPr>
            <p:spPr>
              <a:xfrm>
                <a:off x="6879003" y="2087141"/>
                <a:ext cx="504000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rgbClr val="5A50F9"/>
                    </a:solidFill>
                    <a:latin typeface="Pulso" pitchFamily="2" charset="0"/>
                  </a:rPr>
                  <a:t>YoY</a:t>
                </a:r>
              </a:p>
            </p:txBody>
          </p:sp>
        </p:grpSp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72F8E3A2-BB20-ECD0-48B0-FA5665299C6C}"/>
                </a:ext>
              </a:extLst>
            </p:cNvPr>
            <p:cNvGrpSpPr/>
            <p:nvPr/>
          </p:nvGrpSpPr>
          <p:grpSpPr>
            <a:xfrm>
              <a:off x="5499470" y="4568046"/>
              <a:ext cx="529200" cy="529197"/>
              <a:chOff x="3778351" y="412236"/>
              <a:chExt cx="529200" cy="529197"/>
            </a:xfrm>
          </p:grpSpPr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0B020116-30AD-FFE8-D626-0132953B2E4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8351" y="412236"/>
                <a:ext cx="529200" cy="529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C5197427-AD98-D791-9168-07A0FD881074}"/>
                  </a:ext>
                </a:extLst>
              </p:cNvPr>
              <p:cNvSpPr/>
              <p:nvPr/>
            </p:nvSpPr>
            <p:spPr>
              <a:xfrm>
                <a:off x="3869108" y="502069"/>
                <a:ext cx="347686" cy="349531"/>
              </a:xfrm>
              <a:custGeom>
                <a:avLst/>
                <a:gdLst>
                  <a:gd name="csX0" fmla="*/ 780764 w 843725"/>
                  <a:gd name="csY0" fmla="*/ 197168 h 848201"/>
                  <a:gd name="csX1" fmla="*/ 780764 w 843725"/>
                  <a:gd name="csY1" fmla="*/ 197263 h 848201"/>
                  <a:gd name="csX2" fmla="*/ 780722 w 843725"/>
                  <a:gd name="csY2" fmla="*/ 197211 h 848201"/>
                  <a:gd name="csX3" fmla="*/ 711422 w 843725"/>
                  <a:gd name="csY3" fmla="*/ 111919 h 848201"/>
                  <a:gd name="csX4" fmla="*/ 780722 w 843725"/>
                  <a:gd name="csY4" fmla="*/ 197211 h 848201"/>
                  <a:gd name="csX5" fmla="*/ 413671 w 843725"/>
                  <a:gd name="csY5" fmla="*/ 569024 h 848201"/>
                  <a:gd name="csX6" fmla="*/ 248031 w 843725"/>
                  <a:gd name="csY6" fmla="*/ 403574 h 848201"/>
                  <a:gd name="csX7" fmla="*/ 325469 w 843725"/>
                  <a:gd name="csY7" fmla="*/ 326517 h 848201"/>
                  <a:gd name="csX8" fmla="*/ 412337 w 843725"/>
                  <a:gd name="csY8" fmla="*/ 415100 h 848201"/>
                  <a:gd name="csX9" fmla="*/ 424720 w 843725"/>
                  <a:gd name="csY9" fmla="*/ 0 h 848201"/>
                  <a:gd name="csX10" fmla="*/ 665417 w 843725"/>
                  <a:gd name="csY10" fmla="*/ 74390 h 848201"/>
                  <a:gd name="csX11" fmla="*/ 548354 w 843725"/>
                  <a:gd name="csY11" fmla="*/ 191452 h 848201"/>
                  <a:gd name="csX12" fmla="*/ 421672 w 843725"/>
                  <a:gd name="csY12" fmla="*/ 157543 h 848201"/>
                  <a:gd name="csX13" fmla="*/ 164973 w 843725"/>
                  <a:gd name="csY13" fmla="*/ 423291 h 848201"/>
                  <a:gd name="csX14" fmla="*/ 421672 w 843725"/>
                  <a:gd name="csY14" fmla="*/ 690467 h 848201"/>
                  <a:gd name="csX15" fmla="*/ 678561 w 843725"/>
                  <a:gd name="csY15" fmla="*/ 423291 h 848201"/>
                  <a:gd name="csX16" fmla="*/ 676656 w 843725"/>
                  <a:gd name="csY16" fmla="*/ 390715 h 848201"/>
                  <a:gd name="csX17" fmla="*/ 810863 w 843725"/>
                  <a:gd name="csY17" fmla="*/ 256508 h 848201"/>
                  <a:gd name="csX18" fmla="*/ 810959 w 843725"/>
                  <a:gd name="csY18" fmla="*/ 256508 h 848201"/>
                  <a:gd name="csX19" fmla="*/ 843725 w 843725"/>
                  <a:gd name="csY19" fmla="*/ 423291 h 848201"/>
                  <a:gd name="csX20" fmla="*/ 421767 w 843725"/>
                  <a:gd name="csY20" fmla="*/ 848201 h 848201"/>
                  <a:gd name="csX21" fmla="*/ 0 w 843725"/>
                  <a:gd name="csY21" fmla="*/ 423291 h 848201"/>
                  <a:gd name="csX22" fmla="*/ 424720 w 843725"/>
                  <a:gd name="csY22" fmla="*/ 0 h 84820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</a:cxnLst>
                <a:rect l="l" t="t" r="r" b="b"/>
                <a:pathLst>
                  <a:path w="843725" h="848201">
                    <a:moveTo>
                      <a:pt x="780764" y="197168"/>
                    </a:moveTo>
                    <a:lnTo>
                      <a:pt x="780764" y="197263"/>
                    </a:lnTo>
                    <a:lnTo>
                      <a:pt x="780722" y="197211"/>
                    </a:lnTo>
                    <a:close/>
                    <a:moveTo>
                      <a:pt x="711422" y="111919"/>
                    </a:moveTo>
                    <a:lnTo>
                      <a:pt x="780722" y="197211"/>
                    </a:lnTo>
                    <a:lnTo>
                      <a:pt x="413671" y="569024"/>
                    </a:lnTo>
                    <a:lnTo>
                      <a:pt x="248031" y="403574"/>
                    </a:lnTo>
                    <a:lnTo>
                      <a:pt x="325469" y="326517"/>
                    </a:lnTo>
                    <a:lnTo>
                      <a:pt x="412337" y="415100"/>
                    </a:lnTo>
                    <a:close/>
                    <a:moveTo>
                      <a:pt x="424720" y="0"/>
                    </a:moveTo>
                    <a:cubicBezTo>
                      <a:pt x="516160" y="0"/>
                      <a:pt x="598551" y="27432"/>
                      <a:pt x="665417" y="74390"/>
                    </a:cubicBezTo>
                    <a:lnTo>
                      <a:pt x="548354" y="191452"/>
                    </a:lnTo>
                    <a:cubicBezTo>
                      <a:pt x="511207" y="169831"/>
                      <a:pt x="468249" y="157543"/>
                      <a:pt x="421672" y="157543"/>
                    </a:cubicBezTo>
                    <a:cubicBezTo>
                      <a:pt x="276130" y="157543"/>
                      <a:pt x="164973" y="276130"/>
                      <a:pt x="164973" y="423291"/>
                    </a:cubicBezTo>
                    <a:cubicBezTo>
                      <a:pt x="164973" y="570452"/>
                      <a:pt x="277463" y="690467"/>
                      <a:pt x="421672" y="690467"/>
                    </a:cubicBezTo>
                    <a:cubicBezTo>
                      <a:pt x="565880" y="690467"/>
                      <a:pt x="678561" y="571976"/>
                      <a:pt x="678561" y="423291"/>
                    </a:cubicBezTo>
                    <a:cubicBezTo>
                      <a:pt x="678561" y="412242"/>
                      <a:pt x="677990" y="401288"/>
                      <a:pt x="676656" y="390715"/>
                    </a:cubicBezTo>
                    <a:lnTo>
                      <a:pt x="810863" y="256508"/>
                    </a:lnTo>
                    <a:lnTo>
                      <a:pt x="810959" y="256508"/>
                    </a:lnTo>
                    <a:cubicBezTo>
                      <a:pt x="832199" y="307753"/>
                      <a:pt x="843725" y="364331"/>
                      <a:pt x="843725" y="423291"/>
                    </a:cubicBezTo>
                    <a:cubicBezTo>
                      <a:pt x="843725" y="655987"/>
                      <a:pt x="652843" y="848201"/>
                      <a:pt x="421767" y="848201"/>
                    </a:cubicBezTo>
                    <a:cubicBezTo>
                      <a:pt x="190690" y="848201"/>
                      <a:pt x="0" y="654558"/>
                      <a:pt x="0" y="423291"/>
                    </a:cubicBezTo>
                    <a:cubicBezTo>
                      <a:pt x="0" y="192024"/>
                      <a:pt x="193643" y="0"/>
                      <a:pt x="424720" y="0"/>
                    </a:cubicBezTo>
                    <a:close/>
                  </a:path>
                </a:pathLst>
              </a:custGeom>
              <a:solidFill>
                <a:srgbClr val="5A50F9"/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s-AR"/>
              </a:p>
            </p:txBody>
          </p:sp>
        </p:grpSp>
        <p:cxnSp>
          <p:nvCxnSpPr>
            <p:cNvPr id="53" name="Conector: curvado 170">
              <a:extLst>
                <a:ext uri="{FF2B5EF4-FFF2-40B4-BE49-F238E27FC236}">
                  <a16:creationId xmlns:a16="http://schemas.microsoft.com/office/drawing/2014/main" id="{A1B25D9E-3302-74BA-1663-E90695971A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52008" y="3907327"/>
              <a:ext cx="1192649" cy="2580"/>
            </a:xfrm>
            <a:prstGeom prst="curved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ector: curvado 169">
              <a:extLst>
                <a:ext uri="{FF2B5EF4-FFF2-40B4-BE49-F238E27FC236}">
                  <a16:creationId xmlns:a16="http://schemas.microsoft.com/office/drawing/2014/main" id="{A51D3E6B-8DF8-8CCC-E1D2-D62005F078A2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648889" y="2314140"/>
              <a:ext cx="1998886" cy="1192650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ector: curvado 169">
              <a:extLst>
                <a:ext uri="{FF2B5EF4-FFF2-40B4-BE49-F238E27FC236}">
                  <a16:creationId xmlns:a16="http://schemas.microsoft.com/office/drawing/2014/main" id="{8F7E7599-57A4-5C6F-0B00-6D668D45995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857327" y="4104586"/>
              <a:ext cx="1582010" cy="1192650"/>
            </a:xfrm>
            <a:prstGeom prst="curved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75C8F33-A7E0-F6B1-3601-5DB3DBF10D8D}"/>
              </a:ext>
            </a:extLst>
          </p:cNvPr>
          <p:cNvGrpSpPr/>
          <p:nvPr/>
        </p:nvGrpSpPr>
        <p:grpSpPr>
          <a:xfrm>
            <a:off x="734790" y="2574572"/>
            <a:ext cx="2670670" cy="2670670"/>
            <a:chOff x="734790" y="2574572"/>
            <a:chExt cx="2670670" cy="2670670"/>
          </a:xfrm>
        </p:grpSpPr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86E7D8F2-4739-A792-F025-F428B8195D32}"/>
                </a:ext>
              </a:extLst>
            </p:cNvPr>
            <p:cNvSpPr/>
            <p:nvPr/>
          </p:nvSpPr>
          <p:spPr>
            <a:xfrm flipV="1">
              <a:off x="734790" y="2574572"/>
              <a:ext cx="2670670" cy="2670670"/>
            </a:xfrm>
            <a:prstGeom prst="ellipse">
              <a:avLst/>
            </a:prstGeom>
            <a:solidFill>
              <a:schemeClr val="accent2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6B7E1313-6085-81DA-C3C3-13CC90B7EEC7}"/>
                </a:ext>
              </a:extLst>
            </p:cNvPr>
            <p:cNvSpPr txBox="1"/>
            <p:nvPr/>
          </p:nvSpPr>
          <p:spPr>
            <a:xfrm>
              <a:off x="1406482" y="3214958"/>
              <a:ext cx="1327286" cy="61555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4000" dirty="0">
                  <a:solidFill>
                    <a:srgbClr val="FFFFFF"/>
                  </a:solidFill>
                  <a:latin typeface="Pulso" pitchFamily="2" charset="0"/>
                </a:rPr>
                <a:t>2.261</a:t>
              </a:r>
            </a:p>
          </p:txBody>
        </p:sp>
        <p:sp>
          <p:nvSpPr>
            <p:cNvPr id="212" name="Rectángulo: esquinas redondeadas 172">
              <a:extLst>
                <a:ext uri="{FF2B5EF4-FFF2-40B4-BE49-F238E27FC236}">
                  <a16:creationId xmlns:a16="http://schemas.microsoft.com/office/drawing/2014/main" id="{63CAA37D-1937-C700-6E05-7E96D168910F}"/>
                </a:ext>
              </a:extLst>
            </p:cNvPr>
            <p:cNvSpPr/>
            <p:nvPr/>
          </p:nvSpPr>
          <p:spPr>
            <a:xfrm>
              <a:off x="1689912" y="4318925"/>
              <a:ext cx="760424" cy="272415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600" dirty="0">
                  <a:solidFill>
                    <a:srgbClr val="FFFFFF"/>
                  </a:solidFill>
                  <a:latin typeface="Pulso" pitchFamily="2" charset="0"/>
                </a:rPr>
                <a:t>+ 3,3 </a:t>
              </a:r>
              <a:r>
                <a:rPr lang="es-AR" sz="1600" dirty="0" err="1">
                  <a:solidFill>
                    <a:srgbClr val="FFFFFF"/>
                  </a:solidFill>
                  <a:latin typeface="Pulso" pitchFamily="2" charset="0"/>
                </a:rPr>
                <a:t>pp</a:t>
              </a:r>
              <a:endParaRPr lang="es-AR" sz="16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213" name="Rectángulo: esquinas redondeadas 168">
              <a:extLst>
                <a:ext uri="{FF2B5EF4-FFF2-40B4-BE49-F238E27FC236}">
                  <a16:creationId xmlns:a16="http://schemas.microsoft.com/office/drawing/2014/main" id="{2D384AFD-C9B2-1D62-EF21-BDA7AE53BD3F}"/>
                </a:ext>
              </a:extLst>
            </p:cNvPr>
            <p:cNvSpPr/>
            <p:nvPr/>
          </p:nvSpPr>
          <p:spPr>
            <a:xfrm>
              <a:off x="1287577" y="3902964"/>
              <a:ext cx="1565096" cy="32593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600" dirty="0">
                  <a:solidFill>
                    <a:schemeClr val="accent2"/>
                  </a:solidFill>
                  <a:latin typeface="Pulso" pitchFamily="2" charset="0"/>
                </a:rPr>
                <a:t>Mg. 35,8%</a:t>
              </a:r>
            </a:p>
          </p:txBody>
        </p: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BF4F4C7-58E9-BEC4-26F0-006C8BA759A2}"/>
              </a:ext>
            </a:extLst>
          </p:cNvPr>
          <p:cNvGrpSpPr/>
          <p:nvPr/>
        </p:nvGrpSpPr>
        <p:grpSpPr>
          <a:xfrm>
            <a:off x="7369480" y="775019"/>
            <a:ext cx="4616638" cy="5464460"/>
            <a:chOff x="7369480" y="775019"/>
            <a:chExt cx="4616638" cy="5464460"/>
          </a:xfrm>
        </p:grpSpPr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B0623527-5F3B-4027-64A7-DBAA1CEC164E}"/>
                </a:ext>
              </a:extLst>
            </p:cNvPr>
            <p:cNvSpPr txBox="1"/>
            <p:nvPr/>
          </p:nvSpPr>
          <p:spPr>
            <a:xfrm>
              <a:off x="8291362" y="787772"/>
              <a:ext cx="91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1.435</a:t>
              </a:r>
              <a:endPara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</a:endParaRPr>
            </a:p>
          </p:txBody>
        </p: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E0B9B3FA-833B-C256-1E4D-8E54DFA6D5AB}"/>
                </a:ext>
              </a:extLst>
            </p:cNvPr>
            <p:cNvGrpSpPr/>
            <p:nvPr/>
          </p:nvGrpSpPr>
          <p:grpSpPr>
            <a:xfrm>
              <a:off x="10535259" y="1395294"/>
              <a:ext cx="1450859" cy="1322896"/>
              <a:chOff x="10619291" y="1445805"/>
              <a:chExt cx="1137089" cy="1036800"/>
            </a:xfrm>
          </p:grpSpPr>
          <p:pic>
            <p:nvPicPr>
              <p:cNvPr id="11" name="Imagen 10">
                <a:extLst>
                  <a:ext uri="{FF2B5EF4-FFF2-40B4-BE49-F238E27FC236}">
                    <a16:creationId xmlns:a16="http://schemas.microsoft.com/office/drawing/2014/main" id="{EC13E17B-B7B9-93F1-854D-A85E3F1976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619291" y="1445805"/>
                <a:ext cx="1036800" cy="1036800"/>
              </a:xfrm>
              <a:prstGeom prst="rect">
                <a:avLst/>
              </a:prstGeom>
            </p:spPr>
          </p:pic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E7A1C71F-2DB8-0E6F-A4B3-21F45DA4E491}"/>
                  </a:ext>
                </a:extLst>
              </p:cNvPr>
              <p:cNvSpPr txBox="1"/>
              <p:nvPr/>
            </p:nvSpPr>
            <p:spPr>
              <a:xfrm>
                <a:off x="11252380" y="1583572"/>
                <a:ext cx="504000" cy="205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rgbClr val="00B7EB"/>
                    </a:solidFill>
                    <a:latin typeface="Pulso" pitchFamily="2" charset="0"/>
                  </a:rPr>
                  <a:t>64%</a:t>
                </a:r>
              </a:p>
            </p:txBody>
          </p:sp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0F1D6597-D6A8-5A2A-CDEF-2DC5061D7CA8}"/>
                  </a:ext>
                </a:extLst>
              </p:cNvPr>
              <p:cNvSpPr txBox="1"/>
              <p:nvPr/>
            </p:nvSpPr>
            <p:spPr>
              <a:xfrm>
                <a:off x="11114935" y="2008413"/>
                <a:ext cx="504000" cy="2050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1100" dirty="0">
                    <a:solidFill>
                      <a:srgbClr val="0266FF"/>
                    </a:solidFill>
                    <a:latin typeface="Pulso" pitchFamily="2" charset="0"/>
                  </a:rPr>
                  <a:t>36%</a:t>
                </a:r>
              </a:p>
            </p:txBody>
          </p:sp>
        </p:grp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D2C555FD-4FC2-8847-E813-E0F9925B032D}"/>
                </a:ext>
              </a:extLst>
            </p:cNvPr>
            <p:cNvSpPr txBox="1"/>
            <p:nvPr/>
          </p:nvSpPr>
          <p:spPr>
            <a:xfrm flipH="1">
              <a:off x="9079950" y="5870147"/>
              <a:ext cx="2656217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Nota:  %Mg. EBITDA calculados en moneda local e incluyendo operaciones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recurrentes. No incluye operaciones incrementales por compra TMA.</a:t>
              </a:r>
            </a:p>
          </p:txBody>
        </p:sp>
        <p:grpSp>
          <p:nvGrpSpPr>
            <p:cNvPr id="19" name="Grupo 18">
              <a:extLst>
                <a:ext uri="{FF2B5EF4-FFF2-40B4-BE49-F238E27FC236}">
                  <a16:creationId xmlns:a16="http://schemas.microsoft.com/office/drawing/2014/main" id="{4C48553A-6085-9916-4D43-C32F632A3D77}"/>
                </a:ext>
              </a:extLst>
            </p:cNvPr>
            <p:cNvGrpSpPr/>
            <p:nvPr/>
          </p:nvGrpSpPr>
          <p:grpSpPr>
            <a:xfrm>
              <a:off x="7949363" y="775019"/>
              <a:ext cx="394840" cy="394838"/>
              <a:chOff x="2610975" y="5677300"/>
              <a:chExt cx="379651" cy="379651"/>
            </a:xfrm>
          </p:grpSpPr>
          <p:sp>
            <p:nvSpPr>
              <p:cNvPr id="20" name="Elipse 19">
                <a:extLst>
                  <a:ext uri="{FF2B5EF4-FFF2-40B4-BE49-F238E27FC236}">
                    <a16:creationId xmlns:a16="http://schemas.microsoft.com/office/drawing/2014/main" id="{94740996-C54A-51EF-D674-072A71B75BB8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F533CD4C-D6AF-B95F-B01E-0DFA381F3942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4" name="Abrir llave 114">
              <a:extLst>
                <a:ext uri="{FF2B5EF4-FFF2-40B4-BE49-F238E27FC236}">
                  <a16:creationId xmlns:a16="http://schemas.microsoft.com/office/drawing/2014/main" id="{EA0B18C0-97A3-4D26-0F9B-8DFE1BC62DF8}"/>
                </a:ext>
              </a:extLst>
            </p:cNvPr>
            <p:cNvSpPr/>
            <p:nvPr/>
          </p:nvSpPr>
          <p:spPr>
            <a:xfrm>
              <a:off x="7369480" y="776605"/>
              <a:ext cx="379924" cy="2294678"/>
            </a:xfrm>
            <a:prstGeom prst="leftBrace">
              <a:avLst>
                <a:gd name="adj1" fmla="val 95844"/>
                <a:gd name="adj2" fmla="val 50000"/>
              </a:avLst>
            </a:prstGeom>
            <a:ln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7" name="Rectángulo: una sola esquina redondeada 120">
              <a:extLst>
                <a:ext uri="{FF2B5EF4-FFF2-40B4-BE49-F238E27FC236}">
                  <a16:creationId xmlns:a16="http://schemas.microsoft.com/office/drawing/2014/main" id="{F6943993-CED2-1B81-AC05-19EDFB8CEE2E}"/>
                </a:ext>
              </a:extLst>
            </p:cNvPr>
            <p:cNvSpPr/>
            <p:nvPr/>
          </p:nvSpPr>
          <p:spPr>
            <a:xfrm rot="5400000">
              <a:off x="9157163" y="33419"/>
              <a:ext cx="255600" cy="2671200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A0CA4C21-DAF7-A588-C046-EBB7737E851D}"/>
                </a:ext>
              </a:extLst>
            </p:cNvPr>
            <p:cNvSpPr txBox="1"/>
            <p:nvPr/>
          </p:nvSpPr>
          <p:spPr>
            <a:xfrm>
              <a:off x="8626741" y="1240757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rgbClr val="FFFFFF"/>
                  </a:solidFill>
                  <a:latin typeface="Pulso" pitchFamily="2" charset="0"/>
                </a:rPr>
                <a:t>1.419</a:t>
              </a:r>
              <a:endParaRPr lang="es-AR" sz="1000" b="1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52F0A1B5-8B06-6098-134B-35364CCF3BB6}"/>
                </a:ext>
              </a:extLst>
            </p:cNvPr>
            <p:cNvSpPr txBox="1"/>
            <p:nvPr/>
          </p:nvSpPr>
          <p:spPr>
            <a:xfrm>
              <a:off x="9725854" y="1241889"/>
              <a:ext cx="894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Mg. 39,2%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90BE36F5-D329-E99E-57C8-FA88045E817C}"/>
                </a:ext>
              </a:extLst>
            </p:cNvPr>
            <p:cNvSpPr txBox="1"/>
            <p:nvPr/>
          </p:nvSpPr>
          <p:spPr>
            <a:xfrm>
              <a:off x="7954554" y="1240757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Servicios</a:t>
              </a:r>
            </a:p>
          </p:txBody>
        </p:sp>
        <p:sp>
          <p:nvSpPr>
            <p:cNvPr id="61" name="Rectángulo: una sola esquina redondeada 120">
              <a:extLst>
                <a:ext uri="{FF2B5EF4-FFF2-40B4-BE49-F238E27FC236}">
                  <a16:creationId xmlns:a16="http://schemas.microsoft.com/office/drawing/2014/main" id="{9D9338E6-8B1A-ACA5-F348-264CC64286F5}"/>
                </a:ext>
              </a:extLst>
            </p:cNvPr>
            <p:cNvSpPr/>
            <p:nvPr/>
          </p:nvSpPr>
          <p:spPr>
            <a:xfrm rot="5400000">
              <a:off x="7860099" y="1644249"/>
              <a:ext cx="255600" cy="77070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E35A16AA-171D-B0D2-F035-232FC1E2F33E}"/>
                </a:ext>
              </a:extLst>
            </p:cNvPr>
            <p:cNvSpPr txBox="1"/>
            <p:nvPr/>
          </p:nvSpPr>
          <p:spPr>
            <a:xfrm>
              <a:off x="8626741" y="1554522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16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6850AD88-1406-C23B-63E2-97C120291349}"/>
                </a:ext>
              </a:extLst>
            </p:cNvPr>
            <p:cNvSpPr txBox="1"/>
            <p:nvPr/>
          </p:nvSpPr>
          <p:spPr>
            <a:xfrm>
              <a:off x="7954554" y="1554522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Equipos</a:t>
              </a:r>
            </a:p>
          </p:txBody>
        </p: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9E523DB3-C37D-2016-DFDB-807A681082B7}"/>
                </a:ext>
              </a:extLst>
            </p:cNvPr>
            <p:cNvSpPr txBox="1"/>
            <p:nvPr/>
          </p:nvSpPr>
          <p:spPr>
            <a:xfrm>
              <a:off x="8291362" y="2069495"/>
              <a:ext cx="9111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763</a:t>
              </a:r>
              <a:endPara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</a:endParaRPr>
            </a:p>
          </p:txBody>
        </p:sp>
        <p:sp>
          <p:nvSpPr>
            <p:cNvPr id="130" name="Rectángulo: una sola esquina redondeada 120">
              <a:extLst>
                <a:ext uri="{FF2B5EF4-FFF2-40B4-BE49-F238E27FC236}">
                  <a16:creationId xmlns:a16="http://schemas.microsoft.com/office/drawing/2014/main" id="{76F438A8-2E06-6FA4-6496-7187863802B5}"/>
                </a:ext>
              </a:extLst>
            </p:cNvPr>
            <p:cNvSpPr/>
            <p:nvPr/>
          </p:nvSpPr>
          <p:spPr>
            <a:xfrm rot="5400000">
              <a:off x="8652962" y="1819343"/>
              <a:ext cx="255600" cy="1662798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131" name="CuadroTexto 130">
              <a:extLst>
                <a:ext uri="{FF2B5EF4-FFF2-40B4-BE49-F238E27FC236}">
                  <a16:creationId xmlns:a16="http://schemas.microsoft.com/office/drawing/2014/main" id="{A06BE02E-247B-E804-4EB4-B3D0D38DCE91}"/>
                </a:ext>
              </a:extLst>
            </p:cNvPr>
            <p:cNvSpPr txBox="1"/>
            <p:nvPr/>
          </p:nvSpPr>
          <p:spPr>
            <a:xfrm>
              <a:off x="8626741" y="2522480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rgbClr val="FFFFFF"/>
                  </a:solidFill>
                  <a:latin typeface="Pulso" pitchFamily="2" charset="0"/>
                </a:rPr>
                <a:t>761</a:t>
              </a:r>
              <a:endParaRPr lang="es-AR" sz="1000" b="1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132" name="CuadroTexto 131">
              <a:extLst>
                <a:ext uri="{FF2B5EF4-FFF2-40B4-BE49-F238E27FC236}">
                  <a16:creationId xmlns:a16="http://schemas.microsoft.com/office/drawing/2014/main" id="{AD18889E-63CF-2895-6C3A-21926E2447A2}"/>
                </a:ext>
              </a:extLst>
            </p:cNvPr>
            <p:cNvSpPr txBox="1"/>
            <p:nvPr/>
          </p:nvSpPr>
          <p:spPr>
            <a:xfrm>
              <a:off x="9725854" y="2523612"/>
              <a:ext cx="89470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Mg. </a:t>
              </a:r>
              <a:r>
                <a:rPr lang="es-AR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35,3</a:t>
              </a:r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133" name="CuadroTexto 132">
              <a:extLst>
                <a:ext uri="{FF2B5EF4-FFF2-40B4-BE49-F238E27FC236}">
                  <a16:creationId xmlns:a16="http://schemas.microsoft.com/office/drawing/2014/main" id="{CB8CFD05-4AA9-4080-0D38-7099CECD3F56}"/>
                </a:ext>
              </a:extLst>
            </p:cNvPr>
            <p:cNvSpPr txBox="1"/>
            <p:nvPr/>
          </p:nvSpPr>
          <p:spPr>
            <a:xfrm>
              <a:off x="7954554" y="2522480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FFFFFF"/>
                  </a:solidFill>
                  <a:latin typeface="Pulso" pitchFamily="2" charset="0"/>
                </a:rPr>
                <a:t>Servicios</a:t>
              </a:r>
            </a:p>
          </p:txBody>
        </p:sp>
        <p:sp>
          <p:nvSpPr>
            <p:cNvPr id="134" name="Rectángulo: una sola esquina redondeada 120">
              <a:extLst>
                <a:ext uri="{FF2B5EF4-FFF2-40B4-BE49-F238E27FC236}">
                  <a16:creationId xmlns:a16="http://schemas.microsoft.com/office/drawing/2014/main" id="{A198E3A2-133F-FDAC-D6CE-3F821C69040B}"/>
                </a:ext>
              </a:extLst>
            </p:cNvPr>
            <p:cNvSpPr/>
            <p:nvPr/>
          </p:nvSpPr>
          <p:spPr>
            <a:xfrm rot="5400000" flipV="1">
              <a:off x="7810763" y="2950106"/>
              <a:ext cx="252000" cy="25200"/>
            </a:xfrm>
            <a:prstGeom prst="round2SameRect">
              <a:avLst>
                <a:gd name="adj1" fmla="val 50000"/>
                <a:gd name="adj2" fmla="val 23692"/>
              </a:avLst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100"/>
            </a:p>
          </p:txBody>
        </p:sp>
        <p:sp>
          <p:nvSpPr>
            <p:cNvPr id="135" name="CuadroTexto 134">
              <a:extLst>
                <a:ext uri="{FF2B5EF4-FFF2-40B4-BE49-F238E27FC236}">
                  <a16:creationId xmlns:a16="http://schemas.microsoft.com/office/drawing/2014/main" id="{925F48BC-6A44-D1D5-C56C-11CFF8844536}"/>
                </a:ext>
              </a:extLst>
            </p:cNvPr>
            <p:cNvSpPr txBox="1"/>
            <p:nvPr/>
          </p:nvSpPr>
          <p:spPr>
            <a:xfrm>
              <a:off x="8626741" y="2836245"/>
              <a:ext cx="56562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 b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2</a:t>
              </a:r>
              <a:endParaRPr lang="es-A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endParaRPr>
            </a:p>
          </p:txBody>
        </p:sp>
        <p:sp>
          <p:nvSpPr>
            <p:cNvPr id="136" name="CuadroTexto 135">
              <a:extLst>
                <a:ext uri="{FF2B5EF4-FFF2-40B4-BE49-F238E27FC236}">
                  <a16:creationId xmlns:a16="http://schemas.microsoft.com/office/drawing/2014/main" id="{779BC044-1E37-A5CE-9155-5B41E3CBDE5A}"/>
                </a:ext>
              </a:extLst>
            </p:cNvPr>
            <p:cNvSpPr txBox="1"/>
            <p:nvPr/>
          </p:nvSpPr>
          <p:spPr>
            <a:xfrm>
              <a:off x="7954554" y="2836245"/>
              <a:ext cx="7602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ulso" pitchFamily="2" charset="0"/>
                </a:rPr>
                <a:t>Equipos</a:t>
              </a:r>
            </a:p>
          </p:txBody>
        </p:sp>
        <p:grpSp>
          <p:nvGrpSpPr>
            <p:cNvPr id="163" name="Grupo 162">
              <a:extLst>
                <a:ext uri="{FF2B5EF4-FFF2-40B4-BE49-F238E27FC236}">
                  <a16:creationId xmlns:a16="http://schemas.microsoft.com/office/drawing/2014/main" id="{748EE2D5-0131-9A53-4AC7-B839F9053C0E}"/>
                </a:ext>
              </a:extLst>
            </p:cNvPr>
            <p:cNvGrpSpPr/>
            <p:nvPr/>
          </p:nvGrpSpPr>
          <p:grpSpPr>
            <a:xfrm>
              <a:off x="7949363" y="2056742"/>
              <a:ext cx="394840" cy="394838"/>
              <a:chOff x="3819812" y="3843928"/>
              <a:chExt cx="379651" cy="379651"/>
            </a:xfrm>
          </p:grpSpPr>
          <p:sp>
            <p:nvSpPr>
              <p:cNvPr id="208" name="Elipse 207">
                <a:extLst>
                  <a:ext uri="{FF2B5EF4-FFF2-40B4-BE49-F238E27FC236}">
                    <a16:creationId xmlns:a16="http://schemas.microsoft.com/office/drawing/2014/main" id="{9B7F433B-0493-6234-8A46-791E9745289A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209" name="Gráfico 208">
                <a:extLst>
                  <a:ext uri="{FF2B5EF4-FFF2-40B4-BE49-F238E27FC236}">
                    <a16:creationId xmlns:a16="http://schemas.microsoft.com/office/drawing/2014/main" id="{304C971A-32B1-8EDC-D90D-0AE665CA5C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214" name="CuadroTexto 213">
              <a:extLst>
                <a:ext uri="{FF2B5EF4-FFF2-40B4-BE49-F238E27FC236}">
                  <a16:creationId xmlns:a16="http://schemas.microsoft.com/office/drawing/2014/main" id="{8BBF1958-7242-866F-394D-5CB4E7273A70}"/>
                </a:ext>
              </a:extLst>
            </p:cNvPr>
            <p:cNvSpPr txBox="1"/>
            <p:nvPr/>
          </p:nvSpPr>
          <p:spPr>
            <a:xfrm>
              <a:off x="9612162" y="865814"/>
              <a:ext cx="9111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Mg. </a:t>
              </a:r>
              <a:r>
                <a:rPr lang="es-AR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37,4</a:t>
              </a:r>
              <a:r>
                <a:rPr lang="es-A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216" name="CuadroTexto 215">
              <a:extLst>
                <a:ext uri="{FF2B5EF4-FFF2-40B4-BE49-F238E27FC236}">
                  <a16:creationId xmlns:a16="http://schemas.microsoft.com/office/drawing/2014/main" id="{A5D2F08C-AA7F-F65B-39C9-D577E52B6E84}"/>
                </a:ext>
              </a:extLst>
            </p:cNvPr>
            <p:cNvSpPr txBox="1"/>
            <p:nvPr/>
          </p:nvSpPr>
          <p:spPr>
            <a:xfrm>
              <a:off x="9474540" y="2144513"/>
              <a:ext cx="104876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Mg. </a:t>
              </a:r>
              <a:r>
                <a:rPr lang="es-AR" sz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33,4</a:t>
              </a:r>
              <a:r>
                <a:rPr lang="es-AR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</a:rPr>
                <a:t>%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65944BD6-B63D-BBD4-75D0-93C15BDE930E}"/>
                </a:ext>
              </a:extLst>
            </p:cNvPr>
            <p:cNvSpPr txBox="1"/>
            <p:nvPr/>
          </p:nvSpPr>
          <p:spPr>
            <a:xfrm flipH="1">
              <a:off x="7964345" y="3293092"/>
              <a:ext cx="337869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r>
                <a:rPr lang="es-AR" sz="800" i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Los negocios por separado incluyen operaciones </a:t>
              </a:r>
              <a:r>
                <a:rPr lang="es-AR" sz="800" i="1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recurrentes. No incluye operaciones incrementales por compra TMA.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594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70ADA7-2314-4072-0689-7BAFE5695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51BD83-F0C3-49F3-4C34-774202A860BD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2524730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Resultados</a:t>
            </a:r>
          </a:p>
        </p:txBody>
      </p:sp>
      <p:sp>
        <p:nvSpPr>
          <p:cNvPr id="6" name="Rectángulo: esquinas redondeadas 110">
            <a:extLst>
              <a:ext uri="{FF2B5EF4-FFF2-40B4-BE49-F238E27FC236}">
                <a16:creationId xmlns:a16="http://schemas.microsoft.com/office/drawing/2014/main" id="{B9D8BE91-17CC-DBD3-9CFA-8BB8B1E3ABF8}"/>
              </a:ext>
            </a:extLst>
          </p:cNvPr>
          <p:cNvSpPr/>
          <p:nvPr/>
        </p:nvSpPr>
        <p:spPr>
          <a:xfrm>
            <a:off x="4244657" y="985798"/>
            <a:ext cx="3038827" cy="1850447"/>
          </a:xfrm>
          <a:prstGeom prst="roundRect">
            <a:avLst>
              <a:gd name="adj" fmla="val 9443"/>
            </a:avLst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: una sola esquina redondeada 120">
            <a:extLst>
              <a:ext uri="{FF2B5EF4-FFF2-40B4-BE49-F238E27FC236}">
                <a16:creationId xmlns:a16="http://schemas.microsoft.com/office/drawing/2014/main" id="{E09F9E58-C05D-D86B-9617-BB96A3366391}"/>
              </a:ext>
            </a:extLst>
          </p:cNvPr>
          <p:cNvSpPr/>
          <p:nvPr/>
        </p:nvSpPr>
        <p:spPr>
          <a:xfrm rot="5400000">
            <a:off x="5647957" y="875718"/>
            <a:ext cx="255600" cy="2671200"/>
          </a:xfrm>
          <a:prstGeom prst="round2SameRect">
            <a:avLst>
              <a:gd name="adj1" fmla="val 50000"/>
              <a:gd name="adj2" fmla="val 236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9AA9D11D-3F1B-E158-4A8D-37D0494185B2}"/>
              </a:ext>
            </a:extLst>
          </p:cNvPr>
          <p:cNvSpPr txBox="1"/>
          <p:nvPr/>
        </p:nvSpPr>
        <p:spPr>
          <a:xfrm>
            <a:off x="5064359" y="1142813"/>
            <a:ext cx="13994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b="1" dirty="0">
                <a:solidFill>
                  <a:schemeClr val="accent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2692EBC-F2DF-ECDC-3D17-789993F38030}"/>
              </a:ext>
            </a:extLst>
          </p:cNvPr>
          <p:cNvSpPr txBox="1"/>
          <p:nvPr/>
        </p:nvSpPr>
        <p:spPr>
          <a:xfrm>
            <a:off x="4784765" y="1500063"/>
            <a:ext cx="91852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chemeClr val="accent2"/>
                </a:solidFill>
                <a:latin typeface="Pulso" pitchFamily="2" charset="0"/>
              </a:rPr>
              <a:t>3.510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225522-920C-9215-01DB-8A84A75A090D}"/>
              </a:ext>
            </a:extLst>
          </p:cNvPr>
          <p:cNvSpPr txBox="1"/>
          <p:nvPr/>
        </p:nvSpPr>
        <p:spPr>
          <a:xfrm>
            <a:off x="8291362" y="787772"/>
            <a:ext cx="9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dirty="0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</a:rPr>
              <a:t>2.316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2ABED352-90B6-6C89-C58D-57B1BEC7224F}"/>
              </a:ext>
            </a:extLst>
          </p:cNvPr>
          <p:cNvGrpSpPr/>
          <p:nvPr/>
        </p:nvGrpSpPr>
        <p:grpSpPr>
          <a:xfrm>
            <a:off x="5593957" y="1494353"/>
            <a:ext cx="936000" cy="442306"/>
            <a:chOff x="6663003" y="2087141"/>
            <a:chExt cx="936000" cy="442306"/>
          </a:xfrm>
        </p:grpSpPr>
        <p:sp>
          <p:nvSpPr>
            <p:cNvPr id="12" name="Rectángulo: esquinas redondeadas 118">
              <a:extLst>
                <a:ext uri="{FF2B5EF4-FFF2-40B4-BE49-F238E27FC236}">
                  <a16:creationId xmlns:a16="http://schemas.microsoft.com/office/drawing/2014/main" id="{0AB552E4-58B7-E11A-B3F7-60D3712DFAC4}"/>
                </a:ext>
              </a:extLst>
            </p:cNvPr>
            <p:cNvSpPr/>
            <p:nvPr/>
          </p:nvSpPr>
          <p:spPr>
            <a:xfrm>
              <a:off x="6663003" y="2277447"/>
              <a:ext cx="936000" cy="25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100" dirty="0">
                  <a:solidFill>
                    <a:srgbClr val="00B050"/>
                  </a:solidFill>
                  <a:latin typeface="Pulso" pitchFamily="2" charset="0"/>
                </a:rPr>
                <a:t>+41%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EBEFA5A-EAAC-9E40-ACAB-D6748363819D}"/>
                </a:ext>
              </a:extLst>
            </p:cNvPr>
            <p:cNvSpPr txBox="1"/>
            <p:nvPr/>
          </p:nvSpPr>
          <p:spPr>
            <a:xfrm>
              <a:off x="6879003" y="2087141"/>
              <a:ext cx="504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accent2"/>
                  </a:solidFill>
                  <a:latin typeface="Pulso" pitchFamily="2" charset="0"/>
                </a:rPr>
                <a:t>YoY</a:t>
              </a:r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2A49278-8030-2E1D-E830-BA71BEA7D5D5}"/>
              </a:ext>
            </a:extLst>
          </p:cNvPr>
          <p:cNvGrpSpPr/>
          <p:nvPr/>
        </p:nvGrpSpPr>
        <p:grpSpPr>
          <a:xfrm>
            <a:off x="10535259" y="1395294"/>
            <a:ext cx="1450859" cy="1322896"/>
            <a:chOff x="10619291" y="1445805"/>
            <a:chExt cx="1137089" cy="1036800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697AF691-7BEA-5AAD-81B8-182038F2F7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619291" y="1445805"/>
              <a:ext cx="1036800" cy="1036800"/>
            </a:xfrm>
            <a:prstGeom prst="rect">
              <a:avLst/>
            </a:prstGeom>
          </p:spPr>
        </p:pic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6302336-1026-E573-BD0D-D22A695A15B3}"/>
                </a:ext>
              </a:extLst>
            </p:cNvPr>
            <p:cNvSpPr txBox="1"/>
            <p:nvPr/>
          </p:nvSpPr>
          <p:spPr>
            <a:xfrm>
              <a:off x="11252380" y="1583572"/>
              <a:ext cx="504000" cy="205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00B7EB"/>
                  </a:solidFill>
                  <a:latin typeface="Pulso" pitchFamily="2" charset="0"/>
                </a:rPr>
                <a:t>64%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64774444-5095-09FB-37AA-AEDD23AC1116}"/>
                </a:ext>
              </a:extLst>
            </p:cNvPr>
            <p:cNvSpPr txBox="1"/>
            <p:nvPr/>
          </p:nvSpPr>
          <p:spPr>
            <a:xfrm>
              <a:off x="11114935" y="2008413"/>
              <a:ext cx="504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100">
                  <a:solidFill>
                    <a:srgbClr val="0266FF"/>
                  </a:solidFill>
                  <a:latin typeface="Pulso" pitchFamily="2" charset="0"/>
                </a:rPr>
                <a:t>38%</a:t>
              </a:r>
            </a:p>
          </p:txBody>
        </p:sp>
      </p:grpSp>
      <p:sp>
        <p:nvSpPr>
          <p:cNvPr id="18" name="Rectángulo: esquinas redondeadas 144">
            <a:extLst>
              <a:ext uri="{FF2B5EF4-FFF2-40B4-BE49-F238E27FC236}">
                <a16:creationId xmlns:a16="http://schemas.microsoft.com/office/drawing/2014/main" id="{C62AB30A-CB0F-28C6-CA0A-70D558037B8B}"/>
              </a:ext>
            </a:extLst>
          </p:cNvPr>
          <p:cNvSpPr/>
          <p:nvPr/>
        </p:nvSpPr>
        <p:spPr>
          <a:xfrm>
            <a:off x="6371599" y="1613351"/>
            <a:ext cx="730402" cy="20431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</a:rPr>
              <a:t>Mg. 36,1%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DA09470F-972D-B06C-17B7-7521030496A9}"/>
              </a:ext>
            </a:extLst>
          </p:cNvPr>
          <p:cNvSpPr txBox="1"/>
          <p:nvPr/>
        </p:nvSpPr>
        <p:spPr>
          <a:xfrm flipH="1">
            <a:off x="9079950" y="5870147"/>
            <a:ext cx="2656217" cy="369332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s-AR" sz="800" i="1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Nota:  %Mg. EBITDA calculados en moneda local e incluyendo operaciones </a:t>
            </a:r>
            <a:r>
              <a:rPr lang="es-AR" sz="800" i="1" dirty="0" err="1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intercompany</a:t>
            </a:r>
            <a:r>
              <a:rPr lang="es-AR" sz="800" i="1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recurrentes. No incluye operaciones incrementales por compra TMA.</a:t>
            </a:r>
          </a:p>
        </p:txBody>
      </p:sp>
      <p:grpSp>
        <p:nvGrpSpPr>
          <p:cNvPr id="20" name="Grupo 19">
            <a:extLst>
              <a:ext uri="{FF2B5EF4-FFF2-40B4-BE49-F238E27FC236}">
                <a16:creationId xmlns:a16="http://schemas.microsoft.com/office/drawing/2014/main" id="{9E5F6ACF-355D-9DF9-50F1-60C0DAB3A519}"/>
              </a:ext>
            </a:extLst>
          </p:cNvPr>
          <p:cNvGrpSpPr/>
          <p:nvPr/>
        </p:nvGrpSpPr>
        <p:grpSpPr>
          <a:xfrm>
            <a:off x="7949363" y="775019"/>
            <a:ext cx="394840" cy="394838"/>
            <a:chOff x="2610975" y="5677300"/>
            <a:chExt cx="379651" cy="379651"/>
          </a:xfrm>
        </p:grpSpPr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1756E851-E156-2C14-5C27-9715AC255391}"/>
                </a:ext>
              </a:extLst>
            </p:cNvPr>
            <p:cNvSpPr/>
            <p:nvPr/>
          </p:nvSpPr>
          <p:spPr>
            <a:xfrm>
              <a:off x="2610975" y="5677300"/>
              <a:ext cx="379651" cy="379651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45CABBDB-52E1-0528-7F85-5E59F2520722}"/>
                </a:ext>
              </a:extLst>
            </p:cNvPr>
            <p:cNvSpPr/>
            <p:nvPr/>
          </p:nvSpPr>
          <p:spPr>
            <a:xfrm>
              <a:off x="2685082" y="5751407"/>
              <a:ext cx="231437" cy="231437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</p:grpSp>
      <p:pic>
        <p:nvPicPr>
          <p:cNvPr id="25" name="Imagen 24">
            <a:extLst>
              <a:ext uri="{FF2B5EF4-FFF2-40B4-BE49-F238E27FC236}">
                <a16:creationId xmlns:a16="http://schemas.microsoft.com/office/drawing/2014/main" id="{875305E5-36D9-ABAF-C707-66B93C5BC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7531" y="528600"/>
            <a:ext cx="533079" cy="533076"/>
          </a:xfrm>
          <a:prstGeom prst="rect">
            <a:avLst/>
          </a:prstGeom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33DBE2B0-D04B-1ABD-9A1B-069B5B559207}"/>
              </a:ext>
            </a:extLst>
          </p:cNvPr>
          <p:cNvSpPr txBox="1"/>
          <p:nvPr/>
        </p:nvSpPr>
        <p:spPr>
          <a:xfrm>
            <a:off x="5117535" y="2083056"/>
            <a:ext cx="565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b="1">
                <a:solidFill>
                  <a:srgbClr val="FFFFFF"/>
                </a:solidFill>
                <a:latin typeface="Pulso" pitchFamily="2" charset="0"/>
              </a:rPr>
              <a:t>3.480</a:t>
            </a:r>
            <a:endParaRPr lang="es-AR" sz="1000" b="1" dirty="0">
              <a:solidFill>
                <a:srgbClr val="FFFFFF"/>
              </a:solidFill>
              <a:latin typeface="Pulso" pitchFamily="2" charset="0"/>
            </a:endParaRP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BEAA1D92-9D47-A93D-0F94-E1F3ADCB2D3D}"/>
              </a:ext>
            </a:extLst>
          </p:cNvPr>
          <p:cNvSpPr txBox="1"/>
          <p:nvPr/>
        </p:nvSpPr>
        <p:spPr>
          <a:xfrm>
            <a:off x="6216648" y="2084188"/>
            <a:ext cx="89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dirty="0">
                <a:solidFill>
                  <a:srgbClr val="FFFFFF"/>
                </a:solidFill>
                <a:latin typeface="Pulso" pitchFamily="2" charset="0"/>
              </a:rPr>
              <a:t>Mg. </a:t>
            </a:r>
            <a:r>
              <a:rPr lang="es-AR" sz="1000">
                <a:solidFill>
                  <a:srgbClr val="FFFFFF"/>
                </a:solidFill>
                <a:latin typeface="Pulso" pitchFamily="2" charset="0"/>
              </a:rPr>
              <a:t>38,0</a:t>
            </a:r>
            <a:r>
              <a:rPr lang="es-AR" sz="1000" dirty="0">
                <a:solidFill>
                  <a:srgbClr val="FFFFFF"/>
                </a:solidFill>
                <a:latin typeface="Pulso" pitchFamily="2" charset="0"/>
              </a:rPr>
              <a:t>%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6C5998D-A14D-DA7E-8BFC-2C2D1DB3B0BF}"/>
              </a:ext>
            </a:extLst>
          </p:cNvPr>
          <p:cNvSpPr txBox="1"/>
          <p:nvPr/>
        </p:nvSpPr>
        <p:spPr>
          <a:xfrm>
            <a:off x="4445348" y="2083056"/>
            <a:ext cx="760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FFFFFF"/>
                </a:solidFill>
                <a:latin typeface="Pulso" pitchFamily="2" charset="0"/>
              </a:rPr>
              <a:t>Servicios</a:t>
            </a:r>
          </a:p>
        </p:txBody>
      </p:sp>
      <p:sp>
        <p:nvSpPr>
          <p:cNvPr id="45" name="Rectángulo: una sola esquina redondeada 120">
            <a:extLst>
              <a:ext uri="{FF2B5EF4-FFF2-40B4-BE49-F238E27FC236}">
                <a16:creationId xmlns:a16="http://schemas.microsoft.com/office/drawing/2014/main" id="{1D41FC1B-5488-86B5-BE59-073B6D1A901E}"/>
              </a:ext>
            </a:extLst>
          </p:cNvPr>
          <p:cNvSpPr/>
          <p:nvPr/>
        </p:nvSpPr>
        <p:spPr>
          <a:xfrm rot="5400000">
            <a:off x="4343110" y="2494330"/>
            <a:ext cx="255600" cy="61505"/>
          </a:xfrm>
          <a:prstGeom prst="round2SameRect">
            <a:avLst>
              <a:gd name="adj1" fmla="val 50000"/>
              <a:gd name="adj2" fmla="val 23692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ED212119-12AA-F22F-BD4A-DC93CCEE1BC3}"/>
              </a:ext>
            </a:extLst>
          </p:cNvPr>
          <p:cNvSpPr txBox="1"/>
          <p:nvPr/>
        </p:nvSpPr>
        <p:spPr>
          <a:xfrm>
            <a:off x="5117535" y="2396821"/>
            <a:ext cx="565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b="1">
                <a:solidFill>
                  <a:schemeClr val="accent2"/>
                </a:solidFill>
                <a:latin typeface="Pulso" pitchFamily="2" charset="0"/>
              </a:rPr>
              <a:t>30</a:t>
            </a:r>
            <a:endParaRPr lang="es-AR" sz="1000" b="1" dirty="0">
              <a:solidFill>
                <a:schemeClr val="accent2"/>
              </a:solidFill>
              <a:latin typeface="Pulso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DDA3954C-B95E-A5B2-128F-3D97FEF67C10}"/>
              </a:ext>
            </a:extLst>
          </p:cNvPr>
          <p:cNvSpPr txBox="1"/>
          <p:nvPr/>
        </p:nvSpPr>
        <p:spPr>
          <a:xfrm>
            <a:off x="4445348" y="2396821"/>
            <a:ext cx="760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accent2"/>
                </a:solidFill>
                <a:latin typeface="Pulso" pitchFamily="2" charset="0"/>
              </a:rPr>
              <a:t>Equipos</a:t>
            </a:r>
          </a:p>
        </p:txBody>
      </p:sp>
      <p:sp>
        <p:nvSpPr>
          <p:cNvPr id="48" name="Rectángulo: esquinas redondeadas 110">
            <a:extLst>
              <a:ext uri="{FF2B5EF4-FFF2-40B4-BE49-F238E27FC236}">
                <a16:creationId xmlns:a16="http://schemas.microsoft.com/office/drawing/2014/main" id="{23E0AE4B-A658-CAEB-27C5-AF7E99928957}"/>
              </a:ext>
            </a:extLst>
          </p:cNvPr>
          <p:cNvSpPr/>
          <p:nvPr/>
        </p:nvSpPr>
        <p:spPr>
          <a:xfrm>
            <a:off x="4244657" y="3385907"/>
            <a:ext cx="3038827" cy="1042840"/>
          </a:xfrm>
          <a:prstGeom prst="roundRect">
            <a:avLst>
              <a:gd name="adj" fmla="val 9443"/>
            </a:avLst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7829F4F3-2123-EBF5-1DFD-AB73CE372FFE}"/>
              </a:ext>
            </a:extLst>
          </p:cNvPr>
          <p:cNvSpPr txBox="1"/>
          <p:nvPr/>
        </p:nvSpPr>
        <p:spPr>
          <a:xfrm>
            <a:off x="4790246" y="3542921"/>
            <a:ext cx="194764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b="1" dirty="0">
                <a:solidFill>
                  <a:schemeClr val="accent2"/>
                </a:solidFill>
                <a:latin typeface="Pulso" pitchFamily="2" charset="0"/>
              </a:rPr>
              <a:t>INTERNACIONAL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876B3EBA-FBA8-2C43-A152-250B14F7B0C8}"/>
              </a:ext>
            </a:extLst>
          </p:cNvPr>
          <p:cNvSpPr txBox="1"/>
          <p:nvPr/>
        </p:nvSpPr>
        <p:spPr>
          <a:xfrm>
            <a:off x="5073304" y="3900171"/>
            <a:ext cx="62998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chemeClr val="accent2"/>
                </a:solidFill>
                <a:latin typeface="Pulso" pitchFamily="2" charset="0"/>
              </a:rPr>
              <a:t>192</a:t>
            </a:r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CA81343E-CD8A-A114-37C0-106894EC441E}"/>
              </a:ext>
            </a:extLst>
          </p:cNvPr>
          <p:cNvGrpSpPr/>
          <p:nvPr/>
        </p:nvGrpSpPr>
        <p:grpSpPr>
          <a:xfrm>
            <a:off x="5593957" y="3894461"/>
            <a:ext cx="936000" cy="442306"/>
            <a:chOff x="6663003" y="2087141"/>
            <a:chExt cx="936000" cy="442306"/>
          </a:xfrm>
        </p:grpSpPr>
        <p:sp>
          <p:nvSpPr>
            <p:cNvPr id="53" name="Rectángulo: esquinas redondeadas 118">
              <a:extLst>
                <a:ext uri="{FF2B5EF4-FFF2-40B4-BE49-F238E27FC236}">
                  <a16:creationId xmlns:a16="http://schemas.microsoft.com/office/drawing/2014/main" id="{DBE4BF90-F27A-20CF-C8A5-47F8F2334B39}"/>
                </a:ext>
              </a:extLst>
            </p:cNvPr>
            <p:cNvSpPr/>
            <p:nvPr/>
          </p:nvSpPr>
          <p:spPr>
            <a:xfrm>
              <a:off x="6663003" y="2277447"/>
              <a:ext cx="936000" cy="25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100" dirty="0">
                  <a:solidFill>
                    <a:srgbClr val="00B050"/>
                  </a:solidFill>
                  <a:latin typeface="Pulso" pitchFamily="2" charset="0"/>
                </a:rPr>
                <a:t>+ 30%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2BF7D8DF-F7CC-FDB0-5898-4A510497CAFD}"/>
                </a:ext>
              </a:extLst>
            </p:cNvPr>
            <p:cNvSpPr txBox="1"/>
            <p:nvPr/>
          </p:nvSpPr>
          <p:spPr>
            <a:xfrm>
              <a:off x="6879003" y="2087141"/>
              <a:ext cx="504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accent2"/>
                  </a:solidFill>
                  <a:latin typeface="Pulso" pitchFamily="2" charset="0"/>
                </a:rPr>
                <a:t>YoY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BD3FB901-9E5D-3C1A-9690-F9F4AE198621}"/>
              </a:ext>
            </a:extLst>
          </p:cNvPr>
          <p:cNvGrpSpPr/>
          <p:nvPr/>
        </p:nvGrpSpPr>
        <p:grpSpPr>
          <a:xfrm>
            <a:off x="5287631" y="2970720"/>
            <a:ext cx="952878" cy="535572"/>
            <a:chOff x="5351980" y="3175606"/>
            <a:chExt cx="1136163" cy="638587"/>
          </a:xfrm>
        </p:grpSpPr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6413AD90-60DF-36E2-A0EE-CFC44C79B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1980" y="3175606"/>
              <a:ext cx="638589" cy="638587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57" name="Imagen 56">
              <a:extLst>
                <a:ext uri="{FF2B5EF4-FFF2-40B4-BE49-F238E27FC236}">
                  <a16:creationId xmlns:a16="http://schemas.microsoft.com/office/drawing/2014/main" id="{72785244-115B-D8FC-99C7-89FB6863B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66606" y="3175606"/>
              <a:ext cx="621537" cy="621536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58" name="Rectángulo: esquinas redondeadas 110">
            <a:extLst>
              <a:ext uri="{FF2B5EF4-FFF2-40B4-BE49-F238E27FC236}">
                <a16:creationId xmlns:a16="http://schemas.microsoft.com/office/drawing/2014/main" id="{7E7DDC78-9E1A-149C-A5A6-6C07A425C049}"/>
              </a:ext>
            </a:extLst>
          </p:cNvPr>
          <p:cNvSpPr/>
          <p:nvPr/>
        </p:nvSpPr>
        <p:spPr>
          <a:xfrm>
            <a:off x="4244657" y="4970496"/>
            <a:ext cx="3038827" cy="1042840"/>
          </a:xfrm>
          <a:prstGeom prst="roundRect">
            <a:avLst>
              <a:gd name="adj" fmla="val 9443"/>
            </a:avLst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548CFCFF-A5F9-CA76-38FB-DDC47E5E10A4}"/>
              </a:ext>
            </a:extLst>
          </p:cNvPr>
          <p:cNvSpPr txBox="1"/>
          <p:nvPr/>
        </p:nvSpPr>
        <p:spPr>
          <a:xfrm>
            <a:off x="5245500" y="5127510"/>
            <a:ext cx="103714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b="1" dirty="0">
                <a:solidFill>
                  <a:srgbClr val="5A50F9"/>
                </a:solidFill>
                <a:latin typeface="Pulso" pitchFamily="2" charset="0"/>
              </a:rPr>
              <a:t>FINTECH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D27906C6-29F2-D0ED-14AD-83639DB0F92A}"/>
              </a:ext>
            </a:extLst>
          </p:cNvPr>
          <p:cNvSpPr txBox="1"/>
          <p:nvPr/>
        </p:nvSpPr>
        <p:spPr>
          <a:xfrm>
            <a:off x="4922622" y="5484760"/>
            <a:ext cx="78066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800" dirty="0">
                <a:solidFill>
                  <a:srgbClr val="5A50F9"/>
                </a:solidFill>
                <a:latin typeface="Pulso" pitchFamily="2" charset="0"/>
              </a:rPr>
              <a:t>(59)</a:t>
            </a: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BD77DEBA-63E3-F109-E2C2-667F07ED9BDA}"/>
              </a:ext>
            </a:extLst>
          </p:cNvPr>
          <p:cNvGrpSpPr/>
          <p:nvPr/>
        </p:nvGrpSpPr>
        <p:grpSpPr>
          <a:xfrm>
            <a:off x="5593957" y="5479050"/>
            <a:ext cx="936000" cy="442306"/>
            <a:chOff x="6663003" y="2087141"/>
            <a:chExt cx="936000" cy="442306"/>
          </a:xfrm>
        </p:grpSpPr>
        <p:sp>
          <p:nvSpPr>
            <p:cNvPr id="62" name="Rectángulo: esquinas redondeadas 118">
              <a:extLst>
                <a:ext uri="{FF2B5EF4-FFF2-40B4-BE49-F238E27FC236}">
                  <a16:creationId xmlns:a16="http://schemas.microsoft.com/office/drawing/2014/main" id="{1EAB7488-952B-F062-9E06-DFE327065221}"/>
                </a:ext>
              </a:extLst>
            </p:cNvPr>
            <p:cNvSpPr/>
            <p:nvPr/>
          </p:nvSpPr>
          <p:spPr>
            <a:xfrm>
              <a:off x="6663003" y="2277447"/>
              <a:ext cx="936000" cy="252000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100" dirty="0">
                  <a:solidFill>
                    <a:srgbClr val="00B050"/>
                  </a:solidFill>
                  <a:latin typeface="Pulso" pitchFamily="2" charset="0"/>
                </a:rPr>
                <a:t>+28%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D08764BE-0F85-28E3-A1F4-72F05B7549C2}"/>
                </a:ext>
              </a:extLst>
            </p:cNvPr>
            <p:cNvSpPr txBox="1"/>
            <p:nvPr/>
          </p:nvSpPr>
          <p:spPr>
            <a:xfrm>
              <a:off x="6879003" y="2087141"/>
              <a:ext cx="50400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5A50F9"/>
                  </a:solidFill>
                  <a:latin typeface="Pulso" pitchFamily="2" charset="0"/>
                </a:rPr>
                <a:t>YoY</a:t>
              </a:r>
            </a:p>
          </p:txBody>
        </p: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62C12529-ABF8-8ADC-095C-F75F22C4F19C}"/>
              </a:ext>
            </a:extLst>
          </p:cNvPr>
          <p:cNvGrpSpPr/>
          <p:nvPr/>
        </p:nvGrpSpPr>
        <p:grpSpPr>
          <a:xfrm>
            <a:off x="5499470" y="4568046"/>
            <a:ext cx="529200" cy="529197"/>
            <a:chOff x="3778351" y="412236"/>
            <a:chExt cx="529200" cy="529197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046D6759-2B40-3736-ECCF-24C35E378B3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778351" y="412236"/>
              <a:ext cx="529200" cy="52919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EDF6CC82-8FDB-D3ED-E004-51F05AB7324E}"/>
                </a:ext>
              </a:extLst>
            </p:cNvPr>
            <p:cNvSpPr/>
            <p:nvPr/>
          </p:nvSpPr>
          <p:spPr>
            <a:xfrm>
              <a:off x="3869108" y="502069"/>
              <a:ext cx="347686" cy="349531"/>
            </a:xfrm>
            <a:custGeom>
              <a:avLst/>
              <a:gdLst>
                <a:gd name="csX0" fmla="*/ 780764 w 843725"/>
                <a:gd name="csY0" fmla="*/ 197168 h 848201"/>
                <a:gd name="csX1" fmla="*/ 780764 w 843725"/>
                <a:gd name="csY1" fmla="*/ 197263 h 848201"/>
                <a:gd name="csX2" fmla="*/ 780722 w 843725"/>
                <a:gd name="csY2" fmla="*/ 197211 h 848201"/>
                <a:gd name="csX3" fmla="*/ 711422 w 843725"/>
                <a:gd name="csY3" fmla="*/ 111919 h 848201"/>
                <a:gd name="csX4" fmla="*/ 780722 w 843725"/>
                <a:gd name="csY4" fmla="*/ 197211 h 848201"/>
                <a:gd name="csX5" fmla="*/ 413671 w 843725"/>
                <a:gd name="csY5" fmla="*/ 569024 h 848201"/>
                <a:gd name="csX6" fmla="*/ 248031 w 843725"/>
                <a:gd name="csY6" fmla="*/ 403574 h 848201"/>
                <a:gd name="csX7" fmla="*/ 325469 w 843725"/>
                <a:gd name="csY7" fmla="*/ 326517 h 848201"/>
                <a:gd name="csX8" fmla="*/ 412337 w 843725"/>
                <a:gd name="csY8" fmla="*/ 415100 h 848201"/>
                <a:gd name="csX9" fmla="*/ 424720 w 843725"/>
                <a:gd name="csY9" fmla="*/ 0 h 848201"/>
                <a:gd name="csX10" fmla="*/ 665417 w 843725"/>
                <a:gd name="csY10" fmla="*/ 74390 h 848201"/>
                <a:gd name="csX11" fmla="*/ 548354 w 843725"/>
                <a:gd name="csY11" fmla="*/ 191452 h 848201"/>
                <a:gd name="csX12" fmla="*/ 421672 w 843725"/>
                <a:gd name="csY12" fmla="*/ 157543 h 848201"/>
                <a:gd name="csX13" fmla="*/ 164973 w 843725"/>
                <a:gd name="csY13" fmla="*/ 423291 h 848201"/>
                <a:gd name="csX14" fmla="*/ 421672 w 843725"/>
                <a:gd name="csY14" fmla="*/ 690467 h 848201"/>
                <a:gd name="csX15" fmla="*/ 678561 w 843725"/>
                <a:gd name="csY15" fmla="*/ 423291 h 848201"/>
                <a:gd name="csX16" fmla="*/ 676656 w 843725"/>
                <a:gd name="csY16" fmla="*/ 390715 h 848201"/>
                <a:gd name="csX17" fmla="*/ 810863 w 843725"/>
                <a:gd name="csY17" fmla="*/ 256508 h 848201"/>
                <a:gd name="csX18" fmla="*/ 810959 w 843725"/>
                <a:gd name="csY18" fmla="*/ 256508 h 848201"/>
                <a:gd name="csX19" fmla="*/ 843725 w 843725"/>
                <a:gd name="csY19" fmla="*/ 423291 h 848201"/>
                <a:gd name="csX20" fmla="*/ 421767 w 843725"/>
                <a:gd name="csY20" fmla="*/ 848201 h 848201"/>
                <a:gd name="csX21" fmla="*/ 0 w 843725"/>
                <a:gd name="csY21" fmla="*/ 423291 h 848201"/>
                <a:gd name="csX22" fmla="*/ 424720 w 843725"/>
                <a:gd name="csY22" fmla="*/ 0 h 848201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</a:cxnLst>
              <a:rect l="l" t="t" r="r" b="b"/>
              <a:pathLst>
                <a:path w="843725" h="848201">
                  <a:moveTo>
                    <a:pt x="780764" y="197168"/>
                  </a:moveTo>
                  <a:lnTo>
                    <a:pt x="780764" y="197263"/>
                  </a:lnTo>
                  <a:lnTo>
                    <a:pt x="780722" y="197211"/>
                  </a:lnTo>
                  <a:close/>
                  <a:moveTo>
                    <a:pt x="711422" y="111919"/>
                  </a:moveTo>
                  <a:lnTo>
                    <a:pt x="780722" y="197211"/>
                  </a:lnTo>
                  <a:lnTo>
                    <a:pt x="413671" y="569024"/>
                  </a:lnTo>
                  <a:lnTo>
                    <a:pt x="248031" y="403574"/>
                  </a:lnTo>
                  <a:lnTo>
                    <a:pt x="325469" y="326517"/>
                  </a:lnTo>
                  <a:lnTo>
                    <a:pt x="412337" y="415100"/>
                  </a:lnTo>
                  <a:close/>
                  <a:moveTo>
                    <a:pt x="424720" y="0"/>
                  </a:moveTo>
                  <a:cubicBezTo>
                    <a:pt x="516160" y="0"/>
                    <a:pt x="598551" y="27432"/>
                    <a:pt x="665417" y="74390"/>
                  </a:cubicBezTo>
                  <a:lnTo>
                    <a:pt x="548354" y="191452"/>
                  </a:lnTo>
                  <a:cubicBezTo>
                    <a:pt x="511207" y="169831"/>
                    <a:pt x="468249" y="157543"/>
                    <a:pt x="421672" y="157543"/>
                  </a:cubicBezTo>
                  <a:cubicBezTo>
                    <a:pt x="276130" y="157543"/>
                    <a:pt x="164973" y="276130"/>
                    <a:pt x="164973" y="423291"/>
                  </a:cubicBezTo>
                  <a:cubicBezTo>
                    <a:pt x="164973" y="570452"/>
                    <a:pt x="277463" y="690467"/>
                    <a:pt x="421672" y="690467"/>
                  </a:cubicBezTo>
                  <a:cubicBezTo>
                    <a:pt x="565880" y="690467"/>
                    <a:pt x="678561" y="571976"/>
                    <a:pt x="678561" y="423291"/>
                  </a:cubicBezTo>
                  <a:cubicBezTo>
                    <a:pt x="678561" y="412242"/>
                    <a:pt x="677990" y="401288"/>
                    <a:pt x="676656" y="390715"/>
                  </a:cubicBezTo>
                  <a:lnTo>
                    <a:pt x="810863" y="256508"/>
                  </a:lnTo>
                  <a:lnTo>
                    <a:pt x="810959" y="256508"/>
                  </a:lnTo>
                  <a:cubicBezTo>
                    <a:pt x="832199" y="307753"/>
                    <a:pt x="843725" y="364331"/>
                    <a:pt x="843725" y="423291"/>
                  </a:cubicBezTo>
                  <a:cubicBezTo>
                    <a:pt x="843725" y="655987"/>
                    <a:pt x="652843" y="848201"/>
                    <a:pt x="421767" y="848201"/>
                  </a:cubicBezTo>
                  <a:cubicBezTo>
                    <a:pt x="190690" y="848201"/>
                    <a:pt x="0" y="654558"/>
                    <a:pt x="0" y="423291"/>
                  </a:cubicBezTo>
                  <a:cubicBezTo>
                    <a:pt x="0" y="192024"/>
                    <a:pt x="193643" y="0"/>
                    <a:pt x="424720" y="0"/>
                  </a:cubicBezTo>
                  <a:close/>
                </a:path>
              </a:pathLst>
            </a:custGeom>
            <a:solidFill>
              <a:srgbClr val="5A50F9"/>
            </a:solidFill>
            <a:ln w="9525" cap="flat">
              <a:noFill/>
              <a:prstDash val="solid"/>
              <a:miter/>
            </a:ln>
          </p:spPr>
          <p:txBody>
            <a:bodyPr wrap="square">
              <a:noAutofit/>
            </a:bodyPr>
            <a:lstStyle/>
            <a:p>
              <a:pPr algn="ctr"/>
              <a:endParaRPr lang="es-AR"/>
            </a:p>
          </p:txBody>
        </p:sp>
      </p:grpSp>
      <p:cxnSp>
        <p:nvCxnSpPr>
          <p:cNvPr id="67" name="Conector: curvado 170">
            <a:extLst>
              <a:ext uri="{FF2B5EF4-FFF2-40B4-BE49-F238E27FC236}">
                <a16:creationId xmlns:a16="http://schemas.microsoft.com/office/drawing/2014/main" id="{C1E33271-6200-9406-5826-903D34DD3435}"/>
              </a:ext>
            </a:extLst>
          </p:cNvPr>
          <p:cNvCxnSpPr>
            <a:cxnSpLocks/>
          </p:cNvCxnSpPr>
          <p:nvPr/>
        </p:nvCxnSpPr>
        <p:spPr>
          <a:xfrm flipV="1">
            <a:off x="3052008" y="3907327"/>
            <a:ext cx="1192649" cy="2580"/>
          </a:xfrm>
          <a:prstGeom prst="curvedConnector3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brir llave 114">
            <a:extLst>
              <a:ext uri="{FF2B5EF4-FFF2-40B4-BE49-F238E27FC236}">
                <a16:creationId xmlns:a16="http://schemas.microsoft.com/office/drawing/2014/main" id="{4E42B898-306A-62C2-12BA-7B58F0ED6115}"/>
              </a:ext>
            </a:extLst>
          </p:cNvPr>
          <p:cNvSpPr/>
          <p:nvPr/>
        </p:nvSpPr>
        <p:spPr>
          <a:xfrm>
            <a:off x="7369480" y="776605"/>
            <a:ext cx="379924" cy="2294678"/>
          </a:xfrm>
          <a:prstGeom prst="leftBrace">
            <a:avLst>
              <a:gd name="adj1" fmla="val 95844"/>
              <a:gd name="adj2" fmla="val 50000"/>
            </a:avLst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cxnSp>
        <p:nvCxnSpPr>
          <p:cNvPr id="70" name="Conector: curvado 169">
            <a:extLst>
              <a:ext uri="{FF2B5EF4-FFF2-40B4-BE49-F238E27FC236}">
                <a16:creationId xmlns:a16="http://schemas.microsoft.com/office/drawing/2014/main" id="{399DF8AD-3096-EB81-99DC-6A0BC9AD415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48889" y="2314140"/>
            <a:ext cx="1998886" cy="1192650"/>
          </a:xfrm>
          <a:prstGeom prst="curved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onector: curvado 169">
            <a:extLst>
              <a:ext uri="{FF2B5EF4-FFF2-40B4-BE49-F238E27FC236}">
                <a16:creationId xmlns:a16="http://schemas.microsoft.com/office/drawing/2014/main" id="{081C184F-C4B7-B250-CA22-F5C14E350160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57327" y="4104586"/>
            <a:ext cx="1582010" cy="1192650"/>
          </a:xfrm>
          <a:prstGeom prst="curvedConnector2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" name="Rectángulo: una sola esquina redondeada 120">
            <a:extLst>
              <a:ext uri="{FF2B5EF4-FFF2-40B4-BE49-F238E27FC236}">
                <a16:creationId xmlns:a16="http://schemas.microsoft.com/office/drawing/2014/main" id="{818EA40B-D674-BECC-CF56-310B6E2FD05A}"/>
              </a:ext>
            </a:extLst>
          </p:cNvPr>
          <p:cNvSpPr/>
          <p:nvPr/>
        </p:nvSpPr>
        <p:spPr>
          <a:xfrm rot="5400000">
            <a:off x="9157163" y="33419"/>
            <a:ext cx="255600" cy="2671200"/>
          </a:xfrm>
          <a:prstGeom prst="round2SameRect">
            <a:avLst>
              <a:gd name="adj1" fmla="val 50000"/>
              <a:gd name="adj2" fmla="val 2369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9A71D4B3-B2FF-8F76-32A0-FEF5F6AFFDD7}"/>
              </a:ext>
            </a:extLst>
          </p:cNvPr>
          <p:cNvSpPr txBox="1"/>
          <p:nvPr/>
        </p:nvSpPr>
        <p:spPr>
          <a:xfrm>
            <a:off x="8626741" y="1240757"/>
            <a:ext cx="565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b="1" dirty="0">
                <a:solidFill>
                  <a:srgbClr val="FFFFFF"/>
                </a:solidFill>
                <a:latin typeface="Pulso" pitchFamily="2" charset="0"/>
              </a:rPr>
              <a:t>2.290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F267CF0E-BFB3-3A1C-2184-3E88C682FD69}"/>
              </a:ext>
            </a:extLst>
          </p:cNvPr>
          <p:cNvSpPr txBox="1"/>
          <p:nvPr/>
        </p:nvSpPr>
        <p:spPr>
          <a:xfrm>
            <a:off x="9725854" y="1241889"/>
            <a:ext cx="89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dirty="0">
                <a:solidFill>
                  <a:srgbClr val="FFFFFF"/>
                </a:solidFill>
                <a:latin typeface="Pulso" pitchFamily="2" charset="0"/>
              </a:rPr>
              <a:t>Mg. 39,2%</a:t>
            </a:r>
          </a:p>
        </p:txBody>
      </p:sp>
      <p:sp>
        <p:nvSpPr>
          <p:cNvPr id="92" name="CuadroTexto 91">
            <a:extLst>
              <a:ext uri="{FF2B5EF4-FFF2-40B4-BE49-F238E27FC236}">
                <a16:creationId xmlns:a16="http://schemas.microsoft.com/office/drawing/2014/main" id="{2F616ACD-F449-B999-EBF7-34CC5A0B3C93}"/>
              </a:ext>
            </a:extLst>
          </p:cNvPr>
          <p:cNvSpPr txBox="1"/>
          <p:nvPr/>
        </p:nvSpPr>
        <p:spPr>
          <a:xfrm>
            <a:off x="7954554" y="1240757"/>
            <a:ext cx="760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FFFFFF"/>
                </a:solidFill>
                <a:latin typeface="Pulso" pitchFamily="2" charset="0"/>
              </a:rPr>
              <a:t>Servicios</a:t>
            </a:r>
          </a:p>
        </p:txBody>
      </p:sp>
      <p:sp>
        <p:nvSpPr>
          <p:cNvPr id="98" name="Rectángulo: una sola esquina redondeada 120">
            <a:extLst>
              <a:ext uri="{FF2B5EF4-FFF2-40B4-BE49-F238E27FC236}">
                <a16:creationId xmlns:a16="http://schemas.microsoft.com/office/drawing/2014/main" id="{EB9A9B28-739F-65B6-6FFB-78FBB7E4B070}"/>
              </a:ext>
            </a:extLst>
          </p:cNvPr>
          <p:cNvSpPr/>
          <p:nvPr/>
        </p:nvSpPr>
        <p:spPr>
          <a:xfrm rot="5400000">
            <a:off x="7860099" y="1644249"/>
            <a:ext cx="255600" cy="77070"/>
          </a:xfrm>
          <a:prstGeom prst="round2SameRect">
            <a:avLst>
              <a:gd name="adj1" fmla="val 50000"/>
              <a:gd name="adj2" fmla="val 2369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03" name="CuadroTexto 102">
            <a:extLst>
              <a:ext uri="{FF2B5EF4-FFF2-40B4-BE49-F238E27FC236}">
                <a16:creationId xmlns:a16="http://schemas.microsoft.com/office/drawing/2014/main" id="{DF3DBEEB-EC33-5F4A-F604-B42B52493A49}"/>
              </a:ext>
            </a:extLst>
          </p:cNvPr>
          <p:cNvSpPr txBox="1"/>
          <p:nvPr/>
        </p:nvSpPr>
        <p:spPr>
          <a:xfrm>
            <a:off x="8626741" y="1554522"/>
            <a:ext cx="565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rPr>
              <a:t>26</a:t>
            </a: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D12E5748-8B5C-2BAB-2CB5-3BDC524ABB86}"/>
              </a:ext>
            </a:extLst>
          </p:cNvPr>
          <p:cNvSpPr txBox="1"/>
          <p:nvPr/>
        </p:nvSpPr>
        <p:spPr>
          <a:xfrm>
            <a:off x="7949363" y="1554522"/>
            <a:ext cx="760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rPr>
              <a:t>Equipos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31BB8EB1-284B-822C-8B76-ECA093F8261F}"/>
              </a:ext>
            </a:extLst>
          </p:cNvPr>
          <p:cNvSpPr txBox="1"/>
          <p:nvPr/>
        </p:nvSpPr>
        <p:spPr>
          <a:xfrm>
            <a:off x="8291362" y="2069495"/>
            <a:ext cx="9111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</a:rPr>
              <a:t>1.226</a:t>
            </a:r>
            <a:endParaRPr lang="es-AR" dirty="0">
              <a:solidFill>
                <a:schemeClr val="tx1">
                  <a:lumMod val="65000"/>
                  <a:lumOff val="35000"/>
                </a:schemeClr>
              </a:solidFill>
              <a:latin typeface="Pulso" pitchFamily="2" charset="0"/>
            </a:endParaRPr>
          </a:p>
        </p:txBody>
      </p:sp>
      <p:sp>
        <p:nvSpPr>
          <p:cNvPr id="106" name="Rectángulo: una sola esquina redondeada 120">
            <a:extLst>
              <a:ext uri="{FF2B5EF4-FFF2-40B4-BE49-F238E27FC236}">
                <a16:creationId xmlns:a16="http://schemas.microsoft.com/office/drawing/2014/main" id="{12353909-30B2-EAD9-50EC-5CB8E78B8825}"/>
              </a:ext>
            </a:extLst>
          </p:cNvPr>
          <p:cNvSpPr/>
          <p:nvPr/>
        </p:nvSpPr>
        <p:spPr>
          <a:xfrm rot="5400000">
            <a:off x="8652962" y="1819343"/>
            <a:ext cx="255600" cy="1662798"/>
          </a:xfrm>
          <a:prstGeom prst="round2SameRect">
            <a:avLst>
              <a:gd name="adj1" fmla="val 50000"/>
              <a:gd name="adj2" fmla="val 2369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07" name="CuadroTexto 106">
            <a:extLst>
              <a:ext uri="{FF2B5EF4-FFF2-40B4-BE49-F238E27FC236}">
                <a16:creationId xmlns:a16="http://schemas.microsoft.com/office/drawing/2014/main" id="{15A7A24E-FC70-CF80-D09C-17475F2C1F00}"/>
              </a:ext>
            </a:extLst>
          </p:cNvPr>
          <p:cNvSpPr txBox="1"/>
          <p:nvPr/>
        </p:nvSpPr>
        <p:spPr>
          <a:xfrm>
            <a:off x="8626741" y="2522480"/>
            <a:ext cx="565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b="1">
                <a:solidFill>
                  <a:srgbClr val="FFFFFF"/>
                </a:solidFill>
                <a:latin typeface="Pulso" pitchFamily="2" charset="0"/>
              </a:rPr>
              <a:t>1.222</a:t>
            </a:r>
            <a:endParaRPr lang="es-AR" sz="1000" b="1" dirty="0">
              <a:solidFill>
                <a:srgbClr val="FFFFFF"/>
              </a:solidFill>
              <a:latin typeface="Pulso" pitchFamily="2" charset="0"/>
            </a:endParaRP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7DC32D41-7AEF-76CF-75BB-1F513EF524B5}"/>
              </a:ext>
            </a:extLst>
          </p:cNvPr>
          <p:cNvSpPr txBox="1"/>
          <p:nvPr/>
        </p:nvSpPr>
        <p:spPr>
          <a:xfrm>
            <a:off x="9725854" y="2523612"/>
            <a:ext cx="8947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rPr>
              <a:t>Mg. </a:t>
            </a:r>
            <a:r>
              <a:rPr lang="es-AR" sz="1000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rPr>
              <a:t>35,3</a:t>
            </a:r>
            <a:r>
              <a:rPr lang="es-A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rPr>
              <a:t>%</a:t>
            </a:r>
          </a:p>
        </p:txBody>
      </p:sp>
      <p:sp>
        <p:nvSpPr>
          <p:cNvPr id="117" name="CuadroTexto 116">
            <a:extLst>
              <a:ext uri="{FF2B5EF4-FFF2-40B4-BE49-F238E27FC236}">
                <a16:creationId xmlns:a16="http://schemas.microsoft.com/office/drawing/2014/main" id="{E0F48019-723C-39A1-5588-EF7432988324}"/>
              </a:ext>
            </a:extLst>
          </p:cNvPr>
          <p:cNvSpPr txBox="1"/>
          <p:nvPr/>
        </p:nvSpPr>
        <p:spPr>
          <a:xfrm>
            <a:off x="7954554" y="2522480"/>
            <a:ext cx="760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rgbClr val="FFFFFF"/>
                </a:solidFill>
                <a:latin typeface="Pulso" pitchFamily="2" charset="0"/>
              </a:rPr>
              <a:t>Servicios</a:t>
            </a:r>
          </a:p>
        </p:txBody>
      </p:sp>
      <p:sp>
        <p:nvSpPr>
          <p:cNvPr id="118" name="Rectángulo: una sola esquina redondeada 120">
            <a:extLst>
              <a:ext uri="{FF2B5EF4-FFF2-40B4-BE49-F238E27FC236}">
                <a16:creationId xmlns:a16="http://schemas.microsoft.com/office/drawing/2014/main" id="{F41E276A-ABE7-764F-5780-1A6BA559A5D4}"/>
              </a:ext>
            </a:extLst>
          </p:cNvPr>
          <p:cNvSpPr/>
          <p:nvPr/>
        </p:nvSpPr>
        <p:spPr>
          <a:xfrm rot="16200000" flipH="1" flipV="1">
            <a:off x="7821563" y="2942090"/>
            <a:ext cx="255600" cy="25200"/>
          </a:xfrm>
          <a:prstGeom prst="round2SameRect">
            <a:avLst>
              <a:gd name="adj1" fmla="val 50000"/>
              <a:gd name="adj2" fmla="val 23692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19" name="CuadroTexto 118">
            <a:extLst>
              <a:ext uri="{FF2B5EF4-FFF2-40B4-BE49-F238E27FC236}">
                <a16:creationId xmlns:a16="http://schemas.microsoft.com/office/drawing/2014/main" id="{76891595-1726-A411-7EF8-F2B3113B9AC7}"/>
              </a:ext>
            </a:extLst>
          </p:cNvPr>
          <p:cNvSpPr txBox="1"/>
          <p:nvPr/>
        </p:nvSpPr>
        <p:spPr>
          <a:xfrm>
            <a:off x="8626741" y="2836245"/>
            <a:ext cx="5656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000" b="1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rPr>
              <a:t>4</a:t>
            </a:r>
            <a:endParaRPr lang="es-AR" sz="1000" b="1" dirty="0">
              <a:solidFill>
                <a:schemeClr val="tx1">
                  <a:lumMod val="50000"/>
                  <a:lumOff val="50000"/>
                </a:schemeClr>
              </a:solidFill>
              <a:latin typeface="Pulso" pitchFamily="2" charset="0"/>
            </a:endParaRPr>
          </a:p>
        </p:txBody>
      </p:sp>
      <p:sp>
        <p:nvSpPr>
          <p:cNvPr id="120" name="CuadroTexto 119">
            <a:extLst>
              <a:ext uri="{FF2B5EF4-FFF2-40B4-BE49-F238E27FC236}">
                <a16:creationId xmlns:a16="http://schemas.microsoft.com/office/drawing/2014/main" id="{1EBADD0A-5548-EEEE-46B0-CC0F4A5F8C2C}"/>
              </a:ext>
            </a:extLst>
          </p:cNvPr>
          <p:cNvSpPr txBox="1"/>
          <p:nvPr/>
        </p:nvSpPr>
        <p:spPr>
          <a:xfrm>
            <a:off x="7916109" y="2836245"/>
            <a:ext cx="76026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Pulso" pitchFamily="2" charset="0"/>
              </a:rPr>
              <a:t>Equipos</a:t>
            </a:r>
          </a:p>
        </p:txBody>
      </p: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717F642D-5942-3B33-A29C-B3C00230C96E}"/>
              </a:ext>
            </a:extLst>
          </p:cNvPr>
          <p:cNvGrpSpPr/>
          <p:nvPr/>
        </p:nvGrpSpPr>
        <p:grpSpPr>
          <a:xfrm>
            <a:off x="7949363" y="2056742"/>
            <a:ext cx="394840" cy="394838"/>
            <a:chOff x="3819812" y="3843928"/>
            <a:chExt cx="379651" cy="379651"/>
          </a:xfrm>
        </p:grpSpPr>
        <p:sp>
          <p:nvSpPr>
            <p:cNvPr id="122" name="Elipse 121">
              <a:extLst>
                <a:ext uri="{FF2B5EF4-FFF2-40B4-BE49-F238E27FC236}">
                  <a16:creationId xmlns:a16="http://schemas.microsoft.com/office/drawing/2014/main" id="{7EA0A842-1F2A-EAA2-988B-B11805B21895}"/>
                </a:ext>
              </a:extLst>
            </p:cNvPr>
            <p:cNvSpPr/>
            <p:nvPr/>
          </p:nvSpPr>
          <p:spPr>
            <a:xfrm>
              <a:off x="3819812" y="3843928"/>
              <a:ext cx="379651" cy="379651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23" name="Gráfico 122">
              <a:extLst>
                <a:ext uri="{FF2B5EF4-FFF2-40B4-BE49-F238E27FC236}">
                  <a16:creationId xmlns:a16="http://schemas.microsoft.com/office/drawing/2014/main" id="{9D480D85-3C2E-23C8-A771-7849B4E49C0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893918" y="3950673"/>
              <a:ext cx="231438" cy="166160"/>
            </a:xfrm>
            <a:prstGeom prst="rect">
              <a:avLst/>
            </a:prstGeom>
          </p:spPr>
        </p:pic>
      </p:grpSp>
      <p:sp>
        <p:nvSpPr>
          <p:cNvPr id="144" name="CuadroTexto 143">
            <a:extLst>
              <a:ext uri="{FF2B5EF4-FFF2-40B4-BE49-F238E27FC236}">
                <a16:creationId xmlns:a16="http://schemas.microsoft.com/office/drawing/2014/main" id="{17EA633C-A3A0-F289-1A9A-6C346A7516C2}"/>
              </a:ext>
            </a:extLst>
          </p:cNvPr>
          <p:cNvSpPr txBox="1"/>
          <p:nvPr/>
        </p:nvSpPr>
        <p:spPr>
          <a:xfrm>
            <a:off x="9612162" y="865814"/>
            <a:ext cx="9111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</a:rPr>
              <a:t>Mg. </a:t>
            </a:r>
            <a:r>
              <a:rPr lang="es-AR" sz="1200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</a:rPr>
              <a:t>37,4</a:t>
            </a:r>
            <a:r>
              <a:rPr lang="es-A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</a:rPr>
              <a:t>%</a:t>
            </a:r>
          </a:p>
        </p:txBody>
      </p:sp>
      <p:sp>
        <p:nvSpPr>
          <p:cNvPr id="146" name="Redondear rectángulo de esquina del mismo lado 145">
            <a:extLst>
              <a:ext uri="{FF2B5EF4-FFF2-40B4-BE49-F238E27FC236}">
                <a16:creationId xmlns:a16="http://schemas.microsoft.com/office/drawing/2014/main" id="{823D531A-0513-525B-7AFA-05E5EE3C33EC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47" name="CuadroTexto 146">
            <a:extLst>
              <a:ext uri="{FF2B5EF4-FFF2-40B4-BE49-F238E27FC236}">
                <a16:creationId xmlns:a16="http://schemas.microsoft.com/office/drawing/2014/main" id="{BD77EDED-F851-38E7-B39C-B68DAC1ADF3D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48" name="CuadroTexto 147">
            <a:extLst>
              <a:ext uri="{FF2B5EF4-FFF2-40B4-BE49-F238E27FC236}">
                <a16:creationId xmlns:a16="http://schemas.microsoft.com/office/drawing/2014/main" id="{67F3E444-AD14-ABE1-7272-F9010B37A2B4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7B4CCCAE-4109-9F97-70C6-CDF0D89E6007}"/>
              </a:ext>
            </a:extLst>
          </p:cNvPr>
          <p:cNvSpPr/>
          <p:nvPr/>
        </p:nvSpPr>
        <p:spPr>
          <a:xfrm flipV="1">
            <a:off x="734790" y="2574572"/>
            <a:ext cx="2670670" cy="2670670"/>
          </a:xfrm>
          <a:prstGeom prst="ellipse">
            <a:avLst/>
          </a:prstGeom>
          <a:solidFill>
            <a:schemeClr val="accent2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DD5AE98-B380-904D-06AA-109C8CAC236F}"/>
              </a:ext>
            </a:extLst>
          </p:cNvPr>
          <p:cNvSpPr txBox="1"/>
          <p:nvPr/>
        </p:nvSpPr>
        <p:spPr>
          <a:xfrm>
            <a:off x="1355987" y="3214958"/>
            <a:ext cx="1428276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4000" dirty="0">
                <a:solidFill>
                  <a:srgbClr val="FFFFFF"/>
                </a:solidFill>
                <a:latin typeface="Pulso" pitchFamily="2" charset="0"/>
              </a:rPr>
              <a:t>3.643</a:t>
            </a:r>
          </a:p>
        </p:txBody>
      </p:sp>
      <p:sp>
        <p:nvSpPr>
          <p:cNvPr id="142" name="Rectángulo: esquinas redondeadas 172">
            <a:extLst>
              <a:ext uri="{FF2B5EF4-FFF2-40B4-BE49-F238E27FC236}">
                <a16:creationId xmlns:a16="http://schemas.microsoft.com/office/drawing/2014/main" id="{EFEF6C79-A6DC-7124-C4ED-9E3F70CFFAF0}"/>
              </a:ext>
            </a:extLst>
          </p:cNvPr>
          <p:cNvSpPr/>
          <p:nvPr/>
        </p:nvSpPr>
        <p:spPr>
          <a:xfrm>
            <a:off x="1689912" y="4318925"/>
            <a:ext cx="760424" cy="27241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s-AR" sz="1600" dirty="0">
                <a:solidFill>
                  <a:srgbClr val="FFFFFF"/>
                </a:solidFill>
                <a:latin typeface="Pulso" pitchFamily="2" charset="0"/>
              </a:rPr>
              <a:t>+ 3,3 </a:t>
            </a:r>
            <a:r>
              <a:rPr lang="es-AR" sz="1600" dirty="0" err="1">
                <a:solidFill>
                  <a:srgbClr val="FFFFFF"/>
                </a:solidFill>
                <a:latin typeface="Pulso" pitchFamily="2" charset="0"/>
              </a:rPr>
              <a:t>pp</a:t>
            </a:r>
            <a:endParaRPr lang="es-AR" sz="1600" dirty="0">
              <a:solidFill>
                <a:srgbClr val="FFFFFF"/>
              </a:solidFill>
              <a:latin typeface="Pulso" pitchFamily="2" charset="0"/>
            </a:endParaRPr>
          </a:p>
        </p:txBody>
      </p:sp>
      <p:sp>
        <p:nvSpPr>
          <p:cNvPr id="143" name="Rectángulo: esquinas redondeadas 168">
            <a:extLst>
              <a:ext uri="{FF2B5EF4-FFF2-40B4-BE49-F238E27FC236}">
                <a16:creationId xmlns:a16="http://schemas.microsoft.com/office/drawing/2014/main" id="{0CD61563-97AD-EFDB-A825-493CAA64021E}"/>
              </a:ext>
            </a:extLst>
          </p:cNvPr>
          <p:cNvSpPr/>
          <p:nvPr/>
        </p:nvSpPr>
        <p:spPr>
          <a:xfrm>
            <a:off x="1287577" y="3902964"/>
            <a:ext cx="1565096" cy="325936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600" dirty="0">
                <a:solidFill>
                  <a:schemeClr val="accent2"/>
                </a:solidFill>
                <a:latin typeface="Pulso" pitchFamily="2" charset="0"/>
              </a:rPr>
              <a:t>Mg. 35,8%</a:t>
            </a:r>
          </a:p>
        </p:txBody>
      </p:sp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D97D7103-45CB-2156-CDE9-F9B1635D612D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34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BA55263-85E4-2D45-25CD-650C2B5F361B}"/>
              </a:ext>
            </a:extLst>
          </p:cNvPr>
          <p:cNvSpPr txBox="1"/>
          <p:nvPr/>
        </p:nvSpPr>
        <p:spPr>
          <a:xfrm>
            <a:off x="9474540" y="2144513"/>
            <a:ext cx="10487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AR" sz="1200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</a:rPr>
              <a:t>Mg. 33,4%</a:t>
            </a:r>
          </a:p>
        </p:txBody>
      </p:sp>
    </p:spTree>
    <p:extLst>
      <p:ext uri="{BB962C8B-B14F-4D97-AF65-F5344CB8AC3E}">
        <p14:creationId xmlns:p14="http://schemas.microsoft.com/office/powerpoint/2010/main" val="2870891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22AB5A-83DF-AADF-2BDD-873C1BFE4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" name="Grupo 175">
            <a:extLst>
              <a:ext uri="{FF2B5EF4-FFF2-40B4-BE49-F238E27FC236}">
                <a16:creationId xmlns:a16="http://schemas.microsoft.com/office/drawing/2014/main" id="{F0D60011-FF11-81ED-0CB3-3DADC610D14D}"/>
              </a:ext>
            </a:extLst>
          </p:cNvPr>
          <p:cNvGrpSpPr/>
          <p:nvPr/>
        </p:nvGrpSpPr>
        <p:grpSpPr>
          <a:xfrm>
            <a:off x="3277096" y="717834"/>
            <a:ext cx="2027747" cy="537486"/>
            <a:chOff x="3277096" y="717834"/>
            <a:chExt cx="2027747" cy="537486"/>
          </a:xfrm>
        </p:grpSpPr>
        <p:sp>
          <p:nvSpPr>
            <p:cNvPr id="164" name="Redondear rectángulo de esquina del mismo lado 163">
              <a:extLst>
                <a:ext uri="{FF2B5EF4-FFF2-40B4-BE49-F238E27FC236}">
                  <a16:creationId xmlns:a16="http://schemas.microsoft.com/office/drawing/2014/main" id="{BE9784E8-D2C2-F0BA-0CAA-FA4398373885}"/>
                </a:ext>
              </a:extLst>
            </p:cNvPr>
            <p:cNvSpPr/>
            <p:nvPr/>
          </p:nvSpPr>
          <p:spPr>
            <a:xfrm rot="16200000">
              <a:off x="4022227" y="-27297"/>
              <a:ext cx="537486" cy="2027747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68" name="Imagen 167">
              <a:extLst>
                <a:ext uri="{FF2B5EF4-FFF2-40B4-BE49-F238E27FC236}">
                  <a16:creationId xmlns:a16="http://schemas.microsoft.com/office/drawing/2014/main" id="{D397AA32-FB47-D1A2-E2DE-D90A74A511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93648" y="744707"/>
              <a:ext cx="486000" cy="486000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85DC9664-C39B-648A-75BE-B241F89DFFBD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874459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Negocio </a:t>
            </a:r>
            <a:r>
              <a:rPr lang="es-ES_tradnl" sz="3600" spc="0" dirty="0">
                <a:solidFill>
                  <a:srgbClr val="D52A1E"/>
                </a:solidFill>
              </a:rPr>
              <a:t>Paraguay</a:t>
            </a:r>
          </a:p>
        </p:txBody>
      </p:sp>
      <p:sp>
        <p:nvSpPr>
          <p:cNvPr id="170" name="Redondear rectángulo de esquina del mismo lado 169">
            <a:extLst>
              <a:ext uri="{FF2B5EF4-FFF2-40B4-BE49-F238E27FC236}">
                <a16:creationId xmlns:a16="http://schemas.microsoft.com/office/drawing/2014/main" id="{ACFA614F-BE8D-C8C5-FFC1-1BBD36D182FC}"/>
              </a:ext>
            </a:extLst>
          </p:cNvPr>
          <p:cNvSpPr/>
          <p:nvPr/>
        </p:nvSpPr>
        <p:spPr>
          <a:xfrm rot="5400000">
            <a:off x="10941027" y="4347"/>
            <a:ext cx="537486" cy="1964463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2D6B478E-346B-D75D-FF0D-CB477FE5763C}"/>
              </a:ext>
            </a:extLst>
          </p:cNvPr>
          <p:cNvSpPr txBox="1"/>
          <p:nvPr/>
        </p:nvSpPr>
        <p:spPr>
          <a:xfrm>
            <a:off x="11161155" y="819272"/>
            <a:ext cx="7806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Devaluación</a:t>
            </a:r>
          </a:p>
        </p:txBody>
      </p:sp>
      <p:sp>
        <p:nvSpPr>
          <p:cNvPr id="172" name="CuadroTexto 171">
            <a:extLst>
              <a:ext uri="{FF2B5EF4-FFF2-40B4-BE49-F238E27FC236}">
                <a16:creationId xmlns:a16="http://schemas.microsoft.com/office/drawing/2014/main" id="{4C464C3B-BB66-CB9D-48A4-AF3889D494C1}"/>
              </a:ext>
            </a:extLst>
          </p:cNvPr>
          <p:cNvSpPr txBox="1"/>
          <p:nvPr/>
        </p:nvSpPr>
        <p:spPr>
          <a:xfrm>
            <a:off x="11504198" y="985798"/>
            <a:ext cx="4376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rgbClr val="D52A1E"/>
                </a:solidFill>
                <a:latin typeface="Pulso" pitchFamily="2" charset="0"/>
              </a:rPr>
              <a:t>0,6%</a:t>
            </a:r>
          </a:p>
        </p:txBody>
      </p:sp>
      <p:sp>
        <p:nvSpPr>
          <p:cNvPr id="173" name="CuadroTexto 172">
            <a:extLst>
              <a:ext uri="{FF2B5EF4-FFF2-40B4-BE49-F238E27FC236}">
                <a16:creationId xmlns:a16="http://schemas.microsoft.com/office/drawing/2014/main" id="{931A1A5E-9627-BE70-13DA-96958B427540}"/>
              </a:ext>
            </a:extLst>
          </p:cNvPr>
          <p:cNvSpPr txBox="1"/>
          <p:nvPr/>
        </p:nvSpPr>
        <p:spPr>
          <a:xfrm>
            <a:off x="10461966" y="819272"/>
            <a:ext cx="5257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Inflación</a:t>
            </a:r>
          </a:p>
        </p:txBody>
      </p:sp>
      <p:sp>
        <p:nvSpPr>
          <p:cNvPr id="174" name="CuadroTexto 173">
            <a:extLst>
              <a:ext uri="{FF2B5EF4-FFF2-40B4-BE49-F238E27FC236}">
                <a16:creationId xmlns:a16="http://schemas.microsoft.com/office/drawing/2014/main" id="{4EC4AD9F-E4AD-55D5-1E56-5BDE50E465E5}"/>
              </a:ext>
            </a:extLst>
          </p:cNvPr>
          <p:cNvSpPr txBox="1"/>
          <p:nvPr/>
        </p:nvSpPr>
        <p:spPr>
          <a:xfrm>
            <a:off x="10551733" y="985798"/>
            <a:ext cx="43601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rgbClr val="D52A1E"/>
                </a:solidFill>
                <a:latin typeface="Pulso" pitchFamily="2" charset="0"/>
              </a:rPr>
              <a:t>3,4%</a:t>
            </a:r>
          </a:p>
        </p:txBody>
      </p:sp>
      <p:grpSp>
        <p:nvGrpSpPr>
          <p:cNvPr id="706" name="Grupo 705">
            <a:extLst>
              <a:ext uri="{FF2B5EF4-FFF2-40B4-BE49-F238E27FC236}">
                <a16:creationId xmlns:a16="http://schemas.microsoft.com/office/drawing/2014/main" id="{8DD1F311-303F-51DE-8023-DBAEC7AC37A6}"/>
              </a:ext>
            </a:extLst>
          </p:cNvPr>
          <p:cNvGrpSpPr/>
          <p:nvPr/>
        </p:nvGrpSpPr>
        <p:grpSpPr>
          <a:xfrm>
            <a:off x="740468" y="1711366"/>
            <a:ext cx="1312546" cy="3521303"/>
            <a:chOff x="798713" y="1698742"/>
            <a:chExt cx="1312546" cy="3521303"/>
          </a:xfrm>
        </p:grpSpPr>
        <p:grpSp>
          <p:nvGrpSpPr>
            <p:cNvPr id="705" name="Grupo 704">
              <a:extLst>
                <a:ext uri="{FF2B5EF4-FFF2-40B4-BE49-F238E27FC236}">
                  <a16:creationId xmlns:a16="http://schemas.microsoft.com/office/drawing/2014/main" id="{A86CCA49-C7A1-560B-B3DF-CC13A047A5EB}"/>
                </a:ext>
              </a:extLst>
            </p:cNvPr>
            <p:cNvGrpSpPr/>
            <p:nvPr/>
          </p:nvGrpSpPr>
          <p:grpSpPr>
            <a:xfrm>
              <a:off x="1303579" y="1698742"/>
              <a:ext cx="618364" cy="681441"/>
              <a:chOff x="1303579" y="1698742"/>
              <a:chExt cx="618364" cy="681441"/>
            </a:xfrm>
          </p:grpSpPr>
          <p:grpSp>
            <p:nvGrpSpPr>
              <p:cNvPr id="702" name="Grupo 701">
                <a:extLst>
                  <a:ext uri="{FF2B5EF4-FFF2-40B4-BE49-F238E27FC236}">
                    <a16:creationId xmlns:a16="http://schemas.microsoft.com/office/drawing/2014/main" id="{C2541757-D70A-1845-5534-B7ED0114892C}"/>
                  </a:ext>
                </a:extLst>
              </p:cNvPr>
              <p:cNvGrpSpPr/>
              <p:nvPr/>
            </p:nvGrpSpPr>
            <p:grpSpPr>
              <a:xfrm>
                <a:off x="1303579" y="1698742"/>
                <a:ext cx="302826" cy="239749"/>
                <a:chOff x="1303579" y="1698742"/>
                <a:chExt cx="302826" cy="239749"/>
              </a:xfrm>
              <a:solidFill>
                <a:srgbClr val="D52A1E"/>
              </a:solidFill>
            </p:grpSpPr>
            <p:sp>
              <p:nvSpPr>
                <p:cNvPr id="642" name="Forma libre 641">
                  <a:extLst>
                    <a:ext uri="{FF2B5EF4-FFF2-40B4-BE49-F238E27FC236}">
                      <a16:creationId xmlns:a16="http://schemas.microsoft.com/office/drawing/2014/main" id="{576C95AE-5691-7742-1537-0A844DD443C4}"/>
                    </a:ext>
                  </a:extLst>
                </p:cNvPr>
                <p:cNvSpPr/>
                <p:nvPr/>
              </p:nvSpPr>
              <p:spPr>
                <a:xfrm>
                  <a:off x="1366707" y="1698742"/>
                  <a:ext cx="50389" cy="50308"/>
                </a:xfrm>
                <a:custGeom>
                  <a:avLst/>
                  <a:gdLst>
                    <a:gd name="connsiteX0" fmla="*/ 21142 w 42359"/>
                    <a:gd name="connsiteY0" fmla="*/ 42291 h 42291"/>
                    <a:gd name="connsiteX1" fmla="*/ 42359 w 42359"/>
                    <a:gd name="connsiteY1" fmla="*/ 21165 h 42291"/>
                    <a:gd name="connsiteX2" fmla="*/ 21142 w 42359"/>
                    <a:gd name="connsiteY2" fmla="*/ 0 h 42291"/>
                    <a:gd name="connsiteX3" fmla="*/ 0 w 42359"/>
                    <a:gd name="connsiteY3" fmla="*/ 21165 h 42291"/>
                    <a:gd name="connsiteX4" fmla="*/ 21142 w 42359"/>
                    <a:gd name="connsiteY4" fmla="*/ 42291 h 4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91">
                      <a:moveTo>
                        <a:pt x="21142" y="42291"/>
                      </a:moveTo>
                      <a:cubicBezTo>
                        <a:pt x="32888" y="42291"/>
                        <a:pt x="42359" y="32895"/>
                        <a:pt x="42359" y="21165"/>
                      </a:cubicBezTo>
                      <a:cubicBezTo>
                        <a:pt x="42359" y="9449"/>
                        <a:pt x="32888" y="0"/>
                        <a:pt x="21142" y="0"/>
                      </a:cubicBezTo>
                      <a:cubicBezTo>
                        <a:pt x="9457" y="0"/>
                        <a:pt x="0" y="9449"/>
                        <a:pt x="0" y="21165"/>
                      </a:cubicBezTo>
                      <a:cubicBezTo>
                        <a:pt x="0" y="32895"/>
                        <a:pt x="9464" y="42291"/>
                        <a:pt x="21142" y="4229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3" name="Forma libre 642">
                  <a:extLst>
                    <a:ext uri="{FF2B5EF4-FFF2-40B4-BE49-F238E27FC236}">
                      <a16:creationId xmlns:a16="http://schemas.microsoft.com/office/drawing/2014/main" id="{D75C2292-567E-7DAD-4EC5-106E16407CC6}"/>
                    </a:ext>
                  </a:extLst>
                </p:cNvPr>
                <p:cNvSpPr/>
                <p:nvPr/>
              </p:nvSpPr>
              <p:spPr>
                <a:xfrm>
                  <a:off x="1429766" y="1698742"/>
                  <a:ext cx="50424" cy="50308"/>
                </a:xfrm>
                <a:custGeom>
                  <a:avLst/>
                  <a:gdLst>
                    <a:gd name="connsiteX0" fmla="*/ 21209 w 42388"/>
                    <a:gd name="connsiteY0" fmla="*/ 42291 h 42291"/>
                    <a:gd name="connsiteX1" fmla="*/ 42389 w 42388"/>
                    <a:gd name="connsiteY1" fmla="*/ 21165 h 42291"/>
                    <a:gd name="connsiteX2" fmla="*/ 21209 w 42388"/>
                    <a:gd name="connsiteY2" fmla="*/ 0 h 42291"/>
                    <a:gd name="connsiteX3" fmla="*/ 0 w 42388"/>
                    <a:gd name="connsiteY3" fmla="*/ 21165 h 42291"/>
                    <a:gd name="connsiteX4" fmla="*/ 21209 w 42388"/>
                    <a:gd name="connsiteY4" fmla="*/ 42291 h 4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291">
                      <a:moveTo>
                        <a:pt x="21209" y="42291"/>
                      </a:moveTo>
                      <a:cubicBezTo>
                        <a:pt x="32895" y="42291"/>
                        <a:pt x="42389" y="32895"/>
                        <a:pt x="42389" y="21165"/>
                      </a:cubicBezTo>
                      <a:cubicBezTo>
                        <a:pt x="42389" y="9449"/>
                        <a:pt x="32887" y="0"/>
                        <a:pt x="21209" y="0"/>
                      </a:cubicBezTo>
                      <a:cubicBezTo>
                        <a:pt x="9494" y="0"/>
                        <a:pt x="0" y="9449"/>
                        <a:pt x="0" y="21165"/>
                      </a:cubicBezTo>
                      <a:cubicBezTo>
                        <a:pt x="-8" y="32895"/>
                        <a:pt x="9494" y="42291"/>
                        <a:pt x="21209" y="4229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4" name="Forma libre 643">
                  <a:extLst>
                    <a:ext uri="{FF2B5EF4-FFF2-40B4-BE49-F238E27FC236}">
                      <a16:creationId xmlns:a16="http://schemas.microsoft.com/office/drawing/2014/main" id="{41EEA232-BF1C-B05D-09CD-DD0AF88E8134}"/>
                    </a:ext>
                  </a:extLst>
                </p:cNvPr>
                <p:cNvSpPr/>
                <p:nvPr/>
              </p:nvSpPr>
              <p:spPr>
                <a:xfrm>
                  <a:off x="1492895" y="1698742"/>
                  <a:ext cx="50425" cy="50308"/>
                </a:xfrm>
                <a:custGeom>
                  <a:avLst/>
                  <a:gdLst>
                    <a:gd name="connsiteX0" fmla="*/ 21210 w 42389"/>
                    <a:gd name="connsiteY0" fmla="*/ 42291 h 42291"/>
                    <a:gd name="connsiteX1" fmla="*/ 42389 w 42389"/>
                    <a:gd name="connsiteY1" fmla="*/ 21165 h 42291"/>
                    <a:gd name="connsiteX2" fmla="*/ 21210 w 42389"/>
                    <a:gd name="connsiteY2" fmla="*/ 0 h 42291"/>
                    <a:gd name="connsiteX3" fmla="*/ 0 w 42389"/>
                    <a:gd name="connsiteY3" fmla="*/ 21165 h 42291"/>
                    <a:gd name="connsiteX4" fmla="*/ 21210 w 42389"/>
                    <a:gd name="connsiteY4" fmla="*/ 42291 h 4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91">
                      <a:moveTo>
                        <a:pt x="21210" y="42291"/>
                      </a:moveTo>
                      <a:cubicBezTo>
                        <a:pt x="32895" y="42291"/>
                        <a:pt x="42389" y="32895"/>
                        <a:pt x="42389" y="21165"/>
                      </a:cubicBezTo>
                      <a:cubicBezTo>
                        <a:pt x="42389" y="9449"/>
                        <a:pt x="32888" y="0"/>
                        <a:pt x="21210" y="0"/>
                      </a:cubicBezTo>
                      <a:cubicBezTo>
                        <a:pt x="9494" y="0"/>
                        <a:pt x="0" y="9449"/>
                        <a:pt x="0" y="21165"/>
                      </a:cubicBezTo>
                      <a:cubicBezTo>
                        <a:pt x="0" y="32895"/>
                        <a:pt x="9494" y="42291"/>
                        <a:pt x="21210" y="4229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5" name="Forma libre 644">
                  <a:extLst>
                    <a:ext uri="{FF2B5EF4-FFF2-40B4-BE49-F238E27FC236}">
                      <a16:creationId xmlns:a16="http://schemas.microsoft.com/office/drawing/2014/main" id="{8FA4CC2A-9720-9B4E-E26F-7A9DF8EDA1D0}"/>
                    </a:ext>
                  </a:extLst>
                </p:cNvPr>
                <p:cNvSpPr/>
                <p:nvPr/>
              </p:nvSpPr>
              <p:spPr>
                <a:xfrm>
                  <a:off x="1303579" y="1761818"/>
                  <a:ext cx="50388" cy="50407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180 h 42374"/>
                    <a:gd name="connsiteX2" fmla="*/ 21179 w 42358"/>
                    <a:gd name="connsiteY2" fmla="*/ 0 h 42374"/>
                    <a:gd name="connsiteX3" fmla="*/ 0 w 42358"/>
                    <a:gd name="connsiteY3" fmla="*/ 21180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895"/>
                        <a:pt x="42359" y="21180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94" y="0"/>
                        <a:pt x="0" y="9502"/>
                        <a:pt x="0" y="21180"/>
                      </a:cubicBezTo>
                      <a:cubicBezTo>
                        <a:pt x="0" y="32895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6" name="Forma libre 645">
                  <a:extLst>
                    <a:ext uri="{FF2B5EF4-FFF2-40B4-BE49-F238E27FC236}">
                      <a16:creationId xmlns:a16="http://schemas.microsoft.com/office/drawing/2014/main" id="{4BBAE231-340C-9E5E-1563-EBA521DBAAA5}"/>
                    </a:ext>
                  </a:extLst>
                </p:cNvPr>
                <p:cNvSpPr/>
                <p:nvPr/>
              </p:nvSpPr>
              <p:spPr>
                <a:xfrm>
                  <a:off x="1366707" y="1761818"/>
                  <a:ext cx="50389" cy="50407"/>
                </a:xfrm>
                <a:custGeom>
                  <a:avLst/>
                  <a:gdLst>
                    <a:gd name="connsiteX0" fmla="*/ 21142 w 42359"/>
                    <a:gd name="connsiteY0" fmla="*/ 42374 h 42374"/>
                    <a:gd name="connsiteX1" fmla="*/ 42359 w 42359"/>
                    <a:gd name="connsiteY1" fmla="*/ 21180 h 42374"/>
                    <a:gd name="connsiteX2" fmla="*/ 21142 w 42359"/>
                    <a:gd name="connsiteY2" fmla="*/ 0 h 42374"/>
                    <a:gd name="connsiteX3" fmla="*/ 0 w 42359"/>
                    <a:gd name="connsiteY3" fmla="*/ 21180 h 42374"/>
                    <a:gd name="connsiteX4" fmla="*/ 21142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42" y="42374"/>
                      </a:moveTo>
                      <a:cubicBezTo>
                        <a:pt x="32888" y="42374"/>
                        <a:pt x="42359" y="32895"/>
                        <a:pt x="42359" y="21180"/>
                      </a:cubicBezTo>
                      <a:cubicBezTo>
                        <a:pt x="42359" y="9494"/>
                        <a:pt x="32888" y="0"/>
                        <a:pt x="21142" y="0"/>
                      </a:cubicBezTo>
                      <a:cubicBezTo>
                        <a:pt x="9457" y="0"/>
                        <a:pt x="0" y="9502"/>
                        <a:pt x="0" y="21180"/>
                      </a:cubicBezTo>
                      <a:cubicBezTo>
                        <a:pt x="0" y="3289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7" name="Forma libre 646">
                  <a:extLst>
                    <a:ext uri="{FF2B5EF4-FFF2-40B4-BE49-F238E27FC236}">
                      <a16:creationId xmlns:a16="http://schemas.microsoft.com/office/drawing/2014/main" id="{23D4BA82-592C-6B3E-FAC9-9BFF6586CDC8}"/>
                    </a:ext>
                  </a:extLst>
                </p:cNvPr>
                <p:cNvSpPr/>
                <p:nvPr/>
              </p:nvSpPr>
              <p:spPr>
                <a:xfrm>
                  <a:off x="1429766" y="1761818"/>
                  <a:ext cx="50424" cy="50407"/>
                </a:xfrm>
                <a:custGeom>
                  <a:avLst/>
                  <a:gdLst>
                    <a:gd name="connsiteX0" fmla="*/ 21209 w 42388"/>
                    <a:gd name="connsiteY0" fmla="*/ 42374 h 42374"/>
                    <a:gd name="connsiteX1" fmla="*/ 42389 w 42388"/>
                    <a:gd name="connsiteY1" fmla="*/ 21180 h 42374"/>
                    <a:gd name="connsiteX2" fmla="*/ 21209 w 42388"/>
                    <a:gd name="connsiteY2" fmla="*/ 0 h 42374"/>
                    <a:gd name="connsiteX3" fmla="*/ 0 w 42388"/>
                    <a:gd name="connsiteY3" fmla="*/ 21180 h 42374"/>
                    <a:gd name="connsiteX4" fmla="*/ 21209 w 4238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4">
                      <a:moveTo>
                        <a:pt x="21209" y="42374"/>
                      </a:moveTo>
                      <a:cubicBezTo>
                        <a:pt x="32895" y="42374"/>
                        <a:pt x="42389" y="32895"/>
                        <a:pt x="42389" y="21180"/>
                      </a:cubicBezTo>
                      <a:cubicBezTo>
                        <a:pt x="42389" y="9494"/>
                        <a:pt x="32887" y="0"/>
                        <a:pt x="21209" y="0"/>
                      </a:cubicBezTo>
                      <a:cubicBezTo>
                        <a:pt x="9494" y="0"/>
                        <a:pt x="0" y="9502"/>
                        <a:pt x="0" y="21180"/>
                      </a:cubicBezTo>
                      <a:cubicBezTo>
                        <a:pt x="-8" y="3289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8" name="Forma libre 647">
                  <a:extLst>
                    <a:ext uri="{FF2B5EF4-FFF2-40B4-BE49-F238E27FC236}">
                      <a16:creationId xmlns:a16="http://schemas.microsoft.com/office/drawing/2014/main" id="{E80B7912-14C7-1262-C020-CAF01540C327}"/>
                    </a:ext>
                  </a:extLst>
                </p:cNvPr>
                <p:cNvSpPr/>
                <p:nvPr/>
              </p:nvSpPr>
              <p:spPr>
                <a:xfrm>
                  <a:off x="1492895" y="1761818"/>
                  <a:ext cx="50425" cy="50407"/>
                </a:xfrm>
                <a:custGeom>
                  <a:avLst/>
                  <a:gdLst>
                    <a:gd name="connsiteX0" fmla="*/ 21210 w 42389"/>
                    <a:gd name="connsiteY0" fmla="*/ 42374 h 42374"/>
                    <a:gd name="connsiteX1" fmla="*/ 42389 w 42389"/>
                    <a:gd name="connsiteY1" fmla="*/ 21180 h 42374"/>
                    <a:gd name="connsiteX2" fmla="*/ 21210 w 42389"/>
                    <a:gd name="connsiteY2" fmla="*/ 0 h 42374"/>
                    <a:gd name="connsiteX3" fmla="*/ 0 w 42389"/>
                    <a:gd name="connsiteY3" fmla="*/ 21180 h 42374"/>
                    <a:gd name="connsiteX4" fmla="*/ 21210 w 4238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4">
                      <a:moveTo>
                        <a:pt x="21210" y="42374"/>
                      </a:moveTo>
                      <a:cubicBezTo>
                        <a:pt x="32895" y="42374"/>
                        <a:pt x="42389" y="32895"/>
                        <a:pt x="42389" y="21180"/>
                      </a:cubicBezTo>
                      <a:cubicBezTo>
                        <a:pt x="42389" y="9494"/>
                        <a:pt x="32888" y="0"/>
                        <a:pt x="21210" y="0"/>
                      </a:cubicBezTo>
                      <a:cubicBezTo>
                        <a:pt x="9494" y="0"/>
                        <a:pt x="0" y="9502"/>
                        <a:pt x="0" y="21180"/>
                      </a:cubicBezTo>
                      <a:cubicBezTo>
                        <a:pt x="0" y="32895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9" name="Forma libre 648">
                  <a:extLst>
                    <a:ext uri="{FF2B5EF4-FFF2-40B4-BE49-F238E27FC236}">
                      <a16:creationId xmlns:a16="http://schemas.microsoft.com/office/drawing/2014/main" id="{12C0B6BF-A52C-BFB6-2899-291A1492371D}"/>
                    </a:ext>
                  </a:extLst>
                </p:cNvPr>
                <p:cNvSpPr/>
                <p:nvPr/>
              </p:nvSpPr>
              <p:spPr>
                <a:xfrm>
                  <a:off x="1556025" y="1761818"/>
                  <a:ext cx="50380" cy="50407"/>
                </a:xfrm>
                <a:custGeom>
                  <a:avLst/>
                  <a:gdLst>
                    <a:gd name="connsiteX0" fmla="*/ 21172 w 42351"/>
                    <a:gd name="connsiteY0" fmla="*/ 42374 h 42374"/>
                    <a:gd name="connsiteX1" fmla="*/ 42351 w 42351"/>
                    <a:gd name="connsiteY1" fmla="*/ 21180 h 42374"/>
                    <a:gd name="connsiteX2" fmla="*/ 21172 w 42351"/>
                    <a:gd name="connsiteY2" fmla="*/ 0 h 42374"/>
                    <a:gd name="connsiteX3" fmla="*/ 0 w 42351"/>
                    <a:gd name="connsiteY3" fmla="*/ 21180 h 42374"/>
                    <a:gd name="connsiteX4" fmla="*/ 21172 w 42351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4">
                      <a:moveTo>
                        <a:pt x="21172" y="42374"/>
                      </a:moveTo>
                      <a:cubicBezTo>
                        <a:pt x="32857" y="42374"/>
                        <a:pt x="42351" y="32895"/>
                        <a:pt x="42351" y="21180"/>
                      </a:cubicBezTo>
                      <a:cubicBezTo>
                        <a:pt x="42351" y="9494"/>
                        <a:pt x="32850" y="0"/>
                        <a:pt x="21172" y="0"/>
                      </a:cubicBezTo>
                      <a:cubicBezTo>
                        <a:pt x="9456" y="0"/>
                        <a:pt x="0" y="9502"/>
                        <a:pt x="0" y="21180"/>
                      </a:cubicBezTo>
                      <a:cubicBezTo>
                        <a:pt x="0" y="32895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0" name="Forma libre 649">
                  <a:extLst>
                    <a:ext uri="{FF2B5EF4-FFF2-40B4-BE49-F238E27FC236}">
                      <a16:creationId xmlns:a16="http://schemas.microsoft.com/office/drawing/2014/main" id="{A22FCDB4-D65B-1B1B-8247-CEEF648F77A0}"/>
                    </a:ext>
                  </a:extLst>
                </p:cNvPr>
                <p:cNvSpPr/>
                <p:nvPr/>
              </p:nvSpPr>
              <p:spPr>
                <a:xfrm>
                  <a:off x="1303579" y="1824902"/>
                  <a:ext cx="50388" cy="50406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5 h 42373"/>
                    <a:gd name="connsiteX2" fmla="*/ 21179 w 42358"/>
                    <a:gd name="connsiteY2" fmla="*/ 0 h 42373"/>
                    <a:gd name="connsiteX3" fmla="*/ 0 w 42358"/>
                    <a:gd name="connsiteY3" fmla="*/ 21195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0"/>
                        <a:pt x="42359" y="21195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195"/>
                      </a:cubicBezTo>
                      <a:cubicBezTo>
                        <a:pt x="0" y="32880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1" name="Forma libre 650">
                  <a:extLst>
                    <a:ext uri="{FF2B5EF4-FFF2-40B4-BE49-F238E27FC236}">
                      <a16:creationId xmlns:a16="http://schemas.microsoft.com/office/drawing/2014/main" id="{C3D0DE43-F911-A326-9491-CE5878719320}"/>
                    </a:ext>
                  </a:extLst>
                </p:cNvPr>
                <p:cNvSpPr/>
                <p:nvPr/>
              </p:nvSpPr>
              <p:spPr>
                <a:xfrm>
                  <a:off x="1366707" y="1824902"/>
                  <a:ext cx="50389" cy="50406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95 h 42373"/>
                    <a:gd name="connsiteX2" fmla="*/ 21142 w 42359"/>
                    <a:gd name="connsiteY2" fmla="*/ 0 h 42373"/>
                    <a:gd name="connsiteX3" fmla="*/ 0 w 42359"/>
                    <a:gd name="connsiteY3" fmla="*/ 21195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0"/>
                        <a:pt x="42359" y="21195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195"/>
                      </a:cubicBezTo>
                      <a:cubicBezTo>
                        <a:pt x="0" y="32880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2" name="Forma libre 651">
                  <a:extLst>
                    <a:ext uri="{FF2B5EF4-FFF2-40B4-BE49-F238E27FC236}">
                      <a16:creationId xmlns:a16="http://schemas.microsoft.com/office/drawing/2014/main" id="{7C90D3AA-8742-6880-DF8D-E7C9399BC529}"/>
                    </a:ext>
                  </a:extLst>
                </p:cNvPr>
                <p:cNvSpPr/>
                <p:nvPr/>
              </p:nvSpPr>
              <p:spPr>
                <a:xfrm>
                  <a:off x="1429766" y="1824902"/>
                  <a:ext cx="50424" cy="50406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95 h 42373"/>
                    <a:gd name="connsiteX2" fmla="*/ 21209 w 42388"/>
                    <a:gd name="connsiteY2" fmla="*/ 0 h 42373"/>
                    <a:gd name="connsiteX3" fmla="*/ 0 w 42388"/>
                    <a:gd name="connsiteY3" fmla="*/ 21195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0"/>
                        <a:pt x="42389" y="21195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195"/>
                      </a:cubicBezTo>
                      <a:cubicBezTo>
                        <a:pt x="-8" y="32880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3" name="Forma libre 652">
                  <a:extLst>
                    <a:ext uri="{FF2B5EF4-FFF2-40B4-BE49-F238E27FC236}">
                      <a16:creationId xmlns:a16="http://schemas.microsoft.com/office/drawing/2014/main" id="{6B39F3C1-9A46-AA54-075E-64945BD5E0EC}"/>
                    </a:ext>
                  </a:extLst>
                </p:cNvPr>
                <p:cNvSpPr/>
                <p:nvPr/>
              </p:nvSpPr>
              <p:spPr>
                <a:xfrm>
                  <a:off x="1492895" y="1824902"/>
                  <a:ext cx="50425" cy="50406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95 h 42373"/>
                    <a:gd name="connsiteX2" fmla="*/ 21210 w 42389"/>
                    <a:gd name="connsiteY2" fmla="*/ 0 h 42373"/>
                    <a:gd name="connsiteX3" fmla="*/ 0 w 42389"/>
                    <a:gd name="connsiteY3" fmla="*/ 21195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80"/>
                        <a:pt x="42389" y="21195"/>
                      </a:cubicBezTo>
                      <a:cubicBezTo>
                        <a:pt x="42389" y="9479"/>
                        <a:pt x="32888" y="0"/>
                        <a:pt x="21210" y="0"/>
                      </a:cubicBezTo>
                      <a:cubicBezTo>
                        <a:pt x="9494" y="0"/>
                        <a:pt x="0" y="9479"/>
                        <a:pt x="0" y="21195"/>
                      </a:cubicBezTo>
                      <a:cubicBezTo>
                        <a:pt x="0" y="32880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4" name="Forma libre 653">
                  <a:extLst>
                    <a:ext uri="{FF2B5EF4-FFF2-40B4-BE49-F238E27FC236}">
                      <a16:creationId xmlns:a16="http://schemas.microsoft.com/office/drawing/2014/main" id="{3F24CD1B-857F-103A-AB6D-DDC661E4B8BC}"/>
                    </a:ext>
                  </a:extLst>
                </p:cNvPr>
                <p:cNvSpPr/>
                <p:nvPr/>
              </p:nvSpPr>
              <p:spPr>
                <a:xfrm>
                  <a:off x="1556025" y="1824902"/>
                  <a:ext cx="50380" cy="50406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95 h 42373"/>
                    <a:gd name="connsiteX2" fmla="*/ 21172 w 42351"/>
                    <a:gd name="connsiteY2" fmla="*/ 0 h 42373"/>
                    <a:gd name="connsiteX3" fmla="*/ 0 w 42351"/>
                    <a:gd name="connsiteY3" fmla="*/ 21195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80"/>
                        <a:pt x="42351" y="21195"/>
                      </a:cubicBezTo>
                      <a:cubicBezTo>
                        <a:pt x="42351" y="9479"/>
                        <a:pt x="32850" y="0"/>
                        <a:pt x="21172" y="0"/>
                      </a:cubicBezTo>
                      <a:cubicBezTo>
                        <a:pt x="9456" y="0"/>
                        <a:pt x="0" y="9479"/>
                        <a:pt x="0" y="21195"/>
                      </a:cubicBezTo>
                      <a:cubicBezTo>
                        <a:pt x="0" y="32880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5" name="Forma libre 654">
                  <a:extLst>
                    <a:ext uri="{FF2B5EF4-FFF2-40B4-BE49-F238E27FC236}">
                      <a16:creationId xmlns:a16="http://schemas.microsoft.com/office/drawing/2014/main" id="{DA3076BB-1FFB-FB89-01FE-40F69F557F4D}"/>
                    </a:ext>
                  </a:extLst>
                </p:cNvPr>
                <p:cNvSpPr/>
                <p:nvPr/>
              </p:nvSpPr>
              <p:spPr>
                <a:xfrm>
                  <a:off x="1303579" y="1888076"/>
                  <a:ext cx="50388" cy="50415"/>
                </a:xfrm>
                <a:custGeom>
                  <a:avLst/>
                  <a:gdLst>
                    <a:gd name="connsiteX0" fmla="*/ 21179 w 42358"/>
                    <a:gd name="connsiteY0" fmla="*/ 42381 h 42381"/>
                    <a:gd name="connsiteX1" fmla="*/ 42359 w 42358"/>
                    <a:gd name="connsiteY1" fmla="*/ 21135 h 42381"/>
                    <a:gd name="connsiteX2" fmla="*/ 21179 w 42358"/>
                    <a:gd name="connsiteY2" fmla="*/ 0 h 42381"/>
                    <a:gd name="connsiteX3" fmla="*/ 0 w 42358"/>
                    <a:gd name="connsiteY3" fmla="*/ 21135 h 42381"/>
                    <a:gd name="connsiteX4" fmla="*/ 21179 w 42358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1">
                      <a:moveTo>
                        <a:pt x="21179" y="42381"/>
                      </a:moveTo>
                      <a:cubicBezTo>
                        <a:pt x="32895" y="42381"/>
                        <a:pt x="42359" y="32850"/>
                        <a:pt x="42359" y="21135"/>
                      </a:cubicBezTo>
                      <a:cubicBezTo>
                        <a:pt x="42359" y="9397"/>
                        <a:pt x="32887" y="0"/>
                        <a:pt x="21179" y="0"/>
                      </a:cubicBezTo>
                      <a:cubicBezTo>
                        <a:pt x="9494" y="0"/>
                        <a:pt x="0" y="9397"/>
                        <a:pt x="0" y="21135"/>
                      </a:cubicBezTo>
                      <a:cubicBezTo>
                        <a:pt x="0" y="32850"/>
                        <a:pt x="9494" y="42381"/>
                        <a:pt x="21179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6" name="Forma libre 655">
                  <a:extLst>
                    <a:ext uri="{FF2B5EF4-FFF2-40B4-BE49-F238E27FC236}">
                      <a16:creationId xmlns:a16="http://schemas.microsoft.com/office/drawing/2014/main" id="{394C6F12-55FC-9140-F0FE-1F9647A19043}"/>
                    </a:ext>
                  </a:extLst>
                </p:cNvPr>
                <p:cNvSpPr/>
                <p:nvPr/>
              </p:nvSpPr>
              <p:spPr>
                <a:xfrm>
                  <a:off x="1366707" y="1888076"/>
                  <a:ext cx="50389" cy="50415"/>
                </a:xfrm>
                <a:custGeom>
                  <a:avLst/>
                  <a:gdLst>
                    <a:gd name="connsiteX0" fmla="*/ 21142 w 42359"/>
                    <a:gd name="connsiteY0" fmla="*/ 42381 h 42381"/>
                    <a:gd name="connsiteX1" fmla="*/ 42359 w 42359"/>
                    <a:gd name="connsiteY1" fmla="*/ 21135 h 42381"/>
                    <a:gd name="connsiteX2" fmla="*/ 21142 w 42359"/>
                    <a:gd name="connsiteY2" fmla="*/ 0 h 42381"/>
                    <a:gd name="connsiteX3" fmla="*/ 0 w 42359"/>
                    <a:gd name="connsiteY3" fmla="*/ 21135 h 42381"/>
                    <a:gd name="connsiteX4" fmla="*/ 21142 w 42359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81">
                      <a:moveTo>
                        <a:pt x="21142" y="42381"/>
                      </a:moveTo>
                      <a:cubicBezTo>
                        <a:pt x="32888" y="42381"/>
                        <a:pt x="42359" y="32850"/>
                        <a:pt x="42359" y="21135"/>
                      </a:cubicBezTo>
                      <a:cubicBezTo>
                        <a:pt x="42359" y="9397"/>
                        <a:pt x="32888" y="0"/>
                        <a:pt x="21142" y="0"/>
                      </a:cubicBezTo>
                      <a:cubicBezTo>
                        <a:pt x="9457" y="0"/>
                        <a:pt x="0" y="9397"/>
                        <a:pt x="0" y="21135"/>
                      </a:cubicBezTo>
                      <a:cubicBezTo>
                        <a:pt x="0" y="32850"/>
                        <a:pt x="9464" y="42381"/>
                        <a:pt x="21142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7" name="Forma libre 656">
                  <a:extLst>
                    <a:ext uri="{FF2B5EF4-FFF2-40B4-BE49-F238E27FC236}">
                      <a16:creationId xmlns:a16="http://schemas.microsoft.com/office/drawing/2014/main" id="{1FF7D25B-E940-E2CE-803A-63D9E4D434D3}"/>
                    </a:ext>
                  </a:extLst>
                </p:cNvPr>
                <p:cNvSpPr/>
                <p:nvPr/>
              </p:nvSpPr>
              <p:spPr>
                <a:xfrm>
                  <a:off x="1429766" y="1888076"/>
                  <a:ext cx="50424" cy="50415"/>
                </a:xfrm>
                <a:custGeom>
                  <a:avLst/>
                  <a:gdLst>
                    <a:gd name="connsiteX0" fmla="*/ 21209 w 42388"/>
                    <a:gd name="connsiteY0" fmla="*/ 42381 h 42381"/>
                    <a:gd name="connsiteX1" fmla="*/ 42389 w 42388"/>
                    <a:gd name="connsiteY1" fmla="*/ 21135 h 42381"/>
                    <a:gd name="connsiteX2" fmla="*/ 21209 w 42388"/>
                    <a:gd name="connsiteY2" fmla="*/ 0 h 42381"/>
                    <a:gd name="connsiteX3" fmla="*/ 0 w 42388"/>
                    <a:gd name="connsiteY3" fmla="*/ 21135 h 42381"/>
                    <a:gd name="connsiteX4" fmla="*/ 21209 w 42388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81">
                      <a:moveTo>
                        <a:pt x="21209" y="42381"/>
                      </a:moveTo>
                      <a:cubicBezTo>
                        <a:pt x="32895" y="42381"/>
                        <a:pt x="42389" y="32850"/>
                        <a:pt x="42389" y="21135"/>
                      </a:cubicBezTo>
                      <a:cubicBezTo>
                        <a:pt x="42389" y="9397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35"/>
                      </a:cubicBezTo>
                      <a:cubicBezTo>
                        <a:pt x="-8" y="32850"/>
                        <a:pt x="9494" y="42381"/>
                        <a:pt x="21209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8" name="Forma libre 657">
                  <a:extLst>
                    <a:ext uri="{FF2B5EF4-FFF2-40B4-BE49-F238E27FC236}">
                      <a16:creationId xmlns:a16="http://schemas.microsoft.com/office/drawing/2014/main" id="{49A023FD-ABF2-7EEC-F425-2160FACC19D0}"/>
                    </a:ext>
                  </a:extLst>
                </p:cNvPr>
                <p:cNvSpPr/>
                <p:nvPr/>
              </p:nvSpPr>
              <p:spPr>
                <a:xfrm>
                  <a:off x="1492895" y="1888076"/>
                  <a:ext cx="50425" cy="50415"/>
                </a:xfrm>
                <a:custGeom>
                  <a:avLst/>
                  <a:gdLst>
                    <a:gd name="connsiteX0" fmla="*/ 21210 w 42389"/>
                    <a:gd name="connsiteY0" fmla="*/ 42381 h 42381"/>
                    <a:gd name="connsiteX1" fmla="*/ 42389 w 42389"/>
                    <a:gd name="connsiteY1" fmla="*/ 21135 h 42381"/>
                    <a:gd name="connsiteX2" fmla="*/ 21210 w 42389"/>
                    <a:gd name="connsiteY2" fmla="*/ 0 h 42381"/>
                    <a:gd name="connsiteX3" fmla="*/ 0 w 42389"/>
                    <a:gd name="connsiteY3" fmla="*/ 21135 h 42381"/>
                    <a:gd name="connsiteX4" fmla="*/ 21210 w 42389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81">
                      <a:moveTo>
                        <a:pt x="21210" y="42381"/>
                      </a:moveTo>
                      <a:cubicBezTo>
                        <a:pt x="32895" y="42381"/>
                        <a:pt x="42389" y="32850"/>
                        <a:pt x="42389" y="21135"/>
                      </a:cubicBezTo>
                      <a:cubicBezTo>
                        <a:pt x="42389" y="9397"/>
                        <a:pt x="32888" y="0"/>
                        <a:pt x="21210" y="0"/>
                      </a:cubicBezTo>
                      <a:cubicBezTo>
                        <a:pt x="9494" y="0"/>
                        <a:pt x="0" y="9397"/>
                        <a:pt x="0" y="21135"/>
                      </a:cubicBezTo>
                      <a:cubicBezTo>
                        <a:pt x="0" y="32850"/>
                        <a:pt x="9494" y="42381"/>
                        <a:pt x="21210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9" name="Forma libre 658">
                  <a:extLst>
                    <a:ext uri="{FF2B5EF4-FFF2-40B4-BE49-F238E27FC236}">
                      <a16:creationId xmlns:a16="http://schemas.microsoft.com/office/drawing/2014/main" id="{B2C8D913-45D0-A37B-6A14-B6B737A8B7C8}"/>
                    </a:ext>
                  </a:extLst>
                </p:cNvPr>
                <p:cNvSpPr/>
                <p:nvPr/>
              </p:nvSpPr>
              <p:spPr>
                <a:xfrm>
                  <a:off x="1556025" y="1888076"/>
                  <a:ext cx="50380" cy="50415"/>
                </a:xfrm>
                <a:custGeom>
                  <a:avLst/>
                  <a:gdLst>
                    <a:gd name="connsiteX0" fmla="*/ 21172 w 42351"/>
                    <a:gd name="connsiteY0" fmla="*/ 42381 h 42381"/>
                    <a:gd name="connsiteX1" fmla="*/ 42351 w 42351"/>
                    <a:gd name="connsiteY1" fmla="*/ 21135 h 42381"/>
                    <a:gd name="connsiteX2" fmla="*/ 21172 w 42351"/>
                    <a:gd name="connsiteY2" fmla="*/ 0 h 42381"/>
                    <a:gd name="connsiteX3" fmla="*/ 0 w 42351"/>
                    <a:gd name="connsiteY3" fmla="*/ 21135 h 42381"/>
                    <a:gd name="connsiteX4" fmla="*/ 21172 w 42351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81">
                      <a:moveTo>
                        <a:pt x="21172" y="42381"/>
                      </a:moveTo>
                      <a:cubicBezTo>
                        <a:pt x="32857" y="42381"/>
                        <a:pt x="42351" y="32850"/>
                        <a:pt x="42351" y="21135"/>
                      </a:cubicBezTo>
                      <a:cubicBezTo>
                        <a:pt x="42351" y="9397"/>
                        <a:pt x="32850" y="0"/>
                        <a:pt x="21172" y="0"/>
                      </a:cubicBezTo>
                      <a:cubicBezTo>
                        <a:pt x="9456" y="0"/>
                        <a:pt x="0" y="9397"/>
                        <a:pt x="0" y="21135"/>
                      </a:cubicBezTo>
                      <a:cubicBezTo>
                        <a:pt x="0" y="32850"/>
                        <a:pt x="9464" y="42381"/>
                        <a:pt x="21172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03" name="Grupo 702">
                <a:extLst>
                  <a:ext uri="{FF2B5EF4-FFF2-40B4-BE49-F238E27FC236}">
                    <a16:creationId xmlns:a16="http://schemas.microsoft.com/office/drawing/2014/main" id="{4130C1B2-FE93-EDE7-6BB3-7E6C6F97030C}"/>
                  </a:ext>
                </a:extLst>
              </p:cNvPr>
              <p:cNvGrpSpPr/>
              <p:nvPr/>
            </p:nvGrpSpPr>
            <p:grpSpPr>
              <a:xfrm>
                <a:off x="1303579" y="1951152"/>
                <a:ext cx="618364" cy="176612"/>
                <a:chOff x="1303579" y="1951152"/>
                <a:chExt cx="618364" cy="176612"/>
              </a:xfrm>
              <a:solidFill>
                <a:srgbClr val="D52A1E"/>
              </a:solidFill>
            </p:grpSpPr>
            <p:sp>
              <p:nvSpPr>
                <p:cNvPr id="660" name="Forma libre 659">
                  <a:extLst>
                    <a:ext uri="{FF2B5EF4-FFF2-40B4-BE49-F238E27FC236}">
                      <a16:creationId xmlns:a16="http://schemas.microsoft.com/office/drawing/2014/main" id="{BA87950C-2A74-7F96-77EF-FFC1BE117B1E}"/>
                    </a:ext>
                  </a:extLst>
                </p:cNvPr>
                <p:cNvSpPr/>
                <p:nvPr/>
              </p:nvSpPr>
              <p:spPr>
                <a:xfrm>
                  <a:off x="1303579" y="1951152"/>
                  <a:ext cx="50388" cy="50407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127 h 42374"/>
                    <a:gd name="connsiteX2" fmla="*/ 21179 w 42358"/>
                    <a:gd name="connsiteY2" fmla="*/ 0 h 42374"/>
                    <a:gd name="connsiteX3" fmla="*/ 0 w 42358"/>
                    <a:gd name="connsiteY3" fmla="*/ 21127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0" y="3284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1" name="Forma libre 660">
                  <a:extLst>
                    <a:ext uri="{FF2B5EF4-FFF2-40B4-BE49-F238E27FC236}">
                      <a16:creationId xmlns:a16="http://schemas.microsoft.com/office/drawing/2014/main" id="{D3D7A07D-119E-2AC1-A21A-3D9BDFB0BE00}"/>
                    </a:ext>
                  </a:extLst>
                </p:cNvPr>
                <p:cNvSpPr/>
                <p:nvPr/>
              </p:nvSpPr>
              <p:spPr>
                <a:xfrm>
                  <a:off x="1366707" y="1951152"/>
                  <a:ext cx="50389" cy="50407"/>
                </a:xfrm>
                <a:custGeom>
                  <a:avLst/>
                  <a:gdLst>
                    <a:gd name="connsiteX0" fmla="*/ 21142 w 42359"/>
                    <a:gd name="connsiteY0" fmla="*/ 42374 h 42374"/>
                    <a:gd name="connsiteX1" fmla="*/ 42359 w 42359"/>
                    <a:gd name="connsiteY1" fmla="*/ 21127 h 42374"/>
                    <a:gd name="connsiteX2" fmla="*/ 21142 w 42359"/>
                    <a:gd name="connsiteY2" fmla="*/ 0 h 42374"/>
                    <a:gd name="connsiteX3" fmla="*/ 0 w 42359"/>
                    <a:gd name="connsiteY3" fmla="*/ 21127 h 42374"/>
                    <a:gd name="connsiteX4" fmla="*/ 21142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42" y="42374"/>
                      </a:moveTo>
                      <a:cubicBezTo>
                        <a:pt x="32888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127"/>
                      </a:cubicBezTo>
                      <a:cubicBezTo>
                        <a:pt x="0" y="3284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2" name="Forma libre 661">
                  <a:extLst>
                    <a:ext uri="{FF2B5EF4-FFF2-40B4-BE49-F238E27FC236}">
                      <a16:creationId xmlns:a16="http://schemas.microsoft.com/office/drawing/2014/main" id="{1A9A672E-B4F1-A1E2-3085-A52CE96E837B}"/>
                    </a:ext>
                  </a:extLst>
                </p:cNvPr>
                <p:cNvSpPr/>
                <p:nvPr/>
              </p:nvSpPr>
              <p:spPr>
                <a:xfrm>
                  <a:off x="1429766" y="1951152"/>
                  <a:ext cx="50424" cy="50407"/>
                </a:xfrm>
                <a:custGeom>
                  <a:avLst/>
                  <a:gdLst>
                    <a:gd name="connsiteX0" fmla="*/ 21209 w 42388"/>
                    <a:gd name="connsiteY0" fmla="*/ 42374 h 42374"/>
                    <a:gd name="connsiteX1" fmla="*/ 42389 w 42388"/>
                    <a:gd name="connsiteY1" fmla="*/ 21127 h 42374"/>
                    <a:gd name="connsiteX2" fmla="*/ 21209 w 42388"/>
                    <a:gd name="connsiteY2" fmla="*/ 0 h 42374"/>
                    <a:gd name="connsiteX3" fmla="*/ 0 w 42388"/>
                    <a:gd name="connsiteY3" fmla="*/ 21127 h 42374"/>
                    <a:gd name="connsiteX4" fmla="*/ 21209 w 4238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4">
                      <a:moveTo>
                        <a:pt x="21209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-8" y="3284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3" name="Forma libre 662">
                  <a:extLst>
                    <a:ext uri="{FF2B5EF4-FFF2-40B4-BE49-F238E27FC236}">
                      <a16:creationId xmlns:a16="http://schemas.microsoft.com/office/drawing/2014/main" id="{8B9C61B1-E145-75E3-2DE5-C24E1B933AAA}"/>
                    </a:ext>
                  </a:extLst>
                </p:cNvPr>
                <p:cNvSpPr/>
                <p:nvPr/>
              </p:nvSpPr>
              <p:spPr>
                <a:xfrm>
                  <a:off x="1492895" y="1951152"/>
                  <a:ext cx="50425" cy="50407"/>
                </a:xfrm>
                <a:custGeom>
                  <a:avLst/>
                  <a:gdLst>
                    <a:gd name="connsiteX0" fmla="*/ 21210 w 42389"/>
                    <a:gd name="connsiteY0" fmla="*/ 42374 h 42374"/>
                    <a:gd name="connsiteX1" fmla="*/ 42389 w 42389"/>
                    <a:gd name="connsiteY1" fmla="*/ 21127 h 42374"/>
                    <a:gd name="connsiteX2" fmla="*/ 21210 w 42389"/>
                    <a:gd name="connsiteY2" fmla="*/ 0 h 42374"/>
                    <a:gd name="connsiteX3" fmla="*/ 0 w 42389"/>
                    <a:gd name="connsiteY3" fmla="*/ 21127 h 42374"/>
                    <a:gd name="connsiteX4" fmla="*/ 21210 w 4238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4">
                      <a:moveTo>
                        <a:pt x="21210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8" y="0"/>
                        <a:pt x="21210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0" y="32842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4" name="Forma libre 663">
                  <a:extLst>
                    <a:ext uri="{FF2B5EF4-FFF2-40B4-BE49-F238E27FC236}">
                      <a16:creationId xmlns:a16="http://schemas.microsoft.com/office/drawing/2014/main" id="{96831F67-7E3D-4A12-5B84-80296FADD6AE}"/>
                    </a:ext>
                  </a:extLst>
                </p:cNvPr>
                <p:cNvSpPr/>
                <p:nvPr/>
              </p:nvSpPr>
              <p:spPr>
                <a:xfrm>
                  <a:off x="1556025" y="1951152"/>
                  <a:ext cx="50380" cy="50407"/>
                </a:xfrm>
                <a:custGeom>
                  <a:avLst/>
                  <a:gdLst>
                    <a:gd name="connsiteX0" fmla="*/ 21172 w 42351"/>
                    <a:gd name="connsiteY0" fmla="*/ 42374 h 42374"/>
                    <a:gd name="connsiteX1" fmla="*/ 42351 w 42351"/>
                    <a:gd name="connsiteY1" fmla="*/ 21127 h 42374"/>
                    <a:gd name="connsiteX2" fmla="*/ 21172 w 42351"/>
                    <a:gd name="connsiteY2" fmla="*/ 0 h 42374"/>
                    <a:gd name="connsiteX3" fmla="*/ 0 w 42351"/>
                    <a:gd name="connsiteY3" fmla="*/ 21127 h 42374"/>
                    <a:gd name="connsiteX4" fmla="*/ 21172 w 42351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4">
                      <a:moveTo>
                        <a:pt x="21172" y="42374"/>
                      </a:moveTo>
                      <a:cubicBezTo>
                        <a:pt x="32857" y="42374"/>
                        <a:pt x="42351" y="32842"/>
                        <a:pt x="42351" y="21127"/>
                      </a:cubicBezTo>
                      <a:cubicBezTo>
                        <a:pt x="42351" y="9479"/>
                        <a:pt x="32850" y="0"/>
                        <a:pt x="21172" y="0"/>
                      </a:cubicBezTo>
                      <a:cubicBezTo>
                        <a:pt x="9456" y="0"/>
                        <a:pt x="0" y="9479"/>
                        <a:pt x="0" y="21127"/>
                      </a:cubicBezTo>
                      <a:cubicBezTo>
                        <a:pt x="0" y="32842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5" name="Forma libre 664">
                  <a:extLst>
                    <a:ext uri="{FF2B5EF4-FFF2-40B4-BE49-F238E27FC236}">
                      <a16:creationId xmlns:a16="http://schemas.microsoft.com/office/drawing/2014/main" id="{F3ABB9A9-93A0-1B17-03D1-7BA507069BBF}"/>
                    </a:ext>
                  </a:extLst>
                </p:cNvPr>
                <p:cNvSpPr/>
                <p:nvPr/>
              </p:nvSpPr>
              <p:spPr>
                <a:xfrm>
                  <a:off x="1619117" y="1951152"/>
                  <a:ext cx="50425" cy="50407"/>
                </a:xfrm>
                <a:custGeom>
                  <a:avLst/>
                  <a:gdLst>
                    <a:gd name="connsiteX0" fmla="*/ 21217 w 42389"/>
                    <a:gd name="connsiteY0" fmla="*/ 42374 h 42374"/>
                    <a:gd name="connsiteX1" fmla="*/ 42389 w 42389"/>
                    <a:gd name="connsiteY1" fmla="*/ 21127 h 42374"/>
                    <a:gd name="connsiteX2" fmla="*/ 21217 w 42389"/>
                    <a:gd name="connsiteY2" fmla="*/ 0 h 42374"/>
                    <a:gd name="connsiteX3" fmla="*/ 0 w 42389"/>
                    <a:gd name="connsiteY3" fmla="*/ 21127 h 42374"/>
                    <a:gd name="connsiteX4" fmla="*/ 21217 w 4238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4">
                      <a:moveTo>
                        <a:pt x="21217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8" y="0"/>
                        <a:pt x="21217" y="0"/>
                      </a:cubicBezTo>
                      <a:cubicBezTo>
                        <a:pt x="9502" y="0"/>
                        <a:pt x="0" y="9479"/>
                        <a:pt x="0" y="21127"/>
                      </a:cubicBezTo>
                      <a:cubicBezTo>
                        <a:pt x="-8" y="32842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6" name="Forma libre 665">
                  <a:extLst>
                    <a:ext uri="{FF2B5EF4-FFF2-40B4-BE49-F238E27FC236}">
                      <a16:creationId xmlns:a16="http://schemas.microsoft.com/office/drawing/2014/main" id="{6898DF9A-84AD-79CC-CB9A-61A7914C876F}"/>
                    </a:ext>
                  </a:extLst>
                </p:cNvPr>
                <p:cNvSpPr/>
                <p:nvPr/>
              </p:nvSpPr>
              <p:spPr>
                <a:xfrm>
                  <a:off x="1682247" y="1951152"/>
                  <a:ext cx="50388" cy="50407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127 h 42374"/>
                    <a:gd name="connsiteX2" fmla="*/ 21179 w 42358"/>
                    <a:gd name="connsiteY2" fmla="*/ 0 h 42374"/>
                    <a:gd name="connsiteX3" fmla="*/ 0 w 42358"/>
                    <a:gd name="connsiteY3" fmla="*/ 21127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64" y="0"/>
                        <a:pt x="0" y="9479"/>
                        <a:pt x="0" y="21127"/>
                      </a:cubicBezTo>
                      <a:cubicBezTo>
                        <a:pt x="0" y="32842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7" name="Forma libre 666">
                  <a:extLst>
                    <a:ext uri="{FF2B5EF4-FFF2-40B4-BE49-F238E27FC236}">
                      <a16:creationId xmlns:a16="http://schemas.microsoft.com/office/drawing/2014/main" id="{22712D79-8F9B-51DC-8C34-46AB4CB0A4A5}"/>
                    </a:ext>
                  </a:extLst>
                </p:cNvPr>
                <p:cNvSpPr/>
                <p:nvPr/>
              </p:nvSpPr>
              <p:spPr>
                <a:xfrm>
                  <a:off x="1745331" y="1951152"/>
                  <a:ext cx="50389" cy="50407"/>
                </a:xfrm>
                <a:custGeom>
                  <a:avLst/>
                  <a:gdLst>
                    <a:gd name="connsiteX0" fmla="*/ 21180 w 42359"/>
                    <a:gd name="connsiteY0" fmla="*/ 42374 h 42374"/>
                    <a:gd name="connsiteX1" fmla="*/ 42359 w 42359"/>
                    <a:gd name="connsiteY1" fmla="*/ 21127 h 42374"/>
                    <a:gd name="connsiteX2" fmla="*/ 21180 w 42359"/>
                    <a:gd name="connsiteY2" fmla="*/ 0 h 42374"/>
                    <a:gd name="connsiteX3" fmla="*/ 0 w 42359"/>
                    <a:gd name="connsiteY3" fmla="*/ 21127 h 42374"/>
                    <a:gd name="connsiteX4" fmla="*/ 21180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80" y="42374"/>
                      </a:moveTo>
                      <a:cubicBezTo>
                        <a:pt x="3286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58" y="0"/>
                        <a:pt x="21180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0" y="32842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8" name="Forma libre 667">
                  <a:extLst>
                    <a:ext uri="{FF2B5EF4-FFF2-40B4-BE49-F238E27FC236}">
                      <a16:creationId xmlns:a16="http://schemas.microsoft.com/office/drawing/2014/main" id="{E62FA242-E029-D946-AEE5-2238208E6F4B}"/>
                    </a:ext>
                  </a:extLst>
                </p:cNvPr>
                <p:cNvSpPr/>
                <p:nvPr/>
              </p:nvSpPr>
              <p:spPr>
                <a:xfrm>
                  <a:off x="1366707" y="2014220"/>
                  <a:ext cx="50389" cy="50433"/>
                </a:xfrm>
                <a:custGeom>
                  <a:avLst/>
                  <a:gdLst>
                    <a:gd name="connsiteX0" fmla="*/ 21142 w 42359"/>
                    <a:gd name="connsiteY0" fmla="*/ 42396 h 42396"/>
                    <a:gd name="connsiteX1" fmla="*/ 42359 w 42359"/>
                    <a:gd name="connsiteY1" fmla="*/ 21217 h 42396"/>
                    <a:gd name="connsiteX2" fmla="*/ 21142 w 42359"/>
                    <a:gd name="connsiteY2" fmla="*/ 0 h 42396"/>
                    <a:gd name="connsiteX3" fmla="*/ 0 w 42359"/>
                    <a:gd name="connsiteY3" fmla="*/ 21217 h 42396"/>
                    <a:gd name="connsiteX4" fmla="*/ 21142 w 42359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96">
                      <a:moveTo>
                        <a:pt x="21142" y="42396"/>
                      </a:moveTo>
                      <a:cubicBezTo>
                        <a:pt x="32888" y="42396"/>
                        <a:pt x="42359" y="32947"/>
                        <a:pt x="42359" y="21217"/>
                      </a:cubicBezTo>
                      <a:cubicBezTo>
                        <a:pt x="42359" y="9501"/>
                        <a:pt x="32888" y="0"/>
                        <a:pt x="21142" y="0"/>
                      </a:cubicBezTo>
                      <a:cubicBezTo>
                        <a:pt x="9457" y="0"/>
                        <a:pt x="0" y="9501"/>
                        <a:pt x="0" y="21217"/>
                      </a:cubicBezTo>
                      <a:cubicBezTo>
                        <a:pt x="0" y="32947"/>
                        <a:pt x="9464" y="42396"/>
                        <a:pt x="21142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9" name="Forma libre 668">
                  <a:extLst>
                    <a:ext uri="{FF2B5EF4-FFF2-40B4-BE49-F238E27FC236}">
                      <a16:creationId xmlns:a16="http://schemas.microsoft.com/office/drawing/2014/main" id="{261165EC-D4D6-99BE-5228-6F078AD7C481}"/>
                    </a:ext>
                  </a:extLst>
                </p:cNvPr>
                <p:cNvSpPr/>
                <p:nvPr/>
              </p:nvSpPr>
              <p:spPr>
                <a:xfrm>
                  <a:off x="1429766" y="2014220"/>
                  <a:ext cx="50424" cy="50433"/>
                </a:xfrm>
                <a:custGeom>
                  <a:avLst/>
                  <a:gdLst>
                    <a:gd name="connsiteX0" fmla="*/ 21209 w 42388"/>
                    <a:gd name="connsiteY0" fmla="*/ 42396 h 42396"/>
                    <a:gd name="connsiteX1" fmla="*/ 42389 w 42388"/>
                    <a:gd name="connsiteY1" fmla="*/ 21217 h 42396"/>
                    <a:gd name="connsiteX2" fmla="*/ 21209 w 42388"/>
                    <a:gd name="connsiteY2" fmla="*/ 0 h 42396"/>
                    <a:gd name="connsiteX3" fmla="*/ 0 w 42388"/>
                    <a:gd name="connsiteY3" fmla="*/ 21217 h 42396"/>
                    <a:gd name="connsiteX4" fmla="*/ 21209 w 42388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96">
                      <a:moveTo>
                        <a:pt x="21209" y="42396"/>
                      </a:moveTo>
                      <a:cubicBezTo>
                        <a:pt x="32895" y="42396"/>
                        <a:pt x="42389" y="32947"/>
                        <a:pt x="42389" y="21217"/>
                      </a:cubicBezTo>
                      <a:cubicBezTo>
                        <a:pt x="42389" y="9501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-8" y="32947"/>
                        <a:pt x="9494" y="42396"/>
                        <a:pt x="21209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0" name="Forma libre 669">
                  <a:extLst>
                    <a:ext uri="{FF2B5EF4-FFF2-40B4-BE49-F238E27FC236}">
                      <a16:creationId xmlns:a16="http://schemas.microsoft.com/office/drawing/2014/main" id="{EBE6411D-5DE6-D341-D589-549B16F2453F}"/>
                    </a:ext>
                  </a:extLst>
                </p:cNvPr>
                <p:cNvSpPr/>
                <p:nvPr/>
              </p:nvSpPr>
              <p:spPr>
                <a:xfrm>
                  <a:off x="1492895" y="2014220"/>
                  <a:ext cx="50425" cy="50433"/>
                </a:xfrm>
                <a:custGeom>
                  <a:avLst/>
                  <a:gdLst>
                    <a:gd name="connsiteX0" fmla="*/ 21210 w 42389"/>
                    <a:gd name="connsiteY0" fmla="*/ 42396 h 42396"/>
                    <a:gd name="connsiteX1" fmla="*/ 42389 w 42389"/>
                    <a:gd name="connsiteY1" fmla="*/ 21217 h 42396"/>
                    <a:gd name="connsiteX2" fmla="*/ 21210 w 42389"/>
                    <a:gd name="connsiteY2" fmla="*/ 0 h 42396"/>
                    <a:gd name="connsiteX3" fmla="*/ 0 w 42389"/>
                    <a:gd name="connsiteY3" fmla="*/ 21217 h 42396"/>
                    <a:gd name="connsiteX4" fmla="*/ 21210 w 42389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96">
                      <a:moveTo>
                        <a:pt x="21210" y="42396"/>
                      </a:moveTo>
                      <a:cubicBezTo>
                        <a:pt x="32895" y="42396"/>
                        <a:pt x="42389" y="32947"/>
                        <a:pt x="42389" y="21217"/>
                      </a:cubicBezTo>
                      <a:cubicBezTo>
                        <a:pt x="42389" y="9501"/>
                        <a:pt x="32888" y="0"/>
                        <a:pt x="21210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0" y="32947"/>
                        <a:pt x="9494" y="42396"/>
                        <a:pt x="21210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1" name="Forma libre 670">
                  <a:extLst>
                    <a:ext uri="{FF2B5EF4-FFF2-40B4-BE49-F238E27FC236}">
                      <a16:creationId xmlns:a16="http://schemas.microsoft.com/office/drawing/2014/main" id="{CC0B7D93-5E67-D85E-DCDD-83670F9BE9B2}"/>
                    </a:ext>
                  </a:extLst>
                </p:cNvPr>
                <p:cNvSpPr/>
                <p:nvPr/>
              </p:nvSpPr>
              <p:spPr>
                <a:xfrm>
                  <a:off x="1556025" y="2014220"/>
                  <a:ext cx="50380" cy="50433"/>
                </a:xfrm>
                <a:custGeom>
                  <a:avLst/>
                  <a:gdLst>
                    <a:gd name="connsiteX0" fmla="*/ 21172 w 42351"/>
                    <a:gd name="connsiteY0" fmla="*/ 42396 h 42396"/>
                    <a:gd name="connsiteX1" fmla="*/ 42351 w 42351"/>
                    <a:gd name="connsiteY1" fmla="*/ 21217 h 42396"/>
                    <a:gd name="connsiteX2" fmla="*/ 21172 w 42351"/>
                    <a:gd name="connsiteY2" fmla="*/ 0 h 42396"/>
                    <a:gd name="connsiteX3" fmla="*/ 0 w 42351"/>
                    <a:gd name="connsiteY3" fmla="*/ 21217 h 42396"/>
                    <a:gd name="connsiteX4" fmla="*/ 21172 w 42351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96">
                      <a:moveTo>
                        <a:pt x="21172" y="42396"/>
                      </a:moveTo>
                      <a:cubicBezTo>
                        <a:pt x="32857" y="42396"/>
                        <a:pt x="42351" y="32947"/>
                        <a:pt x="42351" y="21217"/>
                      </a:cubicBezTo>
                      <a:cubicBezTo>
                        <a:pt x="42351" y="9501"/>
                        <a:pt x="32850" y="0"/>
                        <a:pt x="21172" y="0"/>
                      </a:cubicBezTo>
                      <a:cubicBezTo>
                        <a:pt x="9456" y="0"/>
                        <a:pt x="0" y="9501"/>
                        <a:pt x="0" y="21217"/>
                      </a:cubicBezTo>
                      <a:cubicBezTo>
                        <a:pt x="0" y="32947"/>
                        <a:pt x="9464" y="42396"/>
                        <a:pt x="21172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2" name="Forma libre 671">
                  <a:extLst>
                    <a:ext uri="{FF2B5EF4-FFF2-40B4-BE49-F238E27FC236}">
                      <a16:creationId xmlns:a16="http://schemas.microsoft.com/office/drawing/2014/main" id="{0FDAA91E-1453-EC81-B057-CCC447381901}"/>
                    </a:ext>
                  </a:extLst>
                </p:cNvPr>
                <p:cNvSpPr/>
                <p:nvPr/>
              </p:nvSpPr>
              <p:spPr>
                <a:xfrm>
                  <a:off x="1619117" y="2014220"/>
                  <a:ext cx="50425" cy="50433"/>
                </a:xfrm>
                <a:custGeom>
                  <a:avLst/>
                  <a:gdLst>
                    <a:gd name="connsiteX0" fmla="*/ 21217 w 42389"/>
                    <a:gd name="connsiteY0" fmla="*/ 42396 h 42396"/>
                    <a:gd name="connsiteX1" fmla="*/ 42389 w 42389"/>
                    <a:gd name="connsiteY1" fmla="*/ 21217 h 42396"/>
                    <a:gd name="connsiteX2" fmla="*/ 21217 w 42389"/>
                    <a:gd name="connsiteY2" fmla="*/ 0 h 42396"/>
                    <a:gd name="connsiteX3" fmla="*/ 0 w 42389"/>
                    <a:gd name="connsiteY3" fmla="*/ 21217 h 42396"/>
                    <a:gd name="connsiteX4" fmla="*/ 21217 w 42389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96">
                      <a:moveTo>
                        <a:pt x="21217" y="42396"/>
                      </a:moveTo>
                      <a:cubicBezTo>
                        <a:pt x="32895" y="42396"/>
                        <a:pt x="42389" y="32947"/>
                        <a:pt x="42389" y="21217"/>
                      </a:cubicBezTo>
                      <a:cubicBezTo>
                        <a:pt x="42389" y="9501"/>
                        <a:pt x="32888" y="0"/>
                        <a:pt x="21217" y="0"/>
                      </a:cubicBezTo>
                      <a:cubicBezTo>
                        <a:pt x="9502" y="0"/>
                        <a:pt x="0" y="9501"/>
                        <a:pt x="0" y="21217"/>
                      </a:cubicBezTo>
                      <a:cubicBezTo>
                        <a:pt x="-8" y="32947"/>
                        <a:pt x="9494" y="42396"/>
                        <a:pt x="21217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3" name="Forma libre 672">
                  <a:extLst>
                    <a:ext uri="{FF2B5EF4-FFF2-40B4-BE49-F238E27FC236}">
                      <a16:creationId xmlns:a16="http://schemas.microsoft.com/office/drawing/2014/main" id="{12E528A2-AC36-AAD1-BBB6-2957E901BA3A}"/>
                    </a:ext>
                  </a:extLst>
                </p:cNvPr>
                <p:cNvSpPr/>
                <p:nvPr/>
              </p:nvSpPr>
              <p:spPr>
                <a:xfrm>
                  <a:off x="1682247" y="2014220"/>
                  <a:ext cx="50388" cy="50433"/>
                </a:xfrm>
                <a:custGeom>
                  <a:avLst/>
                  <a:gdLst>
                    <a:gd name="connsiteX0" fmla="*/ 21179 w 42358"/>
                    <a:gd name="connsiteY0" fmla="*/ 42396 h 42396"/>
                    <a:gd name="connsiteX1" fmla="*/ 42359 w 42358"/>
                    <a:gd name="connsiteY1" fmla="*/ 21217 h 42396"/>
                    <a:gd name="connsiteX2" fmla="*/ 21179 w 42358"/>
                    <a:gd name="connsiteY2" fmla="*/ 0 h 42396"/>
                    <a:gd name="connsiteX3" fmla="*/ 0 w 42358"/>
                    <a:gd name="connsiteY3" fmla="*/ 21217 h 42396"/>
                    <a:gd name="connsiteX4" fmla="*/ 21179 w 42358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96">
                      <a:moveTo>
                        <a:pt x="21179" y="42396"/>
                      </a:moveTo>
                      <a:cubicBezTo>
                        <a:pt x="32895" y="42396"/>
                        <a:pt x="42359" y="32947"/>
                        <a:pt x="42359" y="21217"/>
                      </a:cubicBezTo>
                      <a:cubicBezTo>
                        <a:pt x="42359" y="9501"/>
                        <a:pt x="32887" y="0"/>
                        <a:pt x="21179" y="0"/>
                      </a:cubicBezTo>
                      <a:cubicBezTo>
                        <a:pt x="9464" y="0"/>
                        <a:pt x="0" y="9501"/>
                        <a:pt x="0" y="21217"/>
                      </a:cubicBezTo>
                      <a:cubicBezTo>
                        <a:pt x="0" y="32947"/>
                        <a:pt x="9456" y="42396"/>
                        <a:pt x="21179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4" name="Forma libre 673">
                  <a:extLst>
                    <a:ext uri="{FF2B5EF4-FFF2-40B4-BE49-F238E27FC236}">
                      <a16:creationId xmlns:a16="http://schemas.microsoft.com/office/drawing/2014/main" id="{20C0D3F7-4713-0B9E-E421-A61C26CE7892}"/>
                    </a:ext>
                  </a:extLst>
                </p:cNvPr>
                <p:cNvSpPr/>
                <p:nvPr/>
              </p:nvSpPr>
              <p:spPr>
                <a:xfrm>
                  <a:off x="1745331" y="2014220"/>
                  <a:ext cx="50389" cy="50433"/>
                </a:xfrm>
                <a:custGeom>
                  <a:avLst/>
                  <a:gdLst>
                    <a:gd name="connsiteX0" fmla="*/ 21180 w 42359"/>
                    <a:gd name="connsiteY0" fmla="*/ 42396 h 42396"/>
                    <a:gd name="connsiteX1" fmla="*/ 42359 w 42359"/>
                    <a:gd name="connsiteY1" fmla="*/ 21217 h 42396"/>
                    <a:gd name="connsiteX2" fmla="*/ 21180 w 42359"/>
                    <a:gd name="connsiteY2" fmla="*/ 0 h 42396"/>
                    <a:gd name="connsiteX3" fmla="*/ 0 w 42359"/>
                    <a:gd name="connsiteY3" fmla="*/ 21217 h 42396"/>
                    <a:gd name="connsiteX4" fmla="*/ 21180 w 42359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96">
                      <a:moveTo>
                        <a:pt x="21180" y="42396"/>
                      </a:moveTo>
                      <a:cubicBezTo>
                        <a:pt x="32865" y="42396"/>
                        <a:pt x="42359" y="32947"/>
                        <a:pt x="42359" y="21217"/>
                      </a:cubicBezTo>
                      <a:cubicBezTo>
                        <a:pt x="42359" y="9501"/>
                        <a:pt x="32858" y="0"/>
                        <a:pt x="21180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0" y="32947"/>
                        <a:pt x="9502" y="42396"/>
                        <a:pt x="21180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5" name="Forma libre 674">
                  <a:extLst>
                    <a:ext uri="{FF2B5EF4-FFF2-40B4-BE49-F238E27FC236}">
                      <a16:creationId xmlns:a16="http://schemas.microsoft.com/office/drawing/2014/main" id="{1E2B1E92-68B3-DE9B-41BC-B0E2213C6A03}"/>
                    </a:ext>
                  </a:extLst>
                </p:cNvPr>
                <p:cNvSpPr/>
                <p:nvPr/>
              </p:nvSpPr>
              <p:spPr>
                <a:xfrm>
                  <a:off x="1808434" y="2014220"/>
                  <a:ext cx="50424" cy="50433"/>
                </a:xfrm>
                <a:custGeom>
                  <a:avLst/>
                  <a:gdLst>
                    <a:gd name="connsiteX0" fmla="*/ 21209 w 42388"/>
                    <a:gd name="connsiteY0" fmla="*/ 42396 h 42396"/>
                    <a:gd name="connsiteX1" fmla="*/ 42389 w 42388"/>
                    <a:gd name="connsiteY1" fmla="*/ 21217 h 42396"/>
                    <a:gd name="connsiteX2" fmla="*/ 21209 w 42388"/>
                    <a:gd name="connsiteY2" fmla="*/ 0 h 42396"/>
                    <a:gd name="connsiteX3" fmla="*/ 0 w 42388"/>
                    <a:gd name="connsiteY3" fmla="*/ 21217 h 42396"/>
                    <a:gd name="connsiteX4" fmla="*/ 21209 w 42388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96">
                      <a:moveTo>
                        <a:pt x="21209" y="42396"/>
                      </a:moveTo>
                      <a:cubicBezTo>
                        <a:pt x="32895" y="42396"/>
                        <a:pt x="42389" y="32947"/>
                        <a:pt x="42389" y="21217"/>
                      </a:cubicBezTo>
                      <a:cubicBezTo>
                        <a:pt x="42389" y="9501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-8" y="32947"/>
                        <a:pt x="9494" y="42396"/>
                        <a:pt x="21209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6" name="Forma libre 675">
                  <a:extLst>
                    <a:ext uri="{FF2B5EF4-FFF2-40B4-BE49-F238E27FC236}">
                      <a16:creationId xmlns:a16="http://schemas.microsoft.com/office/drawing/2014/main" id="{499DC2A1-9D2C-1723-BADB-FE8B83AFB1CB}"/>
                    </a:ext>
                  </a:extLst>
                </p:cNvPr>
                <p:cNvSpPr/>
                <p:nvPr/>
              </p:nvSpPr>
              <p:spPr>
                <a:xfrm>
                  <a:off x="1429766" y="2077420"/>
                  <a:ext cx="50424" cy="50344"/>
                </a:xfrm>
                <a:custGeom>
                  <a:avLst/>
                  <a:gdLst>
                    <a:gd name="connsiteX0" fmla="*/ 21209 w 42388"/>
                    <a:gd name="connsiteY0" fmla="*/ 42321 h 42321"/>
                    <a:gd name="connsiteX1" fmla="*/ 42389 w 42388"/>
                    <a:gd name="connsiteY1" fmla="*/ 21127 h 42321"/>
                    <a:gd name="connsiteX2" fmla="*/ 21209 w 42388"/>
                    <a:gd name="connsiteY2" fmla="*/ 0 h 42321"/>
                    <a:gd name="connsiteX3" fmla="*/ 0 w 42388"/>
                    <a:gd name="connsiteY3" fmla="*/ 21127 h 42321"/>
                    <a:gd name="connsiteX4" fmla="*/ 21209 w 4238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21">
                      <a:moveTo>
                        <a:pt x="21209" y="42321"/>
                      </a:moveTo>
                      <a:cubicBezTo>
                        <a:pt x="32895" y="42321"/>
                        <a:pt x="42389" y="32842"/>
                        <a:pt x="42389" y="21127"/>
                      </a:cubicBezTo>
                      <a:cubicBezTo>
                        <a:pt x="42389" y="9389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-8" y="32842"/>
                        <a:pt x="9494" y="42321"/>
                        <a:pt x="2120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7" name="Forma libre 676">
                  <a:extLst>
                    <a:ext uri="{FF2B5EF4-FFF2-40B4-BE49-F238E27FC236}">
                      <a16:creationId xmlns:a16="http://schemas.microsoft.com/office/drawing/2014/main" id="{F105ED5A-A98E-6D85-99C5-B485083DCDA4}"/>
                    </a:ext>
                  </a:extLst>
                </p:cNvPr>
                <p:cNvSpPr/>
                <p:nvPr/>
              </p:nvSpPr>
              <p:spPr>
                <a:xfrm>
                  <a:off x="1492895" y="2077420"/>
                  <a:ext cx="50425" cy="50344"/>
                </a:xfrm>
                <a:custGeom>
                  <a:avLst/>
                  <a:gdLst>
                    <a:gd name="connsiteX0" fmla="*/ 21210 w 42389"/>
                    <a:gd name="connsiteY0" fmla="*/ 42321 h 42321"/>
                    <a:gd name="connsiteX1" fmla="*/ 42389 w 42389"/>
                    <a:gd name="connsiteY1" fmla="*/ 21127 h 42321"/>
                    <a:gd name="connsiteX2" fmla="*/ 21210 w 42389"/>
                    <a:gd name="connsiteY2" fmla="*/ 0 h 42321"/>
                    <a:gd name="connsiteX3" fmla="*/ 0 w 42389"/>
                    <a:gd name="connsiteY3" fmla="*/ 21127 h 42321"/>
                    <a:gd name="connsiteX4" fmla="*/ 21210 w 4238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21">
                      <a:moveTo>
                        <a:pt x="21210" y="42321"/>
                      </a:moveTo>
                      <a:cubicBezTo>
                        <a:pt x="32895" y="42321"/>
                        <a:pt x="42389" y="32842"/>
                        <a:pt x="42389" y="21127"/>
                      </a:cubicBezTo>
                      <a:cubicBezTo>
                        <a:pt x="42389" y="9389"/>
                        <a:pt x="32888" y="0"/>
                        <a:pt x="21210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0" y="32842"/>
                        <a:pt x="9494" y="42321"/>
                        <a:pt x="21210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8" name="Forma libre 677">
                  <a:extLst>
                    <a:ext uri="{FF2B5EF4-FFF2-40B4-BE49-F238E27FC236}">
                      <a16:creationId xmlns:a16="http://schemas.microsoft.com/office/drawing/2014/main" id="{D9DC0950-F88A-4E14-9384-305273BC8BB7}"/>
                    </a:ext>
                  </a:extLst>
                </p:cNvPr>
                <p:cNvSpPr/>
                <p:nvPr/>
              </p:nvSpPr>
              <p:spPr>
                <a:xfrm>
                  <a:off x="1556025" y="2077420"/>
                  <a:ext cx="50380" cy="50344"/>
                </a:xfrm>
                <a:custGeom>
                  <a:avLst/>
                  <a:gdLst>
                    <a:gd name="connsiteX0" fmla="*/ 21172 w 42351"/>
                    <a:gd name="connsiteY0" fmla="*/ 42321 h 42321"/>
                    <a:gd name="connsiteX1" fmla="*/ 42351 w 42351"/>
                    <a:gd name="connsiteY1" fmla="*/ 21127 h 42321"/>
                    <a:gd name="connsiteX2" fmla="*/ 21172 w 42351"/>
                    <a:gd name="connsiteY2" fmla="*/ 0 h 42321"/>
                    <a:gd name="connsiteX3" fmla="*/ 0 w 42351"/>
                    <a:gd name="connsiteY3" fmla="*/ 21127 h 42321"/>
                    <a:gd name="connsiteX4" fmla="*/ 21172 w 42351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21">
                      <a:moveTo>
                        <a:pt x="21172" y="42321"/>
                      </a:moveTo>
                      <a:cubicBezTo>
                        <a:pt x="32857" y="42321"/>
                        <a:pt x="42351" y="32842"/>
                        <a:pt x="42351" y="21127"/>
                      </a:cubicBezTo>
                      <a:cubicBezTo>
                        <a:pt x="42351" y="9389"/>
                        <a:pt x="32850" y="0"/>
                        <a:pt x="21172" y="0"/>
                      </a:cubicBezTo>
                      <a:cubicBezTo>
                        <a:pt x="9456" y="0"/>
                        <a:pt x="0" y="9397"/>
                        <a:pt x="0" y="21127"/>
                      </a:cubicBezTo>
                      <a:cubicBezTo>
                        <a:pt x="0" y="32842"/>
                        <a:pt x="9464" y="42321"/>
                        <a:pt x="21172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9" name="Forma libre 678">
                  <a:extLst>
                    <a:ext uri="{FF2B5EF4-FFF2-40B4-BE49-F238E27FC236}">
                      <a16:creationId xmlns:a16="http://schemas.microsoft.com/office/drawing/2014/main" id="{8E92A120-9149-9638-C5AB-AE503FF6C958}"/>
                    </a:ext>
                  </a:extLst>
                </p:cNvPr>
                <p:cNvSpPr/>
                <p:nvPr/>
              </p:nvSpPr>
              <p:spPr>
                <a:xfrm>
                  <a:off x="1619117" y="2077420"/>
                  <a:ext cx="50425" cy="50344"/>
                </a:xfrm>
                <a:custGeom>
                  <a:avLst/>
                  <a:gdLst>
                    <a:gd name="connsiteX0" fmla="*/ 21217 w 42389"/>
                    <a:gd name="connsiteY0" fmla="*/ 42321 h 42321"/>
                    <a:gd name="connsiteX1" fmla="*/ 42389 w 42389"/>
                    <a:gd name="connsiteY1" fmla="*/ 21127 h 42321"/>
                    <a:gd name="connsiteX2" fmla="*/ 21217 w 42389"/>
                    <a:gd name="connsiteY2" fmla="*/ 0 h 42321"/>
                    <a:gd name="connsiteX3" fmla="*/ 0 w 42389"/>
                    <a:gd name="connsiteY3" fmla="*/ 21127 h 42321"/>
                    <a:gd name="connsiteX4" fmla="*/ 21217 w 4238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21">
                      <a:moveTo>
                        <a:pt x="21217" y="42321"/>
                      </a:moveTo>
                      <a:cubicBezTo>
                        <a:pt x="32895" y="42321"/>
                        <a:pt x="42389" y="32842"/>
                        <a:pt x="42389" y="21127"/>
                      </a:cubicBezTo>
                      <a:cubicBezTo>
                        <a:pt x="42389" y="9389"/>
                        <a:pt x="32888" y="0"/>
                        <a:pt x="21217" y="0"/>
                      </a:cubicBezTo>
                      <a:cubicBezTo>
                        <a:pt x="9502" y="0"/>
                        <a:pt x="0" y="9397"/>
                        <a:pt x="0" y="21127"/>
                      </a:cubicBezTo>
                      <a:cubicBezTo>
                        <a:pt x="-8" y="32842"/>
                        <a:pt x="9494" y="42321"/>
                        <a:pt x="21217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0" name="Forma libre 679">
                  <a:extLst>
                    <a:ext uri="{FF2B5EF4-FFF2-40B4-BE49-F238E27FC236}">
                      <a16:creationId xmlns:a16="http://schemas.microsoft.com/office/drawing/2014/main" id="{A73E30F2-DBC2-5900-A0EC-D75AFE8ACF56}"/>
                    </a:ext>
                  </a:extLst>
                </p:cNvPr>
                <p:cNvSpPr/>
                <p:nvPr/>
              </p:nvSpPr>
              <p:spPr>
                <a:xfrm>
                  <a:off x="1682247" y="2077420"/>
                  <a:ext cx="50388" cy="50344"/>
                </a:xfrm>
                <a:custGeom>
                  <a:avLst/>
                  <a:gdLst>
                    <a:gd name="connsiteX0" fmla="*/ 21179 w 42358"/>
                    <a:gd name="connsiteY0" fmla="*/ 42321 h 42321"/>
                    <a:gd name="connsiteX1" fmla="*/ 42359 w 42358"/>
                    <a:gd name="connsiteY1" fmla="*/ 21127 h 42321"/>
                    <a:gd name="connsiteX2" fmla="*/ 21179 w 42358"/>
                    <a:gd name="connsiteY2" fmla="*/ 0 h 42321"/>
                    <a:gd name="connsiteX3" fmla="*/ 0 w 42358"/>
                    <a:gd name="connsiteY3" fmla="*/ 21127 h 42321"/>
                    <a:gd name="connsiteX4" fmla="*/ 21179 w 4235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1">
                      <a:moveTo>
                        <a:pt x="21179" y="42321"/>
                      </a:moveTo>
                      <a:cubicBezTo>
                        <a:pt x="32895" y="42321"/>
                        <a:pt x="42359" y="32842"/>
                        <a:pt x="42359" y="21127"/>
                      </a:cubicBezTo>
                      <a:cubicBezTo>
                        <a:pt x="42359" y="9389"/>
                        <a:pt x="32887" y="0"/>
                        <a:pt x="21179" y="0"/>
                      </a:cubicBezTo>
                      <a:cubicBezTo>
                        <a:pt x="9464" y="0"/>
                        <a:pt x="0" y="9397"/>
                        <a:pt x="0" y="21127"/>
                      </a:cubicBezTo>
                      <a:cubicBezTo>
                        <a:pt x="0" y="32842"/>
                        <a:pt x="9456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1" name="Forma libre 680">
                  <a:extLst>
                    <a:ext uri="{FF2B5EF4-FFF2-40B4-BE49-F238E27FC236}">
                      <a16:creationId xmlns:a16="http://schemas.microsoft.com/office/drawing/2014/main" id="{7448234C-6F86-79A0-0E6A-41192774B146}"/>
                    </a:ext>
                  </a:extLst>
                </p:cNvPr>
                <p:cNvSpPr/>
                <p:nvPr/>
              </p:nvSpPr>
              <p:spPr>
                <a:xfrm>
                  <a:off x="1745331" y="2077420"/>
                  <a:ext cx="50389" cy="50344"/>
                </a:xfrm>
                <a:custGeom>
                  <a:avLst/>
                  <a:gdLst>
                    <a:gd name="connsiteX0" fmla="*/ 21180 w 42359"/>
                    <a:gd name="connsiteY0" fmla="*/ 42321 h 42321"/>
                    <a:gd name="connsiteX1" fmla="*/ 42359 w 42359"/>
                    <a:gd name="connsiteY1" fmla="*/ 21127 h 42321"/>
                    <a:gd name="connsiteX2" fmla="*/ 21180 w 42359"/>
                    <a:gd name="connsiteY2" fmla="*/ 0 h 42321"/>
                    <a:gd name="connsiteX3" fmla="*/ 0 w 42359"/>
                    <a:gd name="connsiteY3" fmla="*/ 21127 h 42321"/>
                    <a:gd name="connsiteX4" fmla="*/ 21180 w 4235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21">
                      <a:moveTo>
                        <a:pt x="21180" y="42321"/>
                      </a:moveTo>
                      <a:cubicBezTo>
                        <a:pt x="32865" y="42321"/>
                        <a:pt x="42359" y="32842"/>
                        <a:pt x="42359" y="21127"/>
                      </a:cubicBezTo>
                      <a:cubicBezTo>
                        <a:pt x="42359" y="9389"/>
                        <a:pt x="32858" y="0"/>
                        <a:pt x="21180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0" y="32842"/>
                        <a:pt x="9502" y="42321"/>
                        <a:pt x="21180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2" name="Forma libre 681">
                  <a:extLst>
                    <a:ext uri="{FF2B5EF4-FFF2-40B4-BE49-F238E27FC236}">
                      <a16:creationId xmlns:a16="http://schemas.microsoft.com/office/drawing/2014/main" id="{C1BEFC22-58E7-AB25-F027-B7468B2355B9}"/>
                    </a:ext>
                  </a:extLst>
                </p:cNvPr>
                <p:cNvSpPr/>
                <p:nvPr/>
              </p:nvSpPr>
              <p:spPr>
                <a:xfrm>
                  <a:off x="1808434" y="2077420"/>
                  <a:ext cx="50424" cy="50344"/>
                </a:xfrm>
                <a:custGeom>
                  <a:avLst/>
                  <a:gdLst>
                    <a:gd name="connsiteX0" fmla="*/ 21209 w 42388"/>
                    <a:gd name="connsiteY0" fmla="*/ 42321 h 42321"/>
                    <a:gd name="connsiteX1" fmla="*/ 42389 w 42388"/>
                    <a:gd name="connsiteY1" fmla="*/ 21127 h 42321"/>
                    <a:gd name="connsiteX2" fmla="*/ 21209 w 42388"/>
                    <a:gd name="connsiteY2" fmla="*/ 0 h 42321"/>
                    <a:gd name="connsiteX3" fmla="*/ 0 w 42388"/>
                    <a:gd name="connsiteY3" fmla="*/ 21127 h 42321"/>
                    <a:gd name="connsiteX4" fmla="*/ 21209 w 4238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21">
                      <a:moveTo>
                        <a:pt x="21209" y="42321"/>
                      </a:moveTo>
                      <a:cubicBezTo>
                        <a:pt x="32895" y="42321"/>
                        <a:pt x="42389" y="32842"/>
                        <a:pt x="42389" y="21127"/>
                      </a:cubicBezTo>
                      <a:cubicBezTo>
                        <a:pt x="42389" y="9389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-8" y="32842"/>
                        <a:pt x="9494" y="42321"/>
                        <a:pt x="2120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3" name="Forma libre 682">
                  <a:extLst>
                    <a:ext uri="{FF2B5EF4-FFF2-40B4-BE49-F238E27FC236}">
                      <a16:creationId xmlns:a16="http://schemas.microsoft.com/office/drawing/2014/main" id="{7A0C994A-F47D-F03E-0123-EB493E6B36AF}"/>
                    </a:ext>
                  </a:extLst>
                </p:cNvPr>
                <p:cNvSpPr/>
                <p:nvPr/>
              </p:nvSpPr>
              <p:spPr>
                <a:xfrm>
                  <a:off x="1871563" y="2077420"/>
                  <a:ext cx="50380" cy="50344"/>
                </a:xfrm>
                <a:custGeom>
                  <a:avLst/>
                  <a:gdLst>
                    <a:gd name="connsiteX0" fmla="*/ 21179 w 42351"/>
                    <a:gd name="connsiteY0" fmla="*/ 42321 h 42321"/>
                    <a:gd name="connsiteX1" fmla="*/ 42351 w 42351"/>
                    <a:gd name="connsiteY1" fmla="*/ 21127 h 42321"/>
                    <a:gd name="connsiteX2" fmla="*/ 21179 w 42351"/>
                    <a:gd name="connsiteY2" fmla="*/ 0 h 42321"/>
                    <a:gd name="connsiteX3" fmla="*/ 0 w 42351"/>
                    <a:gd name="connsiteY3" fmla="*/ 21127 h 42321"/>
                    <a:gd name="connsiteX4" fmla="*/ 21179 w 42351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21">
                      <a:moveTo>
                        <a:pt x="21179" y="42321"/>
                      </a:moveTo>
                      <a:cubicBezTo>
                        <a:pt x="32857" y="42321"/>
                        <a:pt x="42351" y="32842"/>
                        <a:pt x="42351" y="21127"/>
                      </a:cubicBezTo>
                      <a:cubicBezTo>
                        <a:pt x="42351" y="9389"/>
                        <a:pt x="32850" y="0"/>
                        <a:pt x="21179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0" y="32842"/>
                        <a:pt x="9494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04" name="Grupo 703">
                <a:extLst>
                  <a:ext uri="{FF2B5EF4-FFF2-40B4-BE49-F238E27FC236}">
                    <a16:creationId xmlns:a16="http://schemas.microsoft.com/office/drawing/2014/main" id="{540BBA6A-8225-89C1-E287-26345BDCACD5}"/>
                  </a:ext>
                </a:extLst>
              </p:cNvPr>
              <p:cNvGrpSpPr/>
              <p:nvPr/>
            </p:nvGrpSpPr>
            <p:grpSpPr>
              <a:xfrm>
                <a:off x="1556025" y="2140478"/>
                <a:ext cx="365918" cy="239705"/>
                <a:chOff x="1556025" y="2140478"/>
                <a:chExt cx="365918" cy="239705"/>
              </a:xfrm>
              <a:solidFill>
                <a:srgbClr val="D52A1E"/>
              </a:solidFill>
            </p:grpSpPr>
            <p:sp>
              <p:nvSpPr>
                <p:cNvPr id="684" name="Forma libre 683">
                  <a:extLst>
                    <a:ext uri="{FF2B5EF4-FFF2-40B4-BE49-F238E27FC236}">
                      <a16:creationId xmlns:a16="http://schemas.microsoft.com/office/drawing/2014/main" id="{35CCA1D1-1A56-C494-10DD-A11CD186D95C}"/>
                    </a:ext>
                  </a:extLst>
                </p:cNvPr>
                <p:cNvSpPr/>
                <p:nvPr/>
              </p:nvSpPr>
              <p:spPr>
                <a:xfrm>
                  <a:off x="1556025" y="2140478"/>
                  <a:ext cx="50380" cy="50370"/>
                </a:xfrm>
                <a:custGeom>
                  <a:avLst/>
                  <a:gdLst>
                    <a:gd name="connsiteX0" fmla="*/ 21172 w 42351"/>
                    <a:gd name="connsiteY0" fmla="*/ 42344 h 42343"/>
                    <a:gd name="connsiteX1" fmla="*/ 42351 w 42351"/>
                    <a:gd name="connsiteY1" fmla="*/ 21217 h 42343"/>
                    <a:gd name="connsiteX2" fmla="*/ 21172 w 42351"/>
                    <a:gd name="connsiteY2" fmla="*/ 0 h 42343"/>
                    <a:gd name="connsiteX3" fmla="*/ 0 w 42351"/>
                    <a:gd name="connsiteY3" fmla="*/ 21217 h 42343"/>
                    <a:gd name="connsiteX4" fmla="*/ 21172 w 42351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43">
                      <a:moveTo>
                        <a:pt x="21172" y="42344"/>
                      </a:moveTo>
                      <a:cubicBezTo>
                        <a:pt x="32857" y="42344"/>
                        <a:pt x="42351" y="32850"/>
                        <a:pt x="42351" y="21217"/>
                      </a:cubicBezTo>
                      <a:cubicBezTo>
                        <a:pt x="42351" y="9486"/>
                        <a:pt x="32850" y="0"/>
                        <a:pt x="21172" y="0"/>
                      </a:cubicBezTo>
                      <a:cubicBezTo>
                        <a:pt x="9456" y="0"/>
                        <a:pt x="0" y="9479"/>
                        <a:pt x="0" y="21217"/>
                      </a:cubicBezTo>
                      <a:cubicBezTo>
                        <a:pt x="0" y="32850"/>
                        <a:pt x="9464" y="42344"/>
                        <a:pt x="21172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5" name="Forma libre 684">
                  <a:extLst>
                    <a:ext uri="{FF2B5EF4-FFF2-40B4-BE49-F238E27FC236}">
                      <a16:creationId xmlns:a16="http://schemas.microsoft.com/office/drawing/2014/main" id="{BB6FF700-E196-7A99-B397-A875C1928DC9}"/>
                    </a:ext>
                  </a:extLst>
                </p:cNvPr>
                <p:cNvSpPr/>
                <p:nvPr/>
              </p:nvSpPr>
              <p:spPr>
                <a:xfrm>
                  <a:off x="1619117" y="2140478"/>
                  <a:ext cx="50425" cy="50370"/>
                </a:xfrm>
                <a:custGeom>
                  <a:avLst/>
                  <a:gdLst>
                    <a:gd name="connsiteX0" fmla="*/ 21217 w 42389"/>
                    <a:gd name="connsiteY0" fmla="*/ 42344 h 42343"/>
                    <a:gd name="connsiteX1" fmla="*/ 42389 w 42389"/>
                    <a:gd name="connsiteY1" fmla="*/ 21217 h 42343"/>
                    <a:gd name="connsiteX2" fmla="*/ 21217 w 42389"/>
                    <a:gd name="connsiteY2" fmla="*/ 0 h 42343"/>
                    <a:gd name="connsiteX3" fmla="*/ 0 w 42389"/>
                    <a:gd name="connsiteY3" fmla="*/ 21217 h 42343"/>
                    <a:gd name="connsiteX4" fmla="*/ 21217 w 42389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43">
                      <a:moveTo>
                        <a:pt x="21217" y="42344"/>
                      </a:moveTo>
                      <a:cubicBezTo>
                        <a:pt x="32895" y="42344"/>
                        <a:pt x="42389" y="32850"/>
                        <a:pt x="42389" y="21217"/>
                      </a:cubicBezTo>
                      <a:cubicBezTo>
                        <a:pt x="42389" y="9486"/>
                        <a:pt x="32888" y="0"/>
                        <a:pt x="21217" y="0"/>
                      </a:cubicBezTo>
                      <a:cubicBezTo>
                        <a:pt x="9502" y="0"/>
                        <a:pt x="0" y="9479"/>
                        <a:pt x="0" y="21217"/>
                      </a:cubicBezTo>
                      <a:cubicBezTo>
                        <a:pt x="-8" y="32850"/>
                        <a:pt x="9494" y="42344"/>
                        <a:pt x="21217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6" name="Forma libre 685">
                  <a:extLst>
                    <a:ext uri="{FF2B5EF4-FFF2-40B4-BE49-F238E27FC236}">
                      <a16:creationId xmlns:a16="http://schemas.microsoft.com/office/drawing/2014/main" id="{D28A1E39-A229-4E1E-06B5-BD8865301908}"/>
                    </a:ext>
                  </a:extLst>
                </p:cNvPr>
                <p:cNvSpPr/>
                <p:nvPr/>
              </p:nvSpPr>
              <p:spPr>
                <a:xfrm>
                  <a:off x="1682247" y="2140478"/>
                  <a:ext cx="50388" cy="50370"/>
                </a:xfrm>
                <a:custGeom>
                  <a:avLst/>
                  <a:gdLst>
                    <a:gd name="connsiteX0" fmla="*/ 21179 w 42358"/>
                    <a:gd name="connsiteY0" fmla="*/ 42344 h 42343"/>
                    <a:gd name="connsiteX1" fmla="*/ 42359 w 42358"/>
                    <a:gd name="connsiteY1" fmla="*/ 21217 h 42343"/>
                    <a:gd name="connsiteX2" fmla="*/ 21179 w 42358"/>
                    <a:gd name="connsiteY2" fmla="*/ 0 h 42343"/>
                    <a:gd name="connsiteX3" fmla="*/ 0 w 42358"/>
                    <a:gd name="connsiteY3" fmla="*/ 21217 h 42343"/>
                    <a:gd name="connsiteX4" fmla="*/ 21179 w 4235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43">
                      <a:moveTo>
                        <a:pt x="21179" y="42344"/>
                      </a:moveTo>
                      <a:cubicBezTo>
                        <a:pt x="32895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87" y="0"/>
                        <a:pt x="21179" y="0"/>
                      </a:cubicBezTo>
                      <a:cubicBezTo>
                        <a:pt x="9464" y="0"/>
                        <a:pt x="0" y="9479"/>
                        <a:pt x="0" y="21217"/>
                      </a:cubicBezTo>
                      <a:cubicBezTo>
                        <a:pt x="0" y="32850"/>
                        <a:pt x="9456" y="42344"/>
                        <a:pt x="2117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7" name="Forma libre 686">
                  <a:extLst>
                    <a:ext uri="{FF2B5EF4-FFF2-40B4-BE49-F238E27FC236}">
                      <a16:creationId xmlns:a16="http://schemas.microsoft.com/office/drawing/2014/main" id="{35712E82-D5CF-6231-6275-1F93172EBC62}"/>
                    </a:ext>
                  </a:extLst>
                </p:cNvPr>
                <p:cNvSpPr/>
                <p:nvPr/>
              </p:nvSpPr>
              <p:spPr>
                <a:xfrm>
                  <a:off x="1745331" y="2140478"/>
                  <a:ext cx="50389" cy="50370"/>
                </a:xfrm>
                <a:custGeom>
                  <a:avLst/>
                  <a:gdLst>
                    <a:gd name="connsiteX0" fmla="*/ 21180 w 42359"/>
                    <a:gd name="connsiteY0" fmla="*/ 42344 h 42343"/>
                    <a:gd name="connsiteX1" fmla="*/ 42359 w 42359"/>
                    <a:gd name="connsiteY1" fmla="*/ 21217 h 42343"/>
                    <a:gd name="connsiteX2" fmla="*/ 21180 w 42359"/>
                    <a:gd name="connsiteY2" fmla="*/ 0 h 42343"/>
                    <a:gd name="connsiteX3" fmla="*/ 0 w 42359"/>
                    <a:gd name="connsiteY3" fmla="*/ 21217 h 42343"/>
                    <a:gd name="connsiteX4" fmla="*/ 21180 w 42359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43">
                      <a:moveTo>
                        <a:pt x="21180" y="42344"/>
                      </a:moveTo>
                      <a:cubicBezTo>
                        <a:pt x="32865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58" y="0"/>
                        <a:pt x="21180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0" y="32850"/>
                        <a:pt x="9502" y="42344"/>
                        <a:pt x="21180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8" name="Forma libre 687">
                  <a:extLst>
                    <a:ext uri="{FF2B5EF4-FFF2-40B4-BE49-F238E27FC236}">
                      <a16:creationId xmlns:a16="http://schemas.microsoft.com/office/drawing/2014/main" id="{015CDF61-8CF7-FEF0-996D-62F8E4CD3711}"/>
                    </a:ext>
                  </a:extLst>
                </p:cNvPr>
                <p:cNvSpPr/>
                <p:nvPr/>
              </p:nvSpPr>
              <p:spPr>
                <a:xfrm>
                  <a:off x="1808434" y="2140478"/>
                  <a:ext cx="50424" cy="50370"/>
                </a:xfrm>
                <a:custGeom>
                  <a:avLst/>
                  <a:gdLst>
                    <a:gd name="connsiteX0" fmla="*/ 21209 w 42388"/>
                    <a:gd name="connsiteY0" fmla="*/ 42344 h 42343"/>
                    <a:gd name="connsiteX1" fmla="*/ 42389 w 42388"/>
                    <a:gd name="connsiteY1" fmla="*/ 21217 h 42343"/>
                    <a:gd name="connsiteX2" fmla="*/ 21209 w 42388"/>
                    <a:gd name="connsiteY2" fmla="*/ 0 h 42343"/>
                    <a:gd name="connsiteX3" fmla="*/ 0 w 42388"/>
                    <a:gd name="connsiteY3" fmla="*/ 21217 h 42343"/>
                    <a:gd name="connsiteX4" fmla="*/ 21209 w 4238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43">
                      <a:moveTo>
                        <a:pt x="21209" y="42344"/>
                      </a:moveTo>
                      <a:cubicBezTo>
                        <a:pt x="32895" y="42344"/>
                        <a:pt x="42389" y="32850"/>
                        <a:pt x="42389" y="21217"/>
                      </a:cubicBezTo>
                      <a:cubicBezTo>
                        <a:pt x="42389" y="9486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-8" y="32850"/>
                        <a:pt x="9494" y="42344"/>
                        <a:pt x="2120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9" name="Forma libre 688">
                  <a:extLst>
                    <a:ext uri="{FF2B5EF4-FFF2-40B4-BE49-F238E27FC236}">
                      <a16:creationId xmlns:a16="http://schemas.microsoft.com/office/drawing/2014/main" id="{F4BE0559-DC60-1787-C001-92BB3C62DDFF}"/>
                    </a:ext>
                  </a:extLst>
                </p:cNvPr>
                <p:cNvSpPr/>
                <p:nvPr/>
              </p:nvSpPr>
              <p:spPr>
                <a:xfrm>
                  <a:off x="1871563" y="2140478"/>
                  <a:ext cx="50380" cy="50370"/>
                </a:xfrm>
                <a:custGeom>
                  <a:avLst/>
                  <a:gdLst>
                    <a:gd name="connsiteX0" fmla="*/ 21179 w 42351"/>
                    <a:gd name="connsiteY0" fmla="*/ 42344 h 42343"/>
                    <a:gd name="connsiteX1" fmla="*/ 42351 w 42351"/>
                    <a:gd name="connsiteY1" fmla="*/ 21217 h 42343"/>
                    <a:gd name="connsiteX2" fmla="*/ 21179 w 42351"/>
                    <a:gd name="connsiteY2" fmla="*/ 0 h 42343"/>
                    <a:gd name="connsiteX3" fmla="*/ 0 w 42351"/>
                    <a:gd name="connsiteY3" fmla="*/ 21217 h 42343"/>
                    <a:gd name="connsiteX4" fmla="*/ 21179 w 42351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43">
                      <a:moveTo>
                        <a:pt x="21179" y="42344"/>
                      </a:moveTo>
                      <a:cubicBezTo>
                        <a:pt x="32857" y="42344"/>
                        <a:pt x="42351" y="32850"/>
                        <a:pt x="42351" y="21217"/>
                      </a:cubicBezTo>
                      <a:cubicBezTo>
                        <a:pt x="42351" y="9486"/>
                        <a:pt x="32850" y="0"/>
                        <a:pt x="21179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0" y="32850"/>
                        <a:pt x="9494" y="42344"/>
                        <a:pt x="2117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0" name="Forma libre 689">
                  <a:extLst>
                    <a:ext uri="{FF2B5EF4-FFF2-40B4-BE49-F238E27FC236}">
                      <a16:creationId xmlns:a16="http://schemas.microsoft.com/office/drawing/2014/main" id="{4ABCF738-8ABE-61AA-1932-E0DC0E8F9C0D}"/>
                    </a:ext>
                  </a:extLst>
                </p:cNvPr>
                <p:cNvSpPr/>
                <p:nvPr/>
              </p:nvSpPr>
              <p:spPr>
                <a:xfrm>
                  <a:off x="1682247" y="2203518"/>
                  <a:ext cx="50388" cy="50407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247 h 42374"/>
                    <a:gd name="connsiteX2" fmla="*/ 21179 w 42358"/>
                    <a:gd name="connsiteY2" fmla="*/ 0 h 42374"/>
                    <a:gd name="connsiteX3" fmla="*/ 0 w 42358"/>
                    <a:gd name="connsiteY3" fmla="*/ 21247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7" y="0"/>
                        <a:pt x="21179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962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1" name="Forma libre 690">
                  <a:extLst>
                    <a:ext uri="{FF2B5EF4-FFF2-40B4-BE49-F238E27FC236}">
                      <a16:creationId xmlns:a16="http://schemas.microsoft.com/office/drawing/2014/main" id="{D0861CE3-F353-F9E9-B496-26974C181B44}"/>
                    </a:ext>
                  </a:extLst>
                </p:cNvPr>
                <p:cNvSpPr/>
                <p:nvPr/>
              </p:nvSpPr>
              <p:spPr>
                <a:xfrm>
                  <a:off x="1745331" y="2203518"/>
                  <a:ext cx="50389" cy="50407"/>
                </a:xfrm>
                <a:custGeom>
                  <a:avLst/>
                  <a:gdLst>
                    <a:gd name="connsiteX0" fmla="*/ 21180 w 42359"/>
                    <a:gd name="connsiteY0" fmla="*/ 42374 h 42374"/>
                    <a:gd name="connsiteX1" fmla="*/ 42359 w 42359"/>
                    <a:gd name="connsiteY1" fmla="*/ 21247 h 42374"/>
                    <a:gd name="connsiteX2" fmla="*/ 21180 w 42359"/>
                    <a:gd name="connsiteY2" fmla="*/ 0 h 42374"/>
                    <a:gd name="connsiteX3" fmla="*/ 0 w 42359"/>
                    <a:gd name="connsiteY3" fmla="*/ 21247 h 42374"/>
                    <a:gd name="connsiteX4" fmla="*/ 21180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80" y="42374"/>
                      </a:moveTo>
                      <a:cubicBezTo>
                        <a:pt x="3286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58" y="0"/>
                        <a:pt x="21180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962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2" name="Forma libre 691">
                  <a:extLst>
                    <a:ext uri="{FF2B5EF4-FFF2-40B4-BE49-F238E27FC236}">
                      <a16:creationId xmlns:a16="http://schemas.microsoft.com/office/drawing/2014/main" id="{DB3E669C-3E67-DE9D-101D-9B7551EA8DE1}"/>
                    </a:ext>
                  </a:extLst>
                </p:cNvPr>
                <p:cNvSpPr/>
                <p:nvPr/>
              </p:nvSpPr>
              <p:spPr>
                <a:xfrm>
                  <a:off x="1808434" y="2203518"/>
                  <a:ext cx="50424" cy="50407"/>
                </a:xfrm>
                <a:custGeom>
                  <a:avLst/>
                  <a:gdLst>
                    <a:gd name="connsiteX0" fmla="*/ 21209 w 42388"/>
                    <a:gd name="connsiteY0" fmla="*/ 42374 h 42374"/>
                    <a:gd name="connsiteX1" fmla="*/ 42389 w 42388"/>
                    <a:gd name="connsiteY1" fmla="*/ 21247 h 42374"/>
                    <a:gd name="connsiteX2" fmla="*/ 21209 w 42388"/>
                    <a:gd name="connsiteY2" fmla="*/ 0 h 42374"/>
                    <a:gd name="connsiteX3" fmla="*/ 0 w 42388"/>
                    <a:gd name="connsiteY3" fmla="*/ 21247 h 42374"/>
                    <a:gd name="connsiteX4" fmla="*/ 21209 w 4238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4">
                      <a:moveTo>
                        <a:pt x="21209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96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3" name="Forma libre 692">
                  <a:extLst>
                    <a:ext uri="{FF2B5EF4-FFF2-40B4-BE49-F238E27FC236}">
                      <a16:creationId xmlns:a16="http://schemas.microsoft.com/office/drawing/2014/main" id="{5F1BD722-11D4-A20A-F3A5-EC28034C3350}"/>
                    </a:ext>
                  </a:extLst>
                </p:cNvPr>
                <p:cNvSpPr/>
                <p:nvPr/>
              </p:nvSpPr>
              <p:spPr>
                <a:xfrm>
                  <a:off x="1871563" y="2203518"/>
                  <a:ext cx="50380" cy="50407"/>
                </a:xfrm>
                <a:custGeom>
                  <a:avLst/>
                  <a:gdLst>
                    <a:gd name="connsiteX0" fmla="*/ 21179 w 42351"/>
                    <a:gd name="connsiteY0" fmla="*/ 42374 h 42374"/>
                    <a:gd name="connsiteX1" fmla="*/ 42351 w 42351"/>
                    <a:gd name="connsiteY1" fmla="*/ 21247 h 42374"/>
                    <a:gd name="connsiteX2" fmla="*/ 21179 w 42351"/>
                    <a:gd name="connsiteY2" fmla="*/ 0 h 42374"/>
                    <a:gd name="connsiteX3" fmla="*/ 0 w 42351"/>
                    <a:gd name="connsiteY3" fmla="*/ 21247 h 42374"/>
                    <a:gd name="connsiteX4" fmla="*/ 21179 w 42351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4">
                      <a:moveTo>
                        <a:pt x="21179" y="42374"/>
                      </a:moveTo>
                      <a:cubicBezTo>
                        <a:pt x="32857" y="42374"/>
                        <a:pt x="42351" y="32962"/>
                        <a:pt x="42351" y="21247"/>
                      </a:cubicBezTo>
                      <a:cubicBezTo>
                        <a:pt x="42351" y="9532"/>
                        <a:pt x="32850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4" name="Forma libre 693">
                  <a:extLst>
                    <a:ext uri="{FF2B5EF4-FFF2-40B4-BE49-F238E27FC236}">
                      <a16:creationId xmlns:a16="http://schemas.microsoft.com/office/drawing/2014/main" id="{25A4ED39-01E6-DF25-3E32-88211134A5A2}"/>
                    </a:ext>
                  </a:extLst>
                </p:cNvPr>
                <p:cNvSpPr/>
                <p:nvPr/>
              </p:nvSpPr>
              <p:spPr>
                <a:xfrm>
                  <a:off x="1682247" y="2266692"/>
                  <a:ext cx="50388" cy="50406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57 h 42373"/>
                    <a:gd name="connsiteX2" fmla="*/ 21179 w 42358"/>
                    <a:gd name="connsiteY2" fmla="*/ 0 h 42373"/>
                    <a:gd name="connsiteX3" fmla="*/ 0 w 42358"/>
                    <a:gd name="connsiteY3" fmla="*/ 2115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64" y="0"/>
                        <a:pt x="0" y="9539"/>
                        <a:pt x="0" y="21157"/>
                      </a:cubicBezTo>
                      <a:cubicBezTo>
                        <a:pt x="0" y="32887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5" name="Forma libre 694">
                  <a:extLst>
                    <a:ext uri="{FF2B5EF4-FFF2-40B4-BE49-F238E27FC236}">
                      <a16:creationId xmlns:a16="http://schemas.microsoft.com/office/drawing/2014/main" id="{4978CE50-9FCF-8355-7F76-EA07B38759F1}"/>
                    </a:ext>
                  </a:extLst>
                </p:cNvPr>
                <p:cNvSpPr/>
                <p:nvPr/>
              </p:nvSpPr>
              <p:spPr>
                <a:xfrm>
                  <a:off x="1745331" y="2266692"/>
                  <a:ext cx="50389" cy="50406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57 h 42373"/>
                    <a:gd name="connsiteX2" fmla="*/ 21180 w 42359"/>
                    <a:gd name="connsiteY2" fmla="*/ 0 h 42373"/>
                    <a:gd name="connsiteX3" fmla="*/ 0 w 42359"/>
                    <a:gd name="connsiteY3" fmla="*/ 21157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58" y="0"/>
                        <a:pt x="21180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0" y="32887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6" name="Forma libre 695">
                  <a:extLst>
                    <a:ext uri="{FF2B5EF4-FFF2-40B4-BE49-F238E27FC236}">
                      <a16:creationId xmlns:a16="http://schemas.microsoft.com/office/drawing/2014/main" id="{193A1F97-E5C3-B973-3064-3DDD06C75547}"/>
                    </a:ext>
                  </a:extLst>
                </p:cNvPr>
                <p:cNvSpPr/>
                <p:nvPr/>
              </p:nvSpPr>
              <p:spPr>
                <a:xfrm>
                  <a:off x="1808434" y="2266692"/>
                  <a:ext cx="50424" cy="50406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57 h 42373"/>
                    <a:gd name="connsiteX2" fmla="*/ 21209 w 42388"/>
                    <a:gd name="connsiteY2" fmla="*/ 0 h 42373"/>
                    <a:gd name="connsiteX3" fmla="*/ 0 w 42388"/>
                    <a:gd name="connsiteY3" fmla="*/ 2115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-8" y="3288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7" name="Forma libre 696">
                  <a:extLst>
                    <a:ext uri="{FF2B5EF4-FFF2-40B4-BE49-F238E27FC236}">
                      <a16:creationId xmlns:a16="http://schemas.microsoft.com/office/drawing/2014/main" id="{CEFE1921-E167-9230-789A-BBE4C9BC7C09}"/>
                    </a:ext>
                  </a:extLst>
                </p:cNvPr>
                <p:cNvSpPr/>
                <p:nvPr/>
              </p:nvSpPr>
              <p:spPr>
                <a:xfrm>
                  <a:off x="1871563" y="2266692"/>
                  <a:ext cx="50380" cy="50406"/>
                </a:xfrm>
                <a:custGeom>
                  <a:avLst/>
                  <a:gdLst>
                    <a:gd name="connsiteX0" fmla="*/ 21179 w 42351"/>
                    <a:gd name="connsiteY0" fmla="*/ 42374 h 42373"/>
                    <a:gd name="connsiteX1" fmla="*/ 42351 w 42351"/>
                    <a:gd name="connsiteY1" fmla="*/ 21157 h 42373"/>
                    <a:gd name="connsiteX2" fmla="*/ 21179 w 42351"/>
                    <a:gd name="connsiteY2" fmla="*/ 0 h 42373"/>
                    <a:gd name="connsiteX3" fmla="*/ 0 w 42351"/>
                    <a:gd name="connsiteY3" fmla="*/ 21157 h 42373"/>
                    <a:gd name="connsiteX4" fmla="*/ 21179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9" y="42374"/>
                      </a:moveTo>
                      <a:cubicBezTo>
                        <a:pt x="32857" y="42374"/>
                        <a:pt x="42351" y="32887"/>
                        <a:pt x="42351" y="21157"/>
                      </a:cubicBezTo>
                      <a:cubicBezTo>
                        <a:pt x="42351" y="9531"/>
                        <a:pt x="32850" y="0"/>
                        <a:pt x="21179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0" y="3288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8" name="Forma libre 697">
                  <a:extLst>
                    <a:ext uri="{FF2B5EF4-FFF2-40B4-BE49-F238E27FC236}">
                      <a16:creationId xmlns:a16="http://schemas.microsoft.com/office/drawing/2014/main" id="{EA0670F4-5532-E7F4-9DD9-CA3F11F3BF97}"/>
                    </a:ext>
                  </a:extLst>
                </p:cNvPr>
                <p:cNvSpPr/>
                <p:nvPr/>
              </p:nvSpPr>
              <p:spPr>
                <a:xfrm>
                  <a:off x="1619117" y="2329758"/>
                  <a:ext cx="50425" cy="50425"/>
                </a:xfrm>
                <a:custGeom>
                  <a:avLst/>
                  <a:gdLst>
                    <a:gd name="connsiteX0" fmla="*/ 21217 w 42389"/>
                    <a:gd name="connsiteY0" fmla="*/ 42389 h 42389"/>
                    <a:gd name="connsiteX1" fmla="*/ 42389 w 42389"/>
                    <a:gd name="connsiteY1" fmla="*/ 21247 h 42389"/>
                    <a:gd name="connsiteX2" fmla="*/ 21217 w 42389"/>
                    <a:gd name="connsiteY2" fmla="*/ 0 h 42389"/>
                    <a:gd name="connsiteX3" fmla="*/ 0 w 42389"/>
                    <a:gd name="connsiteY3" fmla="*/ 21247 h 42389"/>
                    <a:gd name="connsiteX4" fmla="*/ 21217 w 42389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89">
                      <a:moveTo>
                        <a:pt x="21217" y="42389"/>
                      </a:moveTo>
                      <a:cubicBezTo>
                        <a:pt x="32895" y="42389"/>
                        <a:pt x="42389" y="32887"/>
                        <a:pt x="42389" y="21247"/>
                      </a:cubicBezTo>
                      <a:cubicBezTo>
                        <a:pt x="42389" y="9531"/>
                        <a:pt x="32888" y="0"/>
                        <a:pt x="21217" y="0"/>
                      </a:cubicBezTo>
                      <a:cubicBezTo>
                        <a:pt x="9502" y="0"/>
                        <a:pt x="0" y="9539"/>
                        <a:pt x="0" y="21247"/>
                      </a:cubicBezTo>
                      <a:cubicBezTo>
                        <a:pt x="-8" y="32895"/>
                        <a:pt x="9494" y="42389"/>
                        <a:pt x="21217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9" name="Forma libre 698">
                  <a:extLst>
                    <a:ext uri="{FF2B5EF4-FFF2-40B4-BE49-F238E27FC236}">
                      <a16:creationId xmlns:a16="http://schemas.microsoft.com/office/drawing/2014/main" id="{1759EDC3-A38F-3373-829D-E51A2A31E073}"/>
                    </a:ext>
                  </a:extLst>
                </p:cNvPr>
                <p:cNvSpPr/>
                <p:nvPr/>
              </p:nvSpPr>
              <p:spPr>
                <a:xfrm>
                  <a:off x="1682247" y="2329758"/>
                  <a:ext cx="50388" cy="50425"/>
                </a:xfrm>
                <a:custGeom>
                  <a:avLst/>
                  <a:gdLst>
                    <a:gd name="connsiteX0" fmla="*/ 21179 w 42358"/>
                    <a:gd name="connsiteY0" fmla="*/ 42389 h 42389"/>
                    <a:gd name="connsiteX1" fmla="*/ 42359 w 42358"/>
                    <a:gd name="connsiteY1" fmla="*/ 21247 h 42389"/>
                    <a:gd name="connsiteX2" fmla="*/ 21179 w 42358"/>
                    <a:gd name="connsiteY2" fmla="*/ 0 h 42389"/>
                    <a:gd name="connsiteX3" fmla="*/ 0 w 42358"/>
                    <a:gd name="connsiteY3" fmla="*/ 21247 h 42389"/>
                    <a:gd name="connsiteX4" fmla="*/ 21179 w 4235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9">
                      <a:moveTo>
                        <a:pt x="21179" y="42389"/>
                      </a:moveTo>
                      <a:cubicBezTo>
                        <a:pt x="32895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895"/>
                        <a:pt x="9456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700" name="Forma libre 699">
                  <a:extLst>
                    <a:ext uri="{FF2B5EF4-FFF2-40B4-BE49-F238E27FC236}">
                      <a16:creationId xmlns:a16="http://schemas.microsoft.com/office/drawing/2014/main" id="{6C9B7AAE-FE73-9A59-1A6E-322607595CFC}"/>
                    </a:ext>
                  </a:extLst>
                </p:cNvPr>
                <p:cNvSpPr/>
                <p:nvPr/>
              </p:nvSpPr>
              <p:spPr>
                <a:xfrm>
                  <a:off x="1745331" y="2329758"/>
                  <a:ext cx="50389" cy="50425"/>
                </a:xfrm>
                <a:custGeom>
                  <a:avLst/>
                  <a:gdLst>
                    <a:gd name="connsiteX0" fmla="*/ 21180 w 42359"/>
                    <a:gd name="connsiteY0" fmla="*/ 42389 h 42389"/>
                    <a:gd name="connsiteX1" fmla="*/ 42359 w 42359"/>
                    <a:gd name="connsiteY1" fmla="*/ 21247 h 42389"/>
                    <a:gd name="connsiteX2" fmla="*/ 21180 w 42359"/>
                    <a:gd name="connsiteY2" fmla="*/ 0 h 42389"/>
                    <a:gd name="connsiteX3" fmla="*/ 0 w 42359"/>
                    <a:gd name="connsiteY3" fmla="*/ 21247 h 42389"/>
                    <a:gd name="connsiteX4" fmla="*/ 21180 w 42359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89">
                      <a:moveTo>
                        <a:pt x="21180" y="42389"/>
                      </a:moveTo>
                      <a:cubicBezTo>
                        <a:pt x="32865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58" y="0"/>
                        <a:pt x="21180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895"/>
                        <a:pt x="9502" y="42389"/>
                        <a:pt x="21180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701" name="Forma libre 700">
                  <a:extLst>
                    <a:ext uri="{FF2B5EF4-FFF2-40B4-BE49-F238E27FC236}">
                      <a16:creationId xmlns:a16="http://schemas.microsoft.com/office/drawing/2014/main" id="{BF340B1E-E125-5BB1-E7DD-0BACC939C778}"/>
                    </a:ext>
                  </a:extLst>
                </p:cNvPr>
                <p:cNvSpPr/>
                <p:nvPr/>
              </p:nvSpPr>
              <p:spPr>
                <a:xfrm>
                  <a:off x="1808434" y="2329758"/>
                  <a:ext cx="50424" cy="50425"/>
                </a:xfrm>
                <a:custGeom>
                  <a:avLst/>
                  <a:gdLst>
                    <a:gd name="connsiteX0" fmla="*/ 21209 w 42388"/>
                    <a:gd name="connsiteY0" fmla="*/ 42389 h 42389"/>
                    <a:gd name="connsiteX1" fmla="*/ 42389 w 42388"/>
                    <a:gd name="connsiteY1" fmla="*/ 21247 h 42389"/>
                    <a:gd name="connsiteX2" fmla="*/ 21209 w 42388"/>
                    <a:gd name="connsiteY2" fmla="*/ 0 h 42389"/>
                    <a:gd name="connsiteX3" fmla="*/ 0 w 42388"/>
                    <a:gd name="connsiteY3" fmla="*/ 21247 h 42389"/>
                    <a:gd name="connsiteX4" fmla="*/ 21209 w 4238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89">
                      <a:moveTo>
                        <a:pt x="21209" y="42389"/>
                      </a:moveTo>
                      <a:cubicBezTo>
                        <a:pt x="32895" y="42389"/>
                        <a:pt x="42389" y="32887"/>
                        <a:pt x="42389" y="21247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895"/>
                        <a:pt x="9494" y="42389"/>
                        <a:pt x="2120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8" name="Gráfico 1">
              <a:extLst>
                <a:ext uri="{FF2B5EF4-FFF2-40B4-BE49-F238E27FC236}">
                  <a16:creationId xmlns:a16="http://schemas.microsoft.com/office/drawing/2014/main" id="{80886EF0-831E-0232-0D8F-3D11FBA45D90}"/>
                </a:ext>
              </a:extLst>
            </p:cNvPr>
            <p:cNvGrpSpPr/>
            <p:nvPr/>
          </p:nvGrpSpPr>
          <p:grpSpPr>
            <a:xfrm>
              <a:off x="1682247" y="2645360"/>
              <a:ext cx="429012" cy="429012"/>
              <a:chOff x="6525773" y="3805719"/>
              <a:chExt cx="360643" cy="360643"/>
            </a:xfrm>
            <a:solidFill>
              <a:schemeClr val="bg1">
                <a:lumMod val="25000"/>
              </a:schemeClr>
            </a:solidFill>
          </p:grpSpPr>
          <p:sp>
            <p:nvSpPr>
              <p:cNvPr id="608" name="Forma libre 607">
                <a:extLst>
                  <a:ext uri="{FF2B5EF4-FFF2-40B4-BE49-F238E27FC236}">
                    <a16:creationId xmlns:a16="http://schemas.microsoft.com/office/drawing/2014/main" id="{A94D56D8-961A-84DE-128C-5A0748D99392}"/>
                  </a:ext>
                </a:extLst>
              </p:cNvPr>
              <p:cNvSpPr/>
              <p:nvPr/>
            </p:nvSpPr>
            <p:spPr>
              <a:xfrm>
                <a:off x="6578804" y="3805719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127 h 42373"/>
                  <a:gd name="connsiteX2" fmla="*/ 21180 w 42359"/>
                  <a:gd name="connsiteY2" fmla="*/ 0 h 42373"/>
                  <a:gd name="connsiteX3" fmla="*/ 0 w 42359"/>
                  <a:gd name="connsiteY3" fmla="*/ 21127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842"/>
                      <a:pt x="42359" y="21127"/>
                    </a:cubicBezTo>
                    <a:cubicBezTo>
                      <a:pt x="42359" y="9479"/>
                      <a:pt x="32858" y="0"/>
                      <a:pt x="21180" y="0"/>
                    </a:cubicBezTo>
                    <a:cubicBezTo>
                      <a:pt x="9494" y="0"/>
                      <a:pt x="0" y="9487"/>
                      <a:pt x="0" y="21127"/>
                    </a:cubicBezTo>
                    <a:cubicBezTo>
                      <a:pt x="0" y="32835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9" name="Forma libre 608">
                <a:extLst>
                  <a:ext uri="{FF2B5EF4-FFF2-40B4-BE49-F238E27FC236}">
                    <a16:creationId xmlns:a16="http://schemas.microsoft.com/office/drawing/2014/main" id="{DF393757-4A70-962F-EF71-6F70CC2C247C}"/>
                  </a:ext>
                </a:extLst>
              </p:cNvPr>
              <p:cNvSpPr/>
              <p:nvPr/>
            </p:nvSpPr>
            <p:spPr>
              <a:xfrm>
                <a:off x="6631850" y="3805719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127 h 42373"/>
                  <a:gd name="connsiteX2" fmla="*/ 21209 w 42388"/>
                  <a:gd name="connsiteY2" fmla="*/ 0 h 42373"/>
                  <a:gd name="connsiteX3" fmla="*/ 0 w 42388"/>
                  <a:gd name="connsiteY3" fmla="*/ 21127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842"/>
                      <a:pt x="42389" y="21127"/>
                    </a:cubicBezTo>
                    <a:cubicBezTo>
                      <a:pt x="42389" y="9479"/>
                      <a:pt x="32887" y="0"/>
                      <a:pt x="21209" y="0"/>
                    </a:cubicBezTo>
                    <a:cubicBezTo>
                      <a:pt x="9494" y="0"/>
                      <a:pt x="0" y="9487"/>
                      <a:pt x="0" y="21127"/>
                    </a:cubicBezTo>
                    <a:cubicBezTo>
                      <a:pt x="-8" y="32835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0" name="Forma libre 609">
                <a:extLst>
                  <a:ext uri="{FF2B5EF4-FFF2-40B4-BE49-F238E27FC236}">
                    <a16:creationId xmlns:a16="http://schemas.microsoft.com/office/drawing/2014/main" id="{FE140FB1-A717-9903-5846-495ABB0E4914}"/>
                  </a:ext>
                </a:extLst>
              </p:cNvPr>
              <p:cNvSpPr/>
              <p:nvPr/>
            </p:nvSpPr>
            <p:spPr>
              <a:xfrm>
                <a:off x="6525773" y="3858735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217 h 42373"/>
                  <a:gd name="connsiteX2" fmla="*/ 21179 w 42358"/>
                  <a:gd name="connsiteY2" fmla="*/ 0 h 42373"/>
                  <a:gd name="connsiteX3" fmla="*/ 0 w 42358"/>
                  <a:gd name="connsiteY3" fmla="*/ 2121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925"/>
                      <a:pt x="42359" y="21217"/>
                    </a:cubicBezTo>
                    <a:cubicBezTo>
                      <a:pt x="42359" y="9487"/>
                      <a:pt x="32887" y="0"/>
                      <a:pt x="21179" y="0"/>
                    </a:cubicBezTo>
                    <a:cubicBezTo>
                      <a:pt x="9464" y="0"/>
                      <a:pt x="0" y="9487"/>
                      <a:pt x="0" y="21217"/>
                    </a:cubicBezTo>
                    <a:cubicBezTo>
                      <a:pt x="0" y="32932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1" name="Forma libre 610">
                <a:extLst>
                  <a:ext uri="{FF2B5EF4-FFF2-40B4-BE49-F238E27FC236}">
                    <a16:creationId xmlns:a16="http://schemas.microsoft.com/office/drawing/2014/main" id="{0255123F-2AA9-13DC-9262-F9995427AB52}"/>
                  </a:ext>
                </a:extLst>
              </p:cNvPr>
              <p:cNvSpPr/>
              <p:nvPr/>
            </p:nvSpPr>
            <p:spPr>
              <a:xfrm>
                <a:off x="6578804" y="3858735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217 h 42373"/>
                  <a:gd name="connsiteX2" fmla="*/ 21180 w 42359"/>
                  <a:gd name="connsiteY2" fmla="*/ 0 h 42373"/>
                  <a:gd name="connsiteX3" fmla="*/ 0 w 42359"/>
                  <a:gd name="connsiteY3" fmla="*/ 21217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925"/>
                      <a:pt x="42359" y="21217"/>
                    </a:cubicBezTo>
                    <a:cubicBezTo>
                      <a:pt x="42359" y="9487"/>
                      <a:pt x="32858" y="0"/>
                      <a:pt x="21180" y="0"/>
                    </a:cubicBezTo>
                    <a:cubicBezTo>
                      <a:pt x="9494" y="0"/>
                      <a:pt x="0" y="9487"/>
                      <a:pt x="0" y="21217"/>
                    </a:cubicBezTo>
                    <a:cubicBezTo>
                      <a:pt x="0" y="32932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2" name="Forma libre 611">
                <a:extLst>
                  <a:ext uri="{FF2B5EF4-FFF2-40B4-BE49-F238E27FC236}">
                    <a16:creationId xmlns:a16="http://schemas.microsoft.com/office/drawing/2014/main" id="{8AA5D491-0982-7AF5-F37C-5C0D2E5C17B3}"/>
                  </a:ext>
                </a:extLst>
              </p:cNvPr>
              <p:cNvSpPr/>
              <p:nvPr/>
            </p:nvSpPr>
            <p:spPr>
              <a:xfrm>
                <a:off x="6631850" y="3858735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217 h 42373"/>
                  <a:gd name="connsiteX2" fmla="*/ 21209 w 42388"/>
                  <a:gd name="connsiteY2" fmla="*/ 0 h 42373"/>
                  <a:gd name="connsiteX3" fmla="*/ 0 w 42388"/>
                  <a:gd name="connsiteY3" fmla="*/ 21217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487"/>
                      <a:pt x="32887" y="0"/>
                      <a:pt x="21209" y="0"/>
                    </a:cubicBezTo>
                    <a:cubicBezTo>
                      <a:pt x="9494" y="0"/>
                      <a:pt x="0" y="9487"/>
                      <a:pt x="0" y="21217"/>
                    </a:cubicBezTo>
                    <a:cubicBezTo>
                      <a:pt x="-8" y="32932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3" name="Forma libre 612">
                <a:extLst>
                  <a:ext uri="{FF2B5EF4-FFF2-40B4-BE49-F238E27FC236}">
                    <a16:creationId xmlns:a16="http://schemas.microsoft.com/office/drawing/2014/main" id="{9CCC9947-0E65-BFEE-EECE-49C5C7E966BF}"/>
                  </a:ext>
                </a:extLst>
              </p:cNvPr>
              <p:cNvSpPr/>
              <p:nvPr/>
            </p:nvSpPr>
            <p:spPr>
              <a:xfrm>
                <a:off x="6684919" y="3858735"/>
                <a:ext cx="42351" cy="42373"/>
              </a:xfrm>
              <a:custGeom>
                <a:avLst/>
                <a:gdLst>
                  <a:gd name="connsiteX0" fmla="*/ 21179 w 42351"/>
                  <a:gd name="connsiteY0" fmla="*/ 42374 h 42373"/>
                  <a:gd name="connsiteX1" fmla="*/ 42351 w 42351"/>
                  <a:gd name="connsiteY1" fmla="*/ 21217 h 42373"/>
                  <a:gd name="connsiteX2" fmla="*/ 21179 w 42351"/>
                  <a:gd name="connsiteY2" fmla="*/ 0 h 42373"/>
                  <a:gd name="connsiteX3" fmla="*/ 0 w 42351"/>
                  <a:gd name="connsiteY3" fmla="*/ 21217 h 42373"/>
                  <a:gd name="connsiteX4" fmla="*/ 21179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9" y="42374"/>
                    </a:moveTo>
                    <a:cubicBezTo>
                      <a:pt x="32857" y="42374"/>
                      <a:pt x="42351" y="32925"/>
                      <a:pt x="42351" y="21217"/>
                    </a:cubicBezTo>
                    <a:cubicBezTo>
                      <a:pt x="42351" y="9487"/>
                      <a:pt x="32850" y="0"/>
                      <a:pt x="21179" y="0"/>
                    </a:cubicBezTo>
                    <a:cubicBezTo>
                      <a:pt x="9494" y="0"/>
                      <a:pt x="0" y="9487"/>
                      <a:pt x="0" y="21217"/>
                    </a:cubicBezTo>
                    <a:cubicBezTo>
                      <a:pt x="0" y="32932"/>
                      <a:pt x="9494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4" name="Forma libre 613">
                <a:extLst>
                  <a:ext uri="{FF2B5EF4-FFF2-40B4-BE49-F238E27FC236}">
                    <a16:creationId xmlns:a16="http://schemas.microsoft.com/office/drawing/2014/main" id="{474510BF-9B4B-8A91-719B-E943490CE79B}"/>
                  </a:ext>
                </a:extLst>
              </p:cNvPr>
              <p:cNvSpPr/>
              <p:nvPr/>
            </p:nvSpPr>
            <p:spPr>
              <a:xfrm>
                <a:off x="6525773" y="3911849"/>
                <a:ext cx="42358" cy="42336"/>
              </a:xfrm>
              <a:custGeom>
                <a:avLst/>
                <a:gdLst>
                  <a:gd name="connsiteX0" fmla="*/ 21179 w 42358"/>
                  <a:gd name="connsiteY0" fmla="*/ 42336 h 42336"/>
                  <a:gd name="connsiteX1" fmla="*/ 42359 w 42358"/>
                  <a:gd name="connsiteY1" fmla="*/ 21127 h 42336"/>
                  <a:gd name="connsiteX2" fmla="*/ 21179 w 42358"/>
                  <a:gd name="connsiteY2" fmla="*/ 0 h 42336"/>
                  <a:gd name="connsiteX3" fmla="*/ 0 w 42358"/>
                  <a:gd name="connsiteY3" fmla="*/ 21127 h 42336"/>
                  <a:gd name="connsiteX4" fmla="*/ 21179 w 42358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36">
                    <a:moveTo>
                      <a:pt x="21179" y="42336"/>
                    </a:moveTo>
                    <a:cubicBezTo>
                      <a:pt x="32895" y="42336"/>
                      <a:pt x="42359" y="32850"/>
                      <a:pt x="42359" y="21127"/>
                    </a:cubicBezTo>
                    <a:cubicBezTo>
                      <a:pt x="42359" y="9411"/>
                      <a:pt x="32887" y="0"/>
                      <a:pt x="21179" y="0"/>
                    </a:cubicBezTo>
                    <a:cubicBezTo>
                      <a:pt x="9464" y="0"/>
                      <a:pt x="0" y="9411"/>
                      <a:pt x="0" y="21127"/>
                    </a:cubicBezTo>
                    <a:cubicBezTo>
                      <a:pt x="0" y="32850"/>
                      <a:pt x="9456" y="42336"/>
                      <a:pt x="21179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5" name="Forma libre 614">
                <a:extLst>
                  <a:ext uri="{FF2B5EF4-FFF2-40B4-BE49-F238E27FC236}">
                    <a16:creationId xmlns:a16="http://schemas.microsoft.com/office/drawing/2014/main" id="{F39E8D67-2D17-F6E3-CEBF-70B52689F2C8}"/>
                  </a:ext>
                </a:extLst>
              </p:cNvPr>
              <p:cNvSpPr/>
              <p:nvPr/>
            </p:nvSpPr>
            <p:spPr>
              <a:xfrm>
                <a:off x="6578804" y="3911849"/>
                <a:ext cx="42359" cy="42336"/>
              </a:xfrm>
              <a:custGeom>
                <a:avLst/>
                <a:gdLst>
                  <a:gd name="connsiteX0" fmla="*/ 21180 w 42359"/>
                  <a:gd name="connsiteY0" fmla="*/ 42336 h 42336"/>
                  <a:gd name="connsiteX1" fmla="*/ 42359 w 42359"/>
                  <a:gd name="connsiteY1" fmla="*/ 21127 h 42336"/>
                  <a:gd name="connsiteX2" fmla="*/ 21180 w 42359"/>
                  <a:gd name="connsiteY2" fmla="*/ 0 h 42336"/>
                  <a:gd name="connsiteX3" fmla="*/ 0 w 42359"/>
                  <a:gd name="connsiteY3" fmla="*/ 21127 h 42336"/>
                  <a:gd name="connsiteX4" fmla="*/ 21180 w 42359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36">
                    <a:moveTo>
                      <a:pt x="21180" y="42336"/>
                    </a:moveTo>
                    <a:cubicBezTo>
                      <a:pt x="32865" y="42336"/>
                      <a:pt x="42359" y="32850"/>
                      <a:pt x="42359" y="21127"/>
                    </a:cubicBezTo>
                    <a:cubicBezTo>
                      <a:pt x="42359" y="9411"/>
                      <a:pt x="32858" y="0"/>
                      <a:pt x="21180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0" y="32850"/>
                      <a:pt x="9502" y="42336"/>
                      <a:pt x="21180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6" name="Forma libre 615">
                <a:extLst>
                  <a:ext uri="{FF2B5EF4-FFF2-40B4-BE49-F238E27FC236}">
                    <a16:creationId xmlns:a16="http://schemas.microsoft.com/office/drawing/2014/main" id="{B138AB6E-C8A5-D902-1B84-4F67DDF7B1D7}"/>
                  </a:ext>
                </a:extLst>
              </p:cNvPr>
              <p:cNvSpPr/>
              <p:nvPr/>
            </p:nvSpPr>
            <p:spPr>
              <a:xfrm>
                <a:off x="6631850" y="3911849"/>
                <a:ext cx="42388" cy="42336"/>
              </a:xfrm>
              <a:custGeom>
                <a:avLst/>
                <a:gdLst>
                  <a:gd name="connsiteX0" fmla="*/ 21209 w 42388"/>
                  <a:gd name="connsiteY0" fmla="*/ 42336 h 42336"/>
                  <a:gd name="connsiteX1" fmla="*/ 42389 w 42388"/>
                  <a:gd name="connsiteY1" fmla="*/ 21127 h 42336"/>
                  <a:gd name="connsiteX2" fmla="*/ 21209 w 42388"/>
                  <a:gd name="connsiteY2" fmla="*/ 0 h 42336"/>
                  <a:gd name="connsiteX3" fmla="*/ 0 w 42388"/>
                  <a:gd name="connsiteY3" fmla="*/ 21127 h 42336"/>
                  <a:gd name="connsiteX4" fmla="*/ 21209 w 42388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36">
                    <a:moveTo>
                      <a:pt x="21209" y="42336"/>
                    </a:moveTo>
                    <a:cubicBezTo>
                      <a:pt x="32895" y="42336"/>
                      <a:pt x="42389" y="32850"/>
                      <a:pt x="42389" y="21127"/>
                    </a:cubicBezTo>
                    <a:cubicBezTo>
                      <a:pt x="42389" y="9411"/>
                      <a:pt x="32887" y="0"/>
                      <a:pt x="21209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-8" y="32850"/>
                      <a:pt x="9494" y="42336"/>
                      <a:pt x="21209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7" name="Forma libre 616">
                <a:extLst>
                  <a:ext uri="{FF2B5EF4-FFF2-40B4-BE49-F238E27FC236}">
                    <a16:creationId xmlns:a16="http://schemas.microsoft.com/office/drawing/2014/main" id="{8EE297EF-CF02-F4F0-A7A7-53B70FC3DC07}"/>
                  </a:ext>
                </a:extLst>
              </p:cNvPr>
              <p:cNvSpPr/>
              <p:nvPr/>
            </p:nvSpPr>
            <p:spPr>
              <a:xfrm>
                <a:off x="6684919" y="3911849"/>
                <a:ext cx="42351" cy="42336"/>
              </a:xfrm>
              <a:custGeom>
                <a:avLst/>
                <a:gdLst>
                  <a:gd name="connsiteX0" fmla="*/ 21179 w 42351"/>
                  <a:gd name="connsiteY0" fmla="*/ 42336 h 42336"/>
                  <a:gd name="connsiteX1" fmla="*/ 42351 w 42351"/>
                  <a:gd name="connsiteY1" fmla="*/ 21127 h 42336"/>
                  <a:gd name="connsiteX2" fmla="*/ 21179 w 42351"/>
                  <a:gd name="connsiteY2" fmla="*/ 0 h 42336"/>
                  <a:gd name="connsiteX3" fmla="*/ 0 w 42351"/>
                  <a:gd name="connsiteY3" fmla="*/ 21127 h 42336"/>
                  <a:gd name="connsiteX4" fmla="*/ 21179 w 42351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36">
                    <a:moveTo>
                      <a:pt x="21179" y="42336"/>
                    </a:moveTo>
                    <a:cubicBezTo>
                      <a:pt x="32857" y="42336"/>
                      <a:pt x="42351" y="32850"/>
                      <a:pt x="42351" y="21127"/>
                    </a:cubicBezTo>
                    <a:cubicBezTo>
                      <a:pt x="42351" y="9411"/>
                      <a:pt x="32850" y="0"/>
                      <a:pt x="21179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0" y="32850"/>
                      <a:pt x="9494" y="42336"/>
                      <a:pt x="21179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8" name="Forma libre 617">
                <a:extLst>
                  <a:ext uri="{FF2B5EF4-FFF2-40B4-BE49-F238E27FC236}">
                    <a16:creationId xmlns:a16="http://schemas.microsoft.com/office/drawing/2014/main" id="{461DA884-3EE6-0B27-E84F-BCEFF4265187}"/>
                  </a:ext>
                </a:extLst>
              </p:cNvPr>
              <p:cNvSpPr/>
              <p:nvPr/>
            </p:nvSpPr>
            <p:spPr>
              <a:xfrm>
                <a:off x="6737950" y="3911849"/>
                <a:ext cx="42389" cy="42336"/>
              </a:xfrm>
              <a:custGeom>
                <a:avLst/>
                <a:gdLst>
                  <a:gd name="connsiteX0" fmla="*/ 21217 w 42389"/>
                  <a:gd name="connsiteY0" fmla="*/ 42336 h 42336"/>
                  <a:gd name="connsiteX1" fmla="*/ 42389 w 42389"/>
                  <a:gd name="connsiteY1" fmla="*/ 21127 h 42336"/>
                  <a:gd name="connsiteX2" fmla="*/ 21217 w 42389"/>
                  <a:gd name="connsiteY2" fmla="*/ 0 h 42336"/>
                  <a:gd name="connsiteX3" fmla="*/ 0 w 42389"/>
                  <a:gd name="connsiteY3" fmla="*/ 21127 h 42336"/>
                  <a:gd name="connsiteX4" fmla="*/ 21217 w 42389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36">
                    <a:moveTo>
                      <a:pt x="21217" y="42336"/>
                    </a:moveTo>
                    <a:cubicBezTo>
                      <a:pt x="32895" y="42336"/>
                      <a:pt x="42389" y="32850"/>
                      <a:pt x="42389" y="21127"/>
                    </a:cubicBezTo>
                    <a:cubicBezTo>
                      <a:pt x="42389" y="9411"/>
                      <a:pt x="32887" y="0"/>
                      <a:pt x="21217" y="0"/>
                    </a:cubicBezTo>
                    <a:cubicBezTo>
                      <a:pt x="9501" y="0"/>
                      <a:pt x="0" y="9411"/>
                      <a:pt x="0" y="21127"/>
                    </a:cubicBezTo>
                    <a:cubicBezTo>
                      <a:pt x="0" y="32850"/>
                      <a:pt x="9501" y="42336"/>
                      <a:pt x="21217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9" name="Forma libre 618">
                <a:extLst>
                  <a:ext uri="{FF2B5EF4-FFF2-40B4-BE49-F238E27FC236}">
                    <a16:creationId xmlns:a16="http://schemas.microsoft.com/office/drawing/2014/main" id="{252271F6-24E8-3C4C-D9F1-534245F89E66}"/>
                  </a:ext>
                </a:extLst>
              </p:cNvPr>
              <p:cNvSpPr/>
              <p:nvPr/>
            </p:nvSpPr>
            <p:spPr>
              <a:xfrm>
                <a:off x="6525773" y="3964880"/>
                <a:ext cx="42358" cy="42321"/>
              </a:xfrm>
              <a:custGeom>
                <a:avLst/>
                <a:gdLst>
                  <a:gd name="connsiteX0" fmla="*/ 21179 w 42358"/>
                  <a:gd name="connsiteY0" fmla="*/ 42321 h 42321"/>
                  <a:gd name="connsiteX1" fmla="*/ 42359 w 42358"/>
                  <a:gd name="connsiteY1" fmla="*/ 21195 h 42321"/>
                  <a:gd name="connsiteX2" fmla="*/ 21179 w 42358"/>
                  <a:gd name="connsiteY2" fmla="*/ 0 h 42321"/>
                  <a:gd name="connsiteX3" fmla="*/ 0 w 42358"/>
                  <a:gd name="connsiteY3" fmla="*/ 21195 h 42321"/>
                  <a:gd name="connsiteX4" fmla="*/ 21179 w 4235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21">
                    <a:moveTo>
                      <a:pt x="21179" y="42321"/>
                    </a:moveTo>
                    <a:cubicBezTo>
                      <a:pt x="32895" y="42321"/>
                      <a:pt x="42359" y="32835"/>
                      <a:pt x="42359" y="21195"/>
                    </a:cubicBezTo>
                    <a:cubicBezTo>
                      <a:pt x="42359" y="9479"/>
                      <a:pt x="32887" y="0"/>
                      <a:pt x="21179" y="0"/>
                    </a:cubicBezTo>
                    <a:cubicBezTo>
                      <a:pt x="9464" y="0"/>
                      <a:pt x="0" y="9486"/>
                      <a:pt x="0" y="21195"/>
                    </a:cubicBezTo>
                    <a:cubicBezTo>
                      <a:pt x="0" y="32835"/>
                      <a:pt x="9456" y="42321"/>
                      <a:pt x="2117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0" name="Forma libre 619">
                <a:extLst>
                  <a:ext uri="{FF2B5EF4-FFF2-40B4-BE49-F238E27FC236}">
                    <a16:creationId xmlns:a16="http://schemas.microsoft.com/office/drawing/2014/main" id="{D023A6CC-A99A-09E2-579C-6F5958BCEFAB}"/>
                  </a:ext>
                </a:extLst>
              </p:cNvPr>
              <p:cNvSpPr/>
              <p:nvPr/>
            </p:nvSpPr>
            <p:spPr>
              <a:xfrm>
                <a:off x="6578804" y="3964880"/>
                <a:ext cx="42359" cy="42321"/>
              </a:xfrm>
              <a:custGeom>
                <a:avLst/>
                <a:gdLst>
                  <a:gd name="connsiteX0" fmla="*/ 21180 w 42359"/>
                  <a:gd name="connsiteY0" fmla="*/ 42321 h 42321"/>
                  <a:gd name="connsiteX1" fmla="*/ 42359 w 42359"/>
                  <a:gd name="connsiteY1" fmla="*/ 21195 h 42321"/>
                  <a:gd name="connsiteX2" fmla="*/ 21180 w 42359"/>
                  <a:gd name="connsiteY2" fmla="*/ 0 h 42321"/>
                  <a:gd name="connsiteX3" fmla="*/ 0 w 42359"/>
                  <a:gd name="connsiteY3" fmla="*/ 21195 h 42321"/>
                  <a:gd name="connsiteX4" fmla="*/ 21180 w 4235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21">
                    <a:moveTo>
                      <a:pt x="21180" y="42321"/>
                    </a:moveTo>
                    <a:cubicBezTo>
                      <a:pt x="32865" y="42321"/>
                      <a:pt x="42359" y="32835"/>
                      <a:pt x="42359" y="21195"/>
                    </a:cubicBezTo>
                    <a:cubicBezTo>
                      <a:pt x="42359" y="9479"/>
                      <a:pt x="32858" y="0"/>
                      <a:pt x="21180" y="0"/>
                    </a:cubicBezTo>
                    <a:cubicBezTo>
                      <a:pt x="9494" y="0"/>
                      <a:pt x="0" y="9486"/>
                      <a:pt x="0" y="21195"/>
                    </a:cubicBezTo>
                    <a:cubicBezTo>
                      <a:pt x="0" y="32835"/>
                      <a:pt x="9502" y="42321"/>
                      <a:pt x="21180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1" name="Forma libre 620">
                <a:extLst>
                  <a:ext uri="{FF2B5EF4-FFF2-40B4-BE49-F238E27FC236}">
                    <a16:creationId xmlns:a16="http://schemas.microsoft.com/office/drawing/2014/main" id="{5B1B1828-15A7-9B54-5A52-2337166D8142}"/>
                  </a:ext>
                </a:extLst>
              </p:cNvPr>
              <p:cNvSpPr/>
              <p:nvPr/>
            </p:nvSpPr>
            <p:spPr>
              <a:xfrm>
                <a:off x="6631850" y="3964880"/>
                <a:ext cx="42388" cy="42321"/>
              </a:xfrm>
              <a:custGeom>
                <a:avLst/>
                <a:gdLst>
                  <a:gd name="connsiteX0" fmla="*/ 21209 w 42388"/>
                  <a:gd name="connsiteY0" fmla="*/ 42321 h 42321"/>
                  <a:gd name="connsiteX1" fmla="*/ 42389 w 42388"/>
                  <a:gd name="connsiteY1" fmla="*/ 21195 h 42321"/>
                  <a:gd name="connsiteX2" fmla="*/ 21209 w 42388"/>
                  <a:gd name="connsiteY2" fmla="*/ 0 h 42321"/>
                  <a:gd name="connsiteX3" fmla="*/ 0 w 42388"/>
                  <a:gd name="connsiteY3" fmla="*/ 21195 h 42321"/>
                  <a:gd name="connsiteX4" fmla="*/ 21209 w 4238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21">
                    <a:moveTo>
                      <a:pt x="21209" y="42321"/>
                    </a:moveTo>
                    <a:cubicBezTo>
                      <a:pt x="32895" y="42321"/>
                      <a:pt x="42389" y="32835"/>
                      <a:pt x="42389" y="21195"/>
                    </a:cubicBezTo>
                    <a:cubicBezTo>
                      <a:pt x="42389" y="9479"/>
                      <a:pt x="32887" y="0"/>
                      <a:pt x="21209" y="0"/>
                    </a:cubicBezTo>
                    <a:cubicBezTo>
                      <a:pt x="9494" y="0"/>
                      <a:pt x="0" y="9486"/>
                      <a:pt x="0" y="21195"/>
                    </a:cubicBezTo>
                    <a:cubicBezTo>
                      <a:pt x="-8" y="32835"/>
                      <a:pt x="9494" y="42321"/>
                      <a:pt x="2120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2" name="Forma libre 621">
                <a:extLst>
                  <a:ext uri="{FF2B5EF4-FFF2-40B4-BE49-F238E27FC236}">
                    <a16:creationId xmlns:a16="http://schemas.microsoft.com/office/drawing/2014/main" id="{8150FC91-2CA9-AA26-B0D4-257B1AE4AA3C}"/>
                  </a:ext>
                </a:extLst>
              </p:cNvPr>
              <p:cNvSpPr/>
              <p:nvPr/>
            </p:nvSpPr>
            <p:spPr>
              <a:xfrm>
                <a:off x="6684919" y="3964880"/>
                <a:ext cx="42351" cy="42321"/>
              </a:xfrm>
              <a:custGeom>
                <a:avLst/>
                <a:gdLst>
                  <a:gd name="connsiteX0" fmla="*/ 21179 w 42351"/>
                  <a:gd name="connsiteY0" fmla="*/ 42321 h 42321"/>
                  <a:gd name="connsiteX1" fmla="*/ 42351 w 42351"/>
                  <a:gd name="connsiteY1" fmla="*/ 21195 h 42321"/>
                  <a:gd name="connsiteX2" fmla="*/ 21179 w 42351"/>
                  <a:gd name="connsiteY2" fmla="*/ 0 h 42321"/>
                  <a:gd name="connsiteX3" fmla="*/ 0 w 42351"/>
                  <a:gd name="connsiteY3" fmla="*/ 21195 h 42321"/>
                  <a:gd name="connsiteX4" fmla="*/ 21179 w 42351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21">
                    <a:moveTo>
                      <a:pt x="21179" y="42321"/>
                    </a:moveTo>
                    <a:cubicBezTo>
                      <a:pt x="32857" y="42321"/>
                      <a:pt x="42351" y="32835"/>
                      <a:pt x="42351" y="21195"/>
                    </a:cubicBezTo>
                    <a:cubicBezTo>
                      <a:pt x="42351" y="9479"/>
                      <a:pt x="32850" y="0"/>
                      <a:pt x="21179" y="0"/>
                    </a:cubicBezTo>
                    <a:cubicBezTo>
                      <a:pt x="9494" y="0"/>
                      <a:pt x="0" y="9486"/>
                      <a:pt x="0" y="21195"/>
                    </a:cubicBezTo>
                    <a:cubicBezTo>
                      <a:pt x="0" y="32835"/>
                      <a:pt x="9494" y="42321"/>
                      <a:pt x="2117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3" name="Forma libre 622">
                <a:extLst>
                  <a:ext uri="{FF2B5EF4-FFF2-40B4-BE49-F238E27FC236}">
                    <a16:creationId xmlns:a16="http://schemas.microsoft.com/office/drawing/2014/main" id="{81ACD9A9-5A6E-D20C-55A1-DFBE6B1B8B84}"/>
                  </a:ext>
                </a:extLst>
              </p:cNvPr>
              <p:cNvSpPr/>
              <p:nvPr/>
            </p:nvSpPr>
            <p:spPr>
              <a:xfrm>
                <a:off x="6737950" y="3964880"/>
                <a:ext cx="42389" cy="42321"/>
              </a:xfrm>
              <a:custGeom>
                <a:avLst/>
                <a:gdLst>
                  <a:gd name="connsiteX0" fmla="*/ 21217 w 42389"/>
                  <a:gd name="connsiteY0" fmla="*/ 42321 h 42321"/>
                  <a:gd name="connsiteX1" fmla="*/ 42389 w 42389"/>
                  <a:gd name="connsiteY1" fmla="*/ 21195 h 42321"/>
                  <a:gd name="connsiteX2" fmla="*/ 21217 w 42389"/>
                  <a:gd name="connsiteY2" fmla="*/ 0 h 42321"/>
                  <a:gd name="connsiteX3" fmla="*/ 0 w 42389"/>
                  <a:gd name="connsiteY3" fmla="*/ 21195 h 42321"/>
                  <a:gd name="connsiteX4" fmla="*/ 21217 w 4238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21">
                    <a:moveTo>
                      <a:pt x="21217" y="42321"/>
                    </a:moveTo>
                    <a:cubicBezTo>
                      <a:pt x="32895" y="42321"/>
                      <a:pt x="42389" y="32835"/>
                      <a:pt x="42389" y="21195"/>
                    </a:cubicBezTo>
                    <a:cubicBezTo>
                      <a:pt x="42389" y="9479"/>
                      <a:pt x="32887" y="0"/>
                      <a:pt x="21217" y="0"/>
                    </a:cubicBezTo>
                    <a:cubicBezTo>
                      <a:pt x="9501" y="0"/>
                      <a:pt x="0" y="9486"/>
                      <a:pt x="0" y="21195"/>
                    </a:cubicBezTo>
                    <a:cubicBezTo>
                      <a:pt x="0" y="32835"/>
                      <a:pt x="9501" y="42321"/>
                      <a:pt x="21217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4" name="Forma libre 623">
                <a:extLst>
                  <a:ext uri="{FF2B5EF4-FFF2-40B4-BE49-F238E27FC236}">
                    <a16:creationId xmlns:a16="http://schemas.microsoft.com/office/drawing/2014/main" id="{9AAC272E-F033-CC21-AE47-5DA78EECF823}"/>
                  </a:ext>
                </a:extLst>
              </p:cNvPr>
              <p:cNvSpPr/>
              <p:nvPr/>
            </p:nvSpPr>
            <p:spPr>
              <a:xfrm>
                <a:off x="6525773" y="4017844"/>
                <a:ext cx="42358" cy="42388"/>
              </a:xfrm>
              <a:custGeom>
                <a:avLst/>
                <a:gdLst>
                  <a:gd name="connsiteX0" fmla="*/ 21179 w 42358"/>
                  <a:gd name="connsiteY0" fmla="*/ 42389 h 42388"/>
                  <a:gd name="connsiteX1" fmla="*/ 42359 w 42358"/>
                  <a:gd name="connsiteY1" fmla="*/ 21269 h 42388"/>
                  <a:gd name="connsiteX2" fmla="*/ 21179 w 42358"/>
                  <a:gd name="connsiteY2" fmla="*/ 0 h 42388"/>
                  <a:gd name="connsiteX3" fmla="*/ 0 w 42358"/>
                  <a:gd name="connsiteY3" fmla="*/ 21269 h 42388"/>
                  <a:gd name="connsiteX4" fmla="*/ 21179 w 42358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88">
                    <a:moveTo>
                      <a:pt x="21179" y="42389"/>
                    </a:moveTo>
                    <a:cubicBezTo>
                      <a:pt x="32895" y="42389"/>
                      <a:pt x="42359" y="32977"/>
                      <a:pt x="42359" y="21269"/>
                    </a:cubicBezTo>
                    <a:cubicBezTo>
                      <a:pt x="42359" y="9531"/>
                      <a:pt x="32887" y="0"/>
                      <a:pt x="21179" y="0"/>
                    </a:cubicBezTo>
                    <a:cubicBezTo>
                      <a:pt x="9464" y="0"/>
                      <a:pt x="0" y="9531"/>
                      <a:pt x="0" y="21269"/>
                    </a:cubicBezTo>
                    <a:cubicBezTo>
                      <a:pt x="0" y="32977"/>
                      <a:pt x="9456" y="42389"/>
                      <a:pt x="2117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5" name="Forma libre 624">
                <a:extLst>
                  <a:ext uri="{FF2B5EF4-FFF2-40B4-BE49-F238E27FC236}">
                    <a16:creationId xmlns:a16="http://schemas.microsoft.com/office/drawing/2014/main" id="{48C4B550-93E9-EF73-15B8-8740ED6120A0}"/>
                  </a:ext>
                </a:extLst>
              </p:cNvPr>
              <p:cNvSpPr/>
              <p:nvPr/>
            </p:nvSpPr>
            <p:spPr>
              <a:xfrm>
                <a:off x="6578804" y="4017844"/>
                <a:ext cx="42359" cy="42388"/>
              </a:xfrm>
              <a:custGeom>
                <a:avLst/>
                <a:gdLst>
                  <a:gd name="connsiteX0" fmla="*/ 21180 w 42359"/>
                  <a:gd name="connsiteY0" fmla="*/ 42389 h 42388"/>
                  <a:gd name="connsiteX1" fmla="*/ 42359 w 42359"/>
                  <a:gd name="connsiteY1" fmla="*/ 21269 h 42388"/>
                  <a:gd name="connsiteX2" fmla="*/ 21180 w 42359"/>
                  <a:gd name="connsiteY2" fmla="*/ 0 h 42388"/>
                  <a:gd name="connsiteX3" fmla="*/ 0 w 42359"/>
                  <a:gd name="connsiteY3" fmla="*/ 21269 h 42388"/>
                  <a:gd name="connsiteX4" fmla="*/ 21180 w 4235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88">
                    <a:moveTo>
                      <a:pt x="21180" y="42389"/>
                    </a:moveTo>
                    <a:cubicBezTo>
                      <a:pt x="32865" y="42389"/>
                      <a:pt x="42359" y="32977"/>
                      <a:pt x="42359" y="21269"/>
                    </a:cubicBezTo>
                    <a:cubicBezTo>
                      <a:pt x="42359" y="9531"/>
                      <a:pt x="32858" y="0"/>
                      <a:pt x="21180" y="0"/>
                    </a:cubicBezTo>
                    <a:cubicBezTo>
                      <a:pt x="9494" y="0"/>
                      <a:pt x="0" y="9531"/>
                      <a:pt x="0" y="21269"/>
                    </a:cubicBezTo>
                    <a:cubicBezTo>
                      <a:pt x="0" y="32977"/>
                      <a:pt x="9502" y="42389"/>
                      <a:pt x="21180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6" name="Forma libre 625">
                <a:extLst>
                  <a:ext uri="{FF2B5EF4-FFF2-40B4-BE49-F238E27FC236}">
                    <a16:creationId xmlns:a16="http://schemas.microsoft.com/office/drawing/2014/main" id="{08599945-AA04-4D4D-B3A8-8322E9ABB785}"/>
                  </a:ext>
                </a:extLst>
              </p:cNvPr>
              <p:cNvSpPr/>
              <p:nvPr/>
            </p:nvSpPr>
            <p:spPr>
              <a:xfrm>
                <a:off x="6631850" y="4017844"/>
                <a:ext cx="42388" cy="42388"/>
              </a:xfrm>
              <a:custGeom>
                <a:avLst/>
                <a:gdLst>
                  <a:gd name="connsiteX0" fmla="*/ 21209 w 42388"/>
                  <a:gd name="connsiteY0" fmla="*/ 42389 h 42388"/>
                  <a:gd name="connsiteX1" fmla="*/ 42389 w 42388"/>
                  <a:gd name="connsiteY1" fmla="*/ 21269 h 42388"/>
                  <a:gd name="connsiteX2" fmla="*/ 21209 w 42388"/>
                  <a:gd name="connsiteY2" fmla="*/ 0 h 42388"/>
                  <a:gd name="connsiteX3" fmla="*/ 0 w 42388"/>
                  <a:gd name="connsiteY3" fmla="*/ 21269 h 42388"/>
                  <a:gd name="connsiteX4" fmla="*/ 21209 w 42388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88">
                    <a:moveTo>
                      <a:pt x="21209" y="42389"/>
                    </a:moveTo>
                    <a:cubicBezTo>
                      <a:pt x="32895" y="42389"/>
                      <a:pt x="42389" y="32977"/>
                      <a:pt x="42389" y="21269"/>
                    </a:cubicBezTo>
                    <a:cubicBezTo>
                      <a:pt x="42389" y="9531"/>
                      <a:pt x="32887" y="0"/>
                      <a:pt x="21209" y="0"/>
                    </a:cubicBezTo>
                    <a:cubicBezTo>
                      <a:pt x="9494" y="0"/>
                      <a:pt x="0" y="9531"/>
                      <a:pt x="0" y="21269"/>
                    </a:cubicBezTo>
                    <a:cubicBezTo>
                      <a:pt x="-8" y="32977"/>
                      <a:pt x="9494" y="42389"/>
                      <a:pt x="2120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7" name="Forma libre 626">
                <a:extLst>
                  <a:ext uri="{FF2B5EF4-FFF2-40B4-BE49-F238E27FC236}">
                    <a16:creationId xmlns:a16="http://schemas.microsoft.com/office/drawing/2014/main" id="{A62A17D1-F264-0F6C-4699-77B5916624F7}"/>
                  </a:ext>
                </a:extLst>
              </p:cNvPr>
              <p:cNvSpPr/>
              <p:nvPr/>
            </p:nvSpPr>
            <p:spPr>
              <a:xfrm>
                <a:off x="6684919" y="4017844"/>
                <a:ext cx="42351" cy="42388"/>
              </a:xfrm>
              <a:custGeom>
                <a:avLst/>
                <a:gdLst>
                  <a:gd name="connsiteX0" fmla="*/ 21179 w 42351"/>
                  <a:gd name="connsiteY0" fmla="*/ 42389 h 42388"/>
                  <a:gd name="connsiteX1" fmla="*/ 42351 w 42351"/>
                  <a:gd name="connsiteY1" fmla="*/ 21269 h 42388"/>
                  <a:gd name="connsiteX2" fmla="*/ 21179 w 42351"/>
                  <a:gd name="connsiteY2" fmla="*/ 0 h 42388"/>
                  <a:gd name="connsiteX3" fmla="*/ 0 w 42351"/>
                  <a:gd name="connsiteY3" fmla="*/ 21269 h 42388"/>
                  <a:gd name="connsiteX4" fmla="*/ 21179 w 42351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8">
                    <a:moveTo>
                      <a:pt x="21179" y="42389"/>
                    </a:moveTo>
                    <a:cubicBezTo>
                      <a:pt x="32857" y="42389"/>
                      <a:pt x="42351" y="32977"/>
                      <a:pt x="42351" y="21269"/>
                    </a:cubicBezTo>
                    <a:cubicBezTo>
                      <a:pt x="42351" y="9531"/>
                      <a:pt x="32850" y="0"/>
                      <a:pt x="21179" y="0"/>
                    </a:cubicBezTo>
                    <a:cubicBezTo>
                      <a:pt x="9494" y="0"/>
                      <a:pt x="0" y="9531"/>
                      <a:pt x="0" y="21269"/>
                    </a:cubicBezTo>
                    <a:cubicBezTo>
                      <a:pt x="0" y="32977"/>
                      <a:pt x="9494" y="42389"/>
                      <a:pt x="2117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8" name="Forma libre 627">
                <a:extLst>
                  <a:ext uri="{FF2B5EF4-FFF2-40B4-BE49-F238E27FC236}">
                    <a16:creationId xmlns:a16="http://schemas.microsoft.com/office/drawing/2014/main" id="{55DD41FB-48E7-BDC8-4CF6-18F8044B8C6B}"/>
                  </a:ext>
                </a:extLst>
              </p:cNvPr>
              <p:cNvSpPr/>
              <p:nvPr/>
            </p:nvSpPr>
            <p:spPr>
              <a:xfrm>
                <a:off x="6737950" y="4017844"/>
                <a:ext cx="42389" cy="42388"/>
              </a:xfrm>
              <a:custGeom>
                <a:avLst/>
                <a:gdLst>
                  <a:gd name="connsiteX0" fmla="*/ 21217 w 42389"/>
                  <a:gd name="connsiteY0" fmla="*/ 42389 h 42388"/>
                  <a:gd name="connsiteX1" fmla="*/ 42389 w 42389"/>
                  <a:gd name="connsiteY1" fmla="*/ 21269 h 42388"/>
                  <a:gd name="connsiteX2" fmla="*/ 21217 w 42389"/>
                  <a:gd name="connsiteY2" fmla="*/ 0 h 42388"/>
                  <a:gd name="connsiteX3" fmla="*/ 0 w 42389"/>
                  <a:gd name="connsiteY3" fmla="*/ 21269 h 42388"/>
                  <a:gd name="connsiteX4" fmla="*/ 21217 w 4238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8">
                    <a:moveTo>
                      <a:pt x="21217" y="42389"/>
                    </a:moveTo>
                    <a:cubicBezTo>
                      <a:pt x="32895" y="42389"/>
                      <a:pt x="42389" y="32977"/>
                      <a:pt x="42389" y="21269"/>
                    </a:cubicBezTo>
                    <a:cubicBezTo>
                      <a:pt x="42389" y="9531"/>
                      <a:pt x="32887" y="0"/>
                      <a:pt x="21217" y="0"/>
                    </a:cubicBezTo>
                    <a:cubicBezTo>
                      <a:pt x="9501" y="0"/>
                      <a:pt x="0" y="9531"/>
                      <a:pt x="0" y="21269"/>
                    </a:cubicBezTo>
                    <a:cubicBezTo>
                      <a:pt x="0" y="32977"/>
                      <a:pt x="9501" y="42389"/>
                      <a:pt x="21217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9" name="Forma libre 628">
                <a:extLst>
                  <a:ext uri="{FF2B5EF4-FFF2-40B4-BE49-F238E27FC236}">
                    <a16:creationId xmlns:a16="http://schemas.microsoft.com/office/drawing/2014/main" id="{D7FF9B32-0CFB-CB59-4E95-A1EDBF622FB7}"/>
                  </a:ext>
                </a:extLst>
              </p:cNvPr>
              <p:cNvSpPr/>
              <p:nvPr/>
            </p:nvSpPr>
            <p:spPr>
              <a:xfrm>
                <a:off x="6791027" y="4017844"/>
                <a:ext cx="42359" cy="42388"/>
              </a:xfrm>
              <a:custGeom>
                <a:avLst/>
                <a:gdLst>
                  <a:gd name="connsiteX0" fmla="*/ 21179 w 42359"/>
                  <a:gd name="connsiteY0" fmla="*/ 42389 h 42388"/>
                  <a:gd name="connsiteX1" fmla="*/ 42359 w 42359"/>
                  <a:gd name="connsiteY1" fmla="*/ 21269 h 42388"/>
                  <a:gd name="connsiteX2" fmla="*/ 21179 w 42359"/>
                  <a:gd name="connsiteY2" fmla="*/ 0 h 42388"/>
                  <a:gd name="connsiteX3" fmla="*/ 0 w 42359"/>
                  <a:gd name="connsiteY3" fmla="*/ 21269 h 42388"/>
                  <a:gd name="connsiteX4" fmla="*/ 21179 w 4235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88">
                    <a:moveTo>
                      <a:pt x="21179" y="42389"/>
                    </a:moveTo>
                    <a:cubicBezTo>
                      <a:pt x="32895" y="42389"/>
                      <a:pt x="42359" y="32977"/>
                      <a:pt x="42359" y="21269"/>
                    </a:cubicBezTo>
                    <a:cubicBezTo>
                      <a:pt x="42359" y="9531"/>
                      <a:pt x="32888" y="0"/>
                      <a:pt x="21179" y="0"/>
                    </a:cubicBezTo>
                    <a:cubicBezTo>
                      <a:pt x="9464" y="0"/>
                      <a:pt x="0" y="9531"/>
                      <a:pt x="0" y="21269"/>
                    </a:cubicBezTo>
                    <a:cubicBezTo>
                      <a:pt x="-8" y="32977"/>
                      <a:pt x="9457" y="42389"/>
                      <a:pt x="2117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0" name="Forma libre 629">
                <a:extLst>
                  <a:ext uri="{FF2B5EF4-FFF2-40B4-BE49-F238E27FC236}">
                    <a16:creationId xmlns:a16="http://schemas.microsoft.com/office/drawing/2014/main" id="{C826F9B3-1927-43A2-2150-AF24FE5D02D2}"/>
                  </a:ext>
                </a:extLst>
              </p:cNvPr>
              <p:cNvSpPr/>
              <p:nvPr/>
            </p:nvSpPr>
            <p:spPr>
              <a:xfrm>
                <a:off x="6844095" y="4017844"/>
                <a:ext cx="42321" cy="42388"/>
              </a:xfrm>
              <a:custGeom>
                <a:avLst/>
                <a:gdLst>
                  <a:gd name="connsiteX0" fmla="*/ 21142 w 42321"/>
                  <a:gd name="connsiteY0" fmla="*/ 42389 h 42388"/>
                  <a:gd name="connsiteX1" fmla="*/ 42321 w 42321"/>
                  <a:gd name="connsiteY1" fmla="*/ 21269 h 42388"/>
                  <a:gd name="connsiteX2" fmla="*/ 21142 w 42321"/>
                  <a:gd name="connsiteY2" fmla="*/ 0 h 42388"/>
                  <a:gd name="connsiteX3" fmla="*/ 0 w 42321"/>
                  <a:gd name="connsiteY3" fmla="*/ 21269 h 42388"/>
                  <a:gd name="connsiteX4" fmla="*/ 21142 w 42321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21" h="42388">
                    <a:moveTo>
                      <a:pt x="21142" y="42389"/>
                    </a:moveTo>
                    <a:cubicBezTo>
                      <a:pt x="32857" y="42389"/>
                      <a:pt x="42321" y="32977"/>
                      <a:pt x="42321" y="21269"/>
                    </a:cubicBezTo>
                    <a:cubicBezTo>
                      <a:pt x="42321" y="9531"/>
                      <a:pt x="32857" y="0"/>
                      <a:pt x="21142" y="0"/>
                    </a:cubicBezTo>
                    <a:cubicBezTo>
                      <a:pt x="9456" y="0"/>
                      <a:pt x="0" y="9531"/>
                      <a:pt x="0" y="21269"/>
                    </a:cubicBezTo>
                    <a:cubicBezTo>
                      <a:pt x="0" y="32977"/>
                      <a:pt x="9456" y="42389"/>
                      <a:pt x="21142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1" name="Forma libre 630">
                <a:extLst>
                  <a:ext uri="{FF2B5EF4-FFF2-40B4-BE49-F238E27FC236}">
                    <a16:creationId xmlns:a16="http://schemas.microsoft.com/office/drawing/2014/main" id="{1FD2817B-F886-0647-7E65-8D01744A8CBD}"/>
                  </a:ext>
                </a:extLst>
              </p:cNvPr>
              <p:cNvSpPr/>
              <p:nvPr/>
            </p:nvSpPr>
            <p:spPr>
              <a:xfrm>
                <a:off x="6525773" y="4070973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165 h 42373"/>
                  <a:gd name="connsiteX2" fmla="*/ 21179 w 42358"/>
                  <a:gd name="connsiteY2" fmla="*/ 0 h 42373"/>
                  <a:gd name="connsiteX3" fmla="*/ 0 w 42358"/>
                  <a:gd name="connsiteY3" fmla="*/ 21165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872"/>
                      <a:pt x="42359" y="21165"/>
                    </a:cubicBezTo>
                    <a:cubicBezTo>
                      <a:pt x="42359" y="9509"/>
                      <a:pt x="32887" y="0"/>
                      <a:pt x="21179" y="0"/>
                    </a:cubicBezTo>
                    <a:cubicBezTo>
                      <a:pt x="9464" y="0"/>
                      <a:pt x="0" y="9517"/>
                      <a:pt x="0" y="21165"/>
                    </a:cubicBezTo>
                    <a:cubicBezTo>
                      <a:pt x="0" y="32872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2" name="Forma libre 631">
                <a:extLst>
                  <a:ext uri="{FF2B5EF4-FFF2-40B4-BE49-F238E27FC236}">
                    <a16:creationId xmlns:a16="http://schemas.microsoft.com/office/drawing/2014/main" id="{2F9CB00E-1A45-D181-9FE6-8718A2602564}"/>
                  </a:ext>
                </a:extLst>
              </p:cNvPr>
              <p:cNvSpPr/>
              <p:nvPr/>
            </p:nvSpPr>
            <p:spPr>
              <a:xfrm>
                <a:off x="6578804" y="4070973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165 h 42373"/>
                  <a:gd name="connsiteX2" fmla="*/ 21180 w 42359"/>
                  <a:gd name="connsiteY2" fmla="*/ 0 h 42373"/>
                  <a:gd name="connsiteX3" fmla="*/ 0 w 42359"/>
                  <a:gd name="connsiteY3" fmla="*/ 21165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872"/>
                      <a:pt x="42359" y="21165"/>
                    </a:cubicBezTo>
                    <a:cubicBezTo>
                      <a:pt x="42359" y="9509"/>
                      <a:pt x="32858" y="0"/>
                      <a:pt x="21180" y="0"/>
                    </a:cubicBezTo>
                    <a:cubicBezTo>
                      <a:pt x="9494" y="0"/>
                      <a:pt x="0" y="9517"/>
                      <a:pt x="0" y="21165"/>
                    </a:cubicBezTo>
                    <a:cubicBezTo>
                      <a:pt x="0" y="32872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3" name="Forma libre 632">
                <a:extLst>
                  <a:ext uri="{FF2B5EF4-FFF2-40B4-BE49-F238E27FC236}">
                    <a16:creationId xmlns:a16="http://schemas.microsoft.com/office/drawing/2014/main" id="{D4F2BE1E-0F78-7266-7DA5-EDFF7B9326DE}"/>
                  </a:ext>
                </a:extLst>
              </p:cNvPr>
              <p:cNvSpPr/>
              <p:nvPr/>
            </p:nvSpPr>
            <p:spPr>
              <a:xfrm>
                <a:off x="6631850" y="4070973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165 h 42373"/>
                  <a:gd name="connsiteX2" fmla="*/ 21209 w 42388"/>
                  <a:gd name="connsiteY2" fmla="*/ 0 h 42373"/>
                  <a:gd name="connsiteX3" fmla="*/ 0 w 42388"/>
                  <a:gd name="connsiteY3" fmla="*/ 21165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872"/>
                      <a:pt x="42389" y="21165"/>
                    </a:cubicBezTo>
                    <a:cubicBezTo>
                      <a:pt x="42389" y="9509"/>
                      <a:pt x="32887" y="0"/>
                      <a:pt x="21209" y="0"/>
                    </a:cubicBezTo>
                    <a:cubicBezTo>
                      <a:pt x="9494" y="0"/>
                      <a:pt x="0" y="9517"/>
                      <a:pt x="0" y="21165"/>
                    </a:cubicBezTo>
                    <a:cubicBezTo>
                      <a:pt x="-8" y="32872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4" name="Forma libre 633">
                <a:extLst>
                  <a:ext uri="{FF2B5EF4-FFF2-40B4-BE49-F238E27FC236}">
                    <a16:creationId xmlns:a16="http://schemas.microsoft.com/office/drawing/2014/main" id="{A839BFF2-3DAF-07AB-0B01-C084C47E54B9}"/>
                  </a:ext>
                </a:extLst>
              </p:cNvPr>
              <p:cNvSpPr/>
              <p:nvPr/>
            </p:nvSpPr>
            <p:spPr>
              <a:xfrm>
                <a:off x="6684919" y="4070973"/>
                <a:ext cx="42351" cy="42373"/>
              </a:xfrm>
              <a:custGeom>
                <a:avLst/>
                <a:gdLst>
                  <a:gd name="connsiteX0" fmla="*/ 21179 w 42351"/>
                  <a:gd name="connsiteY0" fmla="*/ 42374 h 42373"/>
                  <a:gd name="connsiteX1" fmla="*/ 42351 w 42351"/>
                  <a:gd name="connsiteY1" fmla="*/ 21165 h 42373"/>
                  <a:gd name="connsiteX2" fmla="*/ 21179 w 42351"/>
                  <a:gd name="connsiteY2" fmla="*/ 0 h 42373"/>
                  <a:gd name="connsiteX3" fmla="*/ 0 w 42351"/>
                  <a:gd name="connsiteY3" fmla="*/ 21165 h 42373"/>
                  <a:gd name="connsiteX4" fmla="*/ 21179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9" y="42374"/>
                    </a:moveTo>
                    <a:cubicBezTo>
                      <a:pt x="32857" y="42374"/>
                      <a:pt x="42351" y="32872"/>
                      <a:pt x="42351" y="21165"/>
                    </a:cubicBezTo>
                    <a:cubicBezTo>
                      <a:pt x="42351" y="9509"/>
                      <a:pt x="32850" y="0"/>
                      <a:pt x="21179" y="0"/>
                    </a:cubicBezTo>
                    <a:cubicBezTo>
                      <a:pt x="9494" y="0"/>
                      <a:pt x="0" y="9517"/>
                      <a:pt x="0" y="21165"/>
                    </a:cubicBezTo>
                    <a:cubicBezTo>
                      <a:pt x="0" y="32872"/>
                      <a:pt x="9494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5" name="Forma libre 634">
                <a:extLst>
                  <a:ext uri="{FF2B5EF4-FFF2-40B4-BE49-F238E27FC236}">
                    <a16:creationId xmlns:a16="http://schemas.microsoft.com/office/drawing/2014/main" id="{2A8165E3-305B-6E8E-B6CD-44889A8DC276}"/>
                  </a:ext>
                </a:extLst>
              </p:cNvPr>
              <p:cNvSpPr/>
              <p:nvPr/>
            </p:nvSpPr>
            <p:spPr>
              <a:xfrm>
                <a:off x="6737950" y="4070973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65 h 42373"/>
                  <a:gd name="connsiteX2" fmla="*/ 21217 w 42389"/>
                  <a:gd name="connsiteY2" fmla="*/ 0 h 42373"/>
                  <a:gd name="connsiteX3" fmla="*/ 0 w 42389"/>
                  <a:gd name="connsiteY3" fmla="*/ 21165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72"/>
                      <a:pt x="42389" y="21165"/>
                    </a:cubicBezTo>
                    <a:cubicBezTo>
                      <a:pt x="42389" y="9509"/>
                      <a:pt x="32887" y="0"/>
                      <a:pt x="21217" y="0"/>
                    </a:cubicBezTo>
                    <a:cubicBezTo>
                      <a:pt x="9501" y="0"/>
                      <a:pt x="0" y="9517"/>
                      <a:pt x="0" y="21165"/>
                    </a:cubicBezTo>
                    <a:cubicBezTo>
                      <a:pt x="0" y="32872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6" name="Forma libre 635">
                <a:extLst>
                  <a:ext uri="{FF2B5EF4-FFF2-40B4-BE49-F238E27FC236}">
                    <a16:creationId xmlns:a16="http://schemas.microsoft.com/office/drawing/2014/main" id="{22EEB5D7-79B3-A806-8039-59C789318D94}"/>
                  </a:ext>
                </a:extLst>
              </p:cNvPr>
              <p:cNvSpPr/>
              <p:nvPr/>
            </p:nvSpPr>
            <p:spPr>
              <a:xfrm>
                <a:off x="6791027" y="4070973"/>
                <a:ext cx="42359" cy="42373"/>
              </a:xfrm>
              <a:custGeom>
                <a:avLst/>
                <a:gdLst>
                  <a:gd name="connsiteX0" fmla="*/ 21179 w 42359"/>
                  <a:gd name="connsiteY0" fmla="*/ 42374 h 42373"/>
                  <a:gd name="connsiteX1" fmla="*/ 42359 w 42359"/>
                  <a:gd name="connsiteY1" fmla="*/ 21165 h 42373"/>
                  <a:gd name="connsiteX2" fmla="*/ 21179 w 42359"/>
                  <a:gd name="connsiteY2" fmla="*/ 0 h 42373"/>
                  <a:gd name="connsiteX3" fmla="*/ 0 w 42359"/>
                  <a:gd name="connsiteY3" fmla="*/ 21165 h 42373"/>
                  <a:gd name="connsiteX4" fmla="*/ 21179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79" y="42374"/>
                    </a:moveTo>
                    <a:cubicBezTo>
                      <a:pt x="32895" y="42374"/>
                      <a:pt x="42359" y="32872"/>
                      <a:pt x="42359" y="21165"/>
                    </a:cubicBezTo>
                    <a:cubicBezTo>
                      <a:pt x="42359" y="9509"/>
                      <a:pt x="32888" y="0"/>
                      <a:pt x="21179" y="0"/>
                    </a:cubicBezTo>
                    <a:cubicBezTo>
                      <a:pt x="9464" y="0"/>
                      <a:pt x="0" y="9517"/>
                      <a:pt x="0" y="21165"/>
                    </a:cubicBezTo>
                    <a:cubicBezTo>
                      <a:pt x="-8" y="32872"/>
                      <a:pt x="9457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7" name="Forma libre 636">
                <a:extLst>
                  <a:ext uri="{FF2B5EF4-FFF2-40B4-BE49-F238E27FC236}">
                    <a16:creationId xmlns:a16="http://schemas.microsoft.com/office/drawing/2014/main" id="{0D6C3272-4CB8-B271-09CB-5260F988A4B1}"/>
                  </a:ext>
                </a:extLst>
              </p:cNvPr>
              <p:cNvSpPr/>
              <p:nvPr/>
            </p:nvSpPr>
            <p:spPr>
              <a:xfrm>
                <a:off x="6844095" y="4070973"/>
                <a:ext cx="42321" cy="42373"/>
              </a:xfrm>
              <a:custGeom>
                <a:avLst/>
                <a:gdLst>
                  <a:gd name="connsiteX0" fmla="*/ 21142 w 42321"/>
                  <a:gd name="connsiteY0" fmla="*/ 42374 h 42373"/>
                  <a:gd name="connsiteX1" fmla="*/ 42321 w 42321"/>
                  <a:gd name="connsiteY1" fmla="*/ 21165 h 42373"/>
                  <a:gd name="connsiteX2" fmla="*/ 21142 w 42321"/>
                  <a:gd name="connsiteY2" fmla="*/ 0 h 42373"/>
                  <a:gd name="connsiteX3" fmla="*/ 0 w 42321"/>
                  <a:gd name="connsiteY3" fmla="*/ 21165 h 42373"/>
                  <a:gd name="connsiteX4" fmla="*/ 21142 w 4232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21" h="42373">
                    <a:moveTo>
                      <a:pt x="21142" y="42374"/>
                    </a:moveTo>
                    <a:cubicBezTo>
                      <a:pt x="32857" y="42374"/>
                      <a:pt x="42321" y="32872"/>
                      <a:pt x="42321" y="21165"/>
                    </a:cubicBezTo>
                    <a:cubicBezTo>
                      <a:pt x="42321" y="9509"/>
                      <a:pt x="32857" y="0"/>
                      <a:pt x="21142" y="0"/>
                    </a:cubicBezTo>
                    <a:cubicBezTo>
                      <a:pt x="9456" y="0"/>
                      <a:pt x="0" y="9517"/>
                      <a:pt x="0" y="21165"/>
                    </a:cubicBezTo>
                    <a:cubicBezTo>
                      <a:pt x="0" y="32872"/>
                      <a:pt x="9456" y="42374"/>
                      <a:pt x="2114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8" name="Forma libre 637">
                <a:extLst>
                  <a:ext uri="{FF2B5EF4-FFF2-40B4-BE49-F238E27FC236}">
                    <a16:creationId xmlns:a16="http://schemas.microsoft.com/office/drawing/2014/main" id="{765455D5-F8D6-91B1-A25D-18E7F22BA627}"/>
                  </a:ext>
                </a:extLst>
              </p:cNvPr>
              <p:cNvSpPr/>
              <p:nvPr/>
            </p:nvSpPr>
            <p:spPr>
              <a:xfrm>
                <a:off x="6631850" y="4123989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247 h 42373"/>
                  <a:gd name="connsiteX2" fmla="*/ 21209 w 42388"/>
                  <a:gd name="connsiteY2" fmla="*/ 0 h 42373"/>
                  <a:gd name="connsiteX3" fmla="*/ 0 w 42388"/>
                  <a:gd name="connsiteY3" fmla="*/ 21247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888"/>
                      <a:pt x="42389" y="21247"/>
                    </a:cubicBezTo>
                    <a:cubicBezTo>
                      <a:pt x="42389" y="9539"/>
                      <a:pt x="32887" y="0"/>
                      <a:pt x="21209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-8" y="32888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9" name="Forma libre 638">
                <a:extLst>
                  <a:ext uri="{FF2B5EF4-FFF2-40B4-BE49-F238E27FC236}">
                    <a16:creationId xmlns:a16="http://schemas.microsoft.com/office/drawing/2014/main" id="{D28E60FA-501A-29CF-14A2-596849B9BC97}"/>
                  </a:ext>
                </a:extLst>
              </p:cNvPr>
              <p:cNvSpPr/>
              <p:nvPr/>
            </p:nvSpPr>
            <p:spPr>
              <a:xfrm>
                <a:off x="6684919" y="4123989"/>
                <a:ext cx="42351" cy="42373"/>
              </a:xfrm>
              <a:custGeom>
                <a:avLst/>
                <a:gdLst>
                  <a:gd name="connsiteX0" fmla="*/ 21179 w 42351"/>
                  <a:gd name="connsiteY0" fmla="*/ 42374 h 42373"/>
                  <a:gd name="connsiteX1" fmla="*/ 42351 w 42351"/>
                  <a:gd name="connsiteY1" fmla="*/ 21247 h 42373"/>
                  <a:gd name="connsiteX2" fmla="*/ 21179 w 42351"/>
                  <a:gd name="connsiteY2" fmla="*/ 0 h 42373"/>
                  <a:gd name="connsiteX3" fmla="*/ 0 w 42351"/>
                  <a:gd name="connsiteY3" fmla="*/ 21247 h 42373"/>
                  <a:gd name="connsiteX4" fmla="*/ 21179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9" y="42374"/>
                    </a:moveTo>
                    <a:cubicBezTo>
                      <a:pt x="32857" y="42374"/>
                      <a:pt x="42351" y="32888"/>
                      <a:pt x="42351" y="21247"/>
                    </a:cubicBezTo>
                    <a:cubicBezTo>
                      <a:pt x="42351" y="9539"/>
                      <a:pt x="32850" y="0"/>
                      <a:pt x="21179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0" y="32888"/>
                      <a:pt x="9494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0" name="Forma libre 639">
                <a:extLst>
                  <a:ext uri="{FF2B5EF4-FFF2-40B4-BE49-F238E27FC236}">
                    <a16:creationId xmlns:a16="http://schemas.microsoft.com/office/drawing/2014/main" id="{257E0190-BEF4-44FE-60C1-46FA047563AF}"/>
                  </a:ext>
                </a:extLst>
              </p:cNvPr>
              <p:cNvSpPr/>
              <p:nvPr/>
            </p:nvSpPr>
            <p:spPr>
              <a:xfrm>
                <a:off x="6737950" y="4123989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247 h 42373"/>
                  <a:gd name="connsiteX2" fmla="*/ 21217 w 42389"/>
                  <a:gd name="connsiteY2" fmla="*/ 0 h 42373"/>
                  <a:gd name="connsiteX3" fmla="*/ 0 w 42389"/>
                  <a:gd name="connsiteY3" fmla="*/ 2124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88"/>
                      <a:pt x="42389" y="21247"/>
                    </a:cubicBezTo>
                    <a:cubicBezTo>
                      <a:pt x="42389" y="9539"/>
                      <a:pt x="32887" y="0"/>
                      <a:pt x="21217" y="0"/>
                    </a:cubicBezTo>
                    <a:cubicBezTo>
                      <a:pt x="9501" y="0"/>
                      <a:pt x="0" y="9539"/>
                      <a:pt x="0" y="21247"/>
                    </a:cubicBezTo>
                    <a:cubicBezTo>
                      <a:pt x="0" y="32888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1" name="Forma libre 640">
                <a:extLst>
                  <a:ext uri="{FF2B5EF4-FFF2-40B4-BE49-F238E27FC236}">
                    <a16:creationId xmlns:a16="http://schemas.microsoft.com/office/drawing/2014/main" id="{37D7EAC5-5357-E046-82A1-6A9DBDE33DFC}"/>
                  </a:ext>
                </a:extLst>
              </p:cNvPr>
              <p:cNvSpPr/>
              <p:nvPr/>
            </p:nvSpPr>
            <p:spPr>
              <a:xfrm>
                <a:off x="6791027" y="4123989"/>
                <a:ext cx="42359" cy="42373"/>
              </a:xfrm>
              <a:custGeom>
                <a:avLst/>
                <a:gdLst>
                  <a:gd name="connsiteX0" fmla="*/ 21179 w 42359"/>
                  <a:gd name="connsiteY0" fmla="*/ 42374 h 42373"/>
                  <a:gd name="connsiteX1" fmla="*/ 42359 w 42359"/>
                  <a:gd name="connsiteY1" fmla="*/ 21247 h 42373"/>
                  <a:gd name="connsiteX2" fmla="*/ 21179 w 42359"/>
                  <a:gd name="connsiteY2" fmla="*/ 0 h 42373"/>
                  <a:gd name="connsiteX3" fmla="*/ 0 w 42359"/>
                  <a:gd name="connsiteY3" fmla="*/ 21247 h 42373"/>
                  <a:gd name="connsiteX4" fmla="*/ 21179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79" y="42374"/>
                    </a:moveTo>
                    <a:cubicBezTo>
                      <a:pt x="32895" y="42374"/>
                      <a:pt x="42359" y="32888"/>
                      <a:pt x="42359" y="21247"/>
                    </a:cubicBezTo>
                    <a:cubicBezTo>
                      <a:pt x="42359" y="9539"/>
                      <a:pt x="32888" y="0"/>
                      <a:pt x="21179" y="0"/>
                    </a:cubicBezTo>
                    <a:cubicBezTo>
                      <a:pt x="9464" y="0"/>
                      <a:pt x="0" y="9539"/>
                      <a:pt x="0" y="21247"/>
                    </a:cubicBezTo>
                    <a:cubicBezTo>
                      <a:pt x="-8" y="32888"/>
                      <a:pt x="9457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19" name="Gráfico 1">
              <a:extLst>
                <a:ext uri="{FF2B5EF4-FFF2-40B4-BE49-F238E27FC236}">
                  <a16:creationId xmlns:a16="http://schemas.microsoft.com/office/drawing/2014/main" id="{7A85237D-0EE3-BB8D-B956-36D74DC76895}"/>
                </a:ext>
              </a:extLst>
            </p:cNvPr>
            <p:cNvGrpSpPr/>
            <p:nvPr/>
          </p:nvGrpSpPr>
          <p:grpSpPr>
            <a:xfrm>
              <a:off x="1745332" y="4727930"/>
              <a:ext cx="239741" cy="113509"/>
              <a:chOff x="6578804" y="5556402"/>
              <a:chExt cx="201535" cy="95420"/>
            </a:xfrm>
            <a:solidFill>
              <a:schemeClr val="bg1">
                <a:lumMod val="50000"/>
              </a:schemeClr>
            </a:solidFill>
          </p:grpSpPr>
          <p:sp>
            <p:nvSpPr>
              <p:cNvPr id="601" name="Forma libre 600">
                <a:extLst>
                  <a:ext uri="{FF2B5EF4-FFF2-40B4-BE49-F238E27FC236}">
                    <a16:creationId xmlns:a16="http://schemas.microsoft.com/office/drawing/2014/main" id="{4AB2AFA8-F9DB-4A6F-9E12-843F38C91E44}"/>
                  </a:ext>
                </a:extLst>
              </p:cNvPr>
              <p:cNvSpPr/>
              <p:nvPr/>
            </p:nvSpPr>
            <p:spPr>
              <a:xfrm>
                <a:off x="6631850" y="5556402"/>
                <a:ext cx="42388" cy="42381"/>
              </a:xfrm>
              <a:custGeom>
                <a:avLst/>
                <a:gdLst>
                  <a:gd name="connsiteX0" fmla="*/ 21209 w 42388"/>
                  <a:gd name="connsiteY0" fmla="*/ 42381 h 42381"/>
                  <a:gd name="connsiteX1" fmla="*/ 42389 w 42388"/>
                  <a:gd name="connsiteY1" fmla="*/ 21127 h 42381"/>
                  <a:gd name="connsiteX2" fmla="*/ 21209 w 42388"/>
                  <a:gd name="connsiteY2" fmla="*/ 0 h 42381"/>
                  <a:gd name="connsiteX3" fmla="*/ 0 w 42388"/>
                  <a:gd name="connsiteY3" fmla="*/ 21127 h 42381"/>
                  <a:gd name="connsiteX4" fmla="*/ 21209 w 42388"/>
                  <a:gd name="connsiteY4" fmla="*/ 42381 h 4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81">
                    <a:moveTo>
                      <a:pt x="21209" y="42381"/>
                    </a:moveTo>
                    <a:cubicBezTo>
                      <a:pt x="32895" y="42381"/>
                      <a:pt x="42389" y="32865"/>
                      <a:pt x="42389" y="21127"/>
                    </a:cubicBezTo>
                    <a:cubicBezTo>
                      <a:pt x="42389" y="9494"/>
                      <a:pt x="32887" y="0"/>
                      <a:pt x="21209" y="0"/>
                    </a:cubicBezTo>
                    <a:cubicBezTo>
                      <a:pt x="9494" y="0"/>
                      <a:pt x="0" y="9494"/>
                      <a:pt x="0" y="21127"/>
                    </a:cubicBezTo>
                    <a:cubicBezTo>
                      <a:pt x="-8" y="32865"/>
                      <a:pt x="9494" y="42381"/>
                      <a:pt x="21209" y="4238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2" name="Forma libre 601">
                <a:extLst>
                  <a:ext uri="{FF2B5EF4-FFF2-40B4-BE49-F238E27FC236}">
                    <a16:creationId xmlns:a16="http://schemas.microsoft.com/office/drawing/2014/main" id="{9C1DD213-4CB8-B315-6C34-13A10114CE60}"/>
                  </a:ext>
                </a:extLst>
              </p:cNvPr>
              <p:cNvSpPr/>
              <p:nvPr/>
            </p:nvSpPr>
            <p:spPr>
              <a:xfrm>
                <a:off x="6684919" y="5556402"/>
                <a:ext cx="42351" cy="42381"/>
              </a:xfrm>
              <a:custGeom>
                <a:avLst/>
                <a:gdLst>
                  <a:gd name="connsiteX0" fmla="*/ 21179 w 42351"/>
                  <a:gd name="connsiteY0" fmla="*/ 42381 h 42381"/>
                  <a:gd name="connsiteX1" fmla="*/ 42351 w 42351"/>
                  <a:gd name="connsiteY1" fmla="*/ 21127 h 42381"/>
                  <a:gd name="connsiteX2" fmla="*/ 21179 w 42351"/>
                  <a:gd name="connsiteY2" fmla="*/ 0 h 42381"/>
                  <a:gd name="connsiteX3" fmla="*/ 0 w 42351"/>
                  <a:gd name="connsiteY3" fmla="*/ 21127 h 42381"/>
                  <a:gd name="connsiteX4" fmla="*/ 21179 w 42351"/>
                  <a:gd name="connsiteY4" fmla="*/ 42381 h 4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1">
                    <a:moveTo>
                      <a:pt x="21179" y="42381"/>
                    </a:moveTo>
                    <a:cubicBezTo>
                      <a:pt x="32857" y="42381"/>
                      <a:pt x="42351" y="32865"/>
                      <a:pt x="42351" y="21127"/>
                    </a:cubicBezTo>
                    <a:cubicBezTo>
                      <a:pt x="42351" y="9494"/>
                      <a:pt x="32850" y="0"/>
                      <a:pt x="21179" y="0"/>
                    </a:cubicBezTo>
                    <a:cubicBezTo>
                      <a:pt x="9494" y="0"/>
                      <a:pt x="0" y="9494"/>
                      <a:pt x="0" y="21127"/>
                    </a:cubicBezTo>
                    <a:cubicBezTo>
                      <a:pt x="0" y="32865"/>
                      <a:pt x="9494" y="42381"/>
                      <a:pt x="21179" y="4238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3" name="Forma libre 602">
                <a:extLst>
                  <a:ext uri="{FF2B5EF4-FFF2-40B4-BE49-F238E27FC236}">
                    <a16:creationId xmlns:a16="http://schemas.microsoft.com/office/drawing/2014/main" id="{E4A6C6DF-11BE-2B70-28D2-095CC3729C79}"/>
                  </a:ext>
                </a:extLst>
              </p:cNvPr>
              <p:cNvSpPr/>
              <p:nvPr/>
            </p:nvSpPr>
            <p:spPr>
              <a:xfrm>
                <a:off x="6737950" y="5556402"/>
                <a:ext cx="42389" cy="42381"/>
              </a:xfrm>
              <a:custGeom>
                <a:avLst/>
                <a:gdLst>
                  <a:gd name="connsiteX0" fmla="*/ 21217 w 42389"/>
                  <a:gd name="connsiteY0" fmla="*/ 42381 h 42381"/>
                  <a:gd name="connsiteX1" fmla="*/ 42389 w 42389"/>
                  <a:gd name="connsiteY1" fmla="*/ 21127 h 42381"/>
                  <a:gd name="connsiteX2" fmla="*/ 21217 w 42389"/>
                  <a:gd name="connsiteY2" fmla="*/ 0 h 42381"/>
                  <a:gd name="connsiteX3" fmla="*/ 0 w 42389"/>
                  <a:gd name="connsiteY3" fmla="*/ 21127 h 42381"/>
                  <a:gd name="connsiteX4" fmla="*/ 21217 w 42389"/>
                  <a:gd name="connsiteY4" fmla="*/ 42381 h 4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1">
                    <a:moveTo>
                      <a:pt x="21217" y="42381"/>
                    </a:moveTo>
                    <a:cubicBezTo>
                      <a:pt x="32895" y="42381"/>
                      <a:pt x="42389" y="32865"/>
                      <a:pt x="42389" y="21127"/>
                    </a:cubicBezTo>
                    <a:cubicBezTo>
                      <a:pt x="42389" y="9494"/>
                      <a:pt x="32887" y="0"/>
                      <a:pt x="21217" y="0"/>
                    </a:cubicBezTo>
                    <a:cubicBezTo>
                      <a:pt x="9501" y="0"/>
                      <a:pt x="0" y="9494"/>
                      <a:pt x="0" y="21127"/>
                    </a:cubicBezTo>
                    <a:cubicBezTo>
                      <a:pt x="0" y="32865"/>
                      <a:pt x="9501" y="42381"/>
                      <a:pt x="21217" y="4238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4" name="Forma libre 603">
                <a:extLst>
                  <a:ext uri="{FF2B5EF4-FFF2-40B4-BE49-F238E27FC236}">
                    <a16:creationId xmlns:a16="http://schemas.microsoft.com/office/drawing/2014/main" id="{891B3758-242E-5225-50FB-8F03ED9B30D1}"/>
                  </a:ext>
                </a:extLst>
              </p:cNvPr>
              <p:cNvSpPr/>
              <p:nvPr/>
            </p:nvSpPr>
            <p:spPr>
              <a:xfrm>
                <a:off x="6578804" y="5609449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194 h 42373"/>
                  <a:gd name="connsiteX2" fmla="*/ 21180 w 42359"/>
                  <a:gd name="connsiteY2" fmla="*/ 0 h 42373"/>
                  <a:gd name="connsiteX3" fmla="*/ 0 w 42359"/>
                  <a:gd name="connsiteY3" fmla="*/ 21194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925"/>
                      <a:pt x="42359" y="21194"/>
                    </a:cubicBezTo>
                    <a:cubicBezTo>
                      <a:pt x="42359" y="9471"/>
                      <a:pt x="32858" y="0"/>
                      <a:pt x="21180" y="0"/>
                    </a:cubicBezTo>
                    <a:cubicBezTo>
                      <a:pt x="9494" y="0"/>
                      <a:pt x="0" y="9479"/>
                      <a:pt x="0" y="21194"/>
                    </a:cubicBezTo>
                    <a:cubicBezTo>
                      <a:pt x="0" y="32925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5" name="Forma libre 604">
                <a:extLst>
                  <a:ext uri="{FF2B5EF4-FFF2-40B4-BE49-F238E27FC236}">
                    <a16:creationId xmlns:a16="http://schemas.microsoft.com/office/drawing/2014/main" id="{11ACC7F5-7C77-E306-3644-571E3DCE1377}"/>
                  </a:ext>
                </a:extLst>
              </p:cNvPr>
              <p:cNvSpPr/>
              <p:nvPr/>
            </p:nvSpPr>
            <p:spPr>
              <a:xfrm>
                <a:off x="6631850" y="5609449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194 h 42373"/>
                  <a:gd name="connsiteX2" fmla="*/ 21209 w 42388"/>
                  <a:gd name="connsiteY2" fmla="*/ 0 h 42373"/>
                  <a:gd name="connsiteX3" fmla="*/ 0 w 42388"/>
                  <a:gd name="connsiteY3" fmla="*/ 21194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925"/>
                      <a:pt x="42389" y="21194"/>
                    </a:cubicBezTo>
                    <a:cubicBezTo>
                      <a:pt x="42389" y="9471"/>
                      <a:pt x="32887" y="0"/>
                      <a:pt x="21209" y="0"/>
                    </a:cubicBezTo>
                    <a:cubicBezTo>
                      <a:pt x="9494" y="0"/>
                      <a:pt x="0" y="9479"/>
                      <a:pt x="0" y="21194"/>
                    </a:cubicBezTo>
                    <a:cubicBezTo>
                      <a:pt x="-8" y="32925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6" name="Forma libre 605">
                <a:extLst>
                  <a:ext uri="{FF2B5EF4-FFF2-40B4-BE49-F238E27FC236}">
                    <a16:creationId xmlns:a16="http://schemas.microsoft.com/office/drawing/2014/main" id="{7366CFA0-78CB-1C46-5567-BB49AD97F0B9}"/>
                  </a:ext>
                </a:extLst>
              </p:cNvPr>
              <p:cNvSpPr/>
              <p:nvPr/>
            </p:nvSpPr>
            <p:spPr>
              <a:xfrm>
                <a:off x="6684919" y="5609449"/>
                <a:ext cx="42351" cy="42373"/>
              </a:xfrm>
              <a:custGeom>
                <a:avLst/>
                <a:gdLst>
                  <a:gd name="connsiteX0" fmla="*/ 21179 w 42351"/>
                  <a:gd name="connsiteY0" fmla="*/ 42374 h 42373"/>
                  <a:gd name="connsiteX1" fmla="*/ 42351 w 42351"/>
                  <a:gd name="connsiteY1" fmla="*/ 21194 h 42373"/>
                  <a:gd name="connsiteX2" fmla="*/ 21179 w 42351"/>
                  <a:gd name="connsiteY2" fmla="*/ 0 h 42373"/>
                  <a:gd name="connsiteX3" fmla="*/ 0 w 42351"/>
                  <a:gd name="connsiteY3" fmla="*/ 21194 h 42373"/>
                  <a:gd name="connsiteX4" fmla="*/ 21179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9" y="42374"/>
                    </a:moveTo>
                    <a:cubicBezTo>
                      <a:pt x="32857" y="42374"/>
                      <a:pt x="42351" y="32925"/>
                      <a:pt x="42351" y="21194"/>
                    </a:cubicBezTo>
                    <a:cubicBezTo>
                      <a:pt x="42351" y="9471"/>
                      <a:pt x="32850" y="0"/>
                      <a:pt x="21179" y="0"/>
                    </a:cubicBezTo>
                    <a:cubicBezTo>
                      <a:pt x="9494" y="0"/>
                      <a:pt x="0" y="9479"/>
                      <a:pt x="0" y="21194"/>
                    </a:cubicBezTo>
                    <a:cubicBezTo>
                      <a:pt x="0" y="32925"/>
                      <a:pt x="9494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7" name="Forma libre 606">
                <a:extLst>
                  <a:ext uri="{FF2B5EF4-FFF2-40B4-BE49-F238E27FC236}">
                    <a16:creationId xmlns:a16="http://schemas.microsoft.com/office/drawing/2014/main" id="{0300A3DE-3812-F699-7CB0-5C0F4B8FAD4E}"/>
                  </a:ext>
                </a:extLst>
              </p:cNvPr>
              <p:cNvSpPr/>
              <p:nvPr/>
            </p:nvSpPr>
            <p:spPr>
              <a:xfrm>
                <a:off x="6737950" y="5609449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94 h 42373"/>
                  <a:gd name="connsiteX2" fmla="*/ 21217 w 42389"/>
                  <a:gd name="connsiteY2" fmla="*/ 0 h 42373"/>
                  <a:gd name="connsiteX3" fmla="*/ 0 w 42389"/>
                  <a:gd name="connsiteY3" fmla="*/ 21194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925"/>
                      <a:pt x="42389" y="21194"/>
                    </a:cubicBezTo>
                    <a:cubicBezTo>
                      <a:pt x="42389" y="9471"/>
                      <a:pt x="32887" y="0"/>
                      <a:pt x="21217" y="0"/>
                    </a:cubicBezTo>
                    <a:cubicBezTo>
                      <a:pt x="9501" y="0"/>
                      <a:pt x="0" y="9479"/>
                      <a:pt x="0" y="21194"/>
                    </a:cubicBezTo>
                    <a:cubicBezTo>
                      <a:pt x="0" y="32925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27" name="Gráfico 1">
              <a:extLst>
                <a:ext uri="{FF2B5EF4-FFF2-40B4-BE49-F238E27FC236}">
                  <a16:creationId xmlns:a16="http://schemas.microsoft.com/office/drawing/2014/main" id="{50333836-6EF8-B37D-BC6A-187B0CE7F5A3}"/>
                </a:ext>
              </a:extLst>
            </p:cNvPr>
            <p:cNvGrpSpPr/>
            <p:nvPr/>
          </p:nvGrpSpPr>
          <p:grpSpPr>
            <a:xfrm>
              <a:off x="798713" y="1951152"/>
              <a:ext cx="1186360" cy="3268893"/>
              <a:chOff x="5783043" y="3222143"/>
              <a:chExt cx="997296" cy="2747949"/>
            </a:xfrm>
            <a:solidFill>
              <a:schemeClr val="bg1">
                <a:lumMod val="50000"/>
              </a:schemeClr>
            </a:solidFill>
          </p:grpSpPr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27DC122D-B966-7D52-E291-98F039E3B73C}"/>
                  </a:ext>
                </a:extLst>
              </p:cNvPr>
              <p:cNvSpPr/>
              <p:nvPr/>
            </p:nvSpPr>
            <p:spPr>
              <a:xfrm>
                <a:off x="5942190" y="3222143"/>
                <a:ext cx="42358" cy="42374"/>
              </a:xfrm>
              <a:custGeom>
                <a:avLst/>
                <a:gdLst>
                  <a:gd name="connsiteX0" fmla="*/ 21194 w 42358"/>
                  <a:gd name="connsiteY0" fmla="*/ 42374 h 42374"/>
                  <a:gd name="connsiteX1" fmla="*/ 42359 w 42358"/>
                  <a:gd name="connsiteY1" fmla="*/ 21127 h 42374"/>
                  <a:gd name="connsiteX2" fmla="*/ 21194 w 42358"/>
                  <a:gd name="connsiteY2" fmla="*/ 0 h 42374"/>
                  <a:gd name="connsiteX3" fmla="*/ 0 w 42358"/>
                  <a:gd name="connsiteY3" fmla="*/ 21127 h 42374"/>
                  <a:gd name="connsiteX4" fmla="*/ 21194 w 42358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4">
                    <a:moveTo>
                      <a:pt x="21194" y="42374"/>
                    </a:moveTo>
                    <a:cubicBezTo>
                      <a:pt x="32895" y="42374"/>
                      <a:pt x="42359" y="32842"/>
                      <a:pt x="42359" y="21127"/>
                    </a:cubicBezTo>
                    <a:cubicBezTo>
                      <a:pt x="42359" y="9479"/>
                      <a:pt x="32895" y="0"/>
                      <a:pt x="21194" y="0"/>
                    </a:cubicBezTo>
                    <a:cubicBezTo>
                      <a:pt x="9464" y="0"/>
                      <a:pt x="0" y="9479"/>
                      <a:pt x="0" y="21127"/>
                    </a:cubicBezTo>
                    <a:cubicBezTo>
                      <a:pt x="0" y="32842"/>
                      <a:pt x="9464" y="42374"/>
                      <a:pt x="21194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2204FF0D-E4FE-7283-5A43-04ED105BB7BD}"/>
                  </a:ext>
                </a:extLst>
              </p:cNvPr>
              <p:cNvSpPr/>
              <p:nvPr/>
            </p:nvSpPr>
            <p:spPr>
              <a:xfrm>
                <a:off x="5995243" y="3222143"/>
                <a:ext cx="42358" cy="42374"/>
              </a:xfrm>
              <a:custGeom>
                <a:avLst/>
                <a:gdLst>
                  <a:gd name="connsiteX0" fmla="*/ 21164 w 42358"/>
                  <a:gd name="connsiteY0" fmla="*/ 42374 h 42374"/>
                  <a:gd name="connsiteX1" fmla="*/ 42359 w 42358"/>
                  <a:gd name="connsiteY1" fmla="*/ 21127 h 42374"/>
                  <a:gd name="connsiteX2" fmla="*/ 21164 w 42358"/>
                  <a:gd name="connsiteY2" fmla="*/ 0 h 42374"/>
                  <a:gd name="connsiteX3" fmla="*/ 0 w 42358"/>
                  <a:gd name="connsiteY3" fmla="*/ 21127 h 42374"/>
                  <a:gd name="connsiteX4" fmla="*/ 21164 w 42358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4">
                    <a:moveTo>
                      <a:pt x="21164" y="42374"/>
                    </a:moveTo>
                    <a:cubicBezTo>
                      <a:pt x="32880" y="42374"/>
                      <a:pt x="42359" y="32842"/>
                      <a:pt x="42359" y="21127"/>
                    </a:cubicBezTo>
                    <a:cubicBezTo>
                      <a:pt x="42359" y="9479"/>
                      <a:pt x="32880" y="0"/>
                      <a:pt x="21164" y="0"/>
                    </a:cubicBezTo>
                    <a:cubicBezTo>
                      <a:pt x="9479" y="0"/>
                      <a:pt x="0" y="9479"/>
                      <a:pt x="0" y="21127"/>
                    </a:cubicBezTo>
                    <a:cubicBezTo>
                      <a:pt x="0" y="32842"/>
                      <a:pt x="9479" y="42374"/>
                      <a:pt x="21164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0AEB7B37-17C5-873F-B5C4-764DD14E4EE4}"/>
                  </a:ext>
                </a:extLst>
              </p:cNvPr>
              <p:cNvSpPr/>
              <p:nvPr/>
            </p:nvSpPr>
            <p:spPr>
              <a:xfrm>
                <a:off x="6101328" y="3222143"/>
                <a:ext cx="42366" cy="42374"/>
              </a:xfrm>
              <a:custGeom>
                <a:avLst/>
                <a:gdLst>
                  <a:gd name="connsiteX0" fmla="*/ 21187 w 42366"/>
                  <a:gd name="connsiteY0" fmla="*/ 42374 h 42374"/>
                  <a:gd name="connsiteX1" fmla="*/ 42367 w 42366"/>
                  <a:gd name="connsiteY1" fmla="*/ 21127 h 42374"/>
                  <a:gd name="connsiteX2" fmla="*/ 21187 w 42366"/>
                  <a:gd name="connsiteY2" fmla="*/ 0 h 42374"/>
                  <a:gd name="connsiteX3" fmla="*/ 0 w 42366"/>
                  <a:gd name="connsiteY3" fmla="*/ 21127 h 42374"/>
                  <a:gd name="connsiteX4" fmla="*/ 21187 w 42366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66" h="42374">
                    <a:moveTo>
                      <a:pt x="21187" y="42374"/>
                    </a:moveTo>
                    <a:cubicBezTo>
                      <a:pt x="32902" y="42374"/>
                      <a:pt x="42367" y="32842"/>
                      <a:pt x="42367" y="21127"/>
                    </a:cubicBezTo>
                    <a:cubicBezTo>
                      <a:pt x="42367" y="9479"/>
                      <a:pt x="32902" y="0"/>
                      <a:pt x="21187" y="0"/>
                    </a:cubicBezTo>
                    <a:cubicBezTo>
                      <a:pt x="9517" y="0"/>
                      <a:pt x="0" y="9479"/>
                      <a:pt x="0" y="21127"/>
                    </a:cubicBezTo>
                    <a:cubicBezTo>
                      <a:pt x="0" y="32842"/>
                      <a:pt x="9517" y="42374"/>
                      <a:pt x="2118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2E33178F-8ED1-03A3-20D6-B31BCD0D28AD}"/>
                  </a:ext>
                </a:extLst>
              </p:cNvPr>
              <p:cNvSpPr/>
              <p:nvPr/>
            </p:nvSpPr>
            <p:spPr>
              <a:xfrm>
                <a:off x="6154412" y="3222143"/>
                <a:ext cx="42351" cy="42374"/>
              </a:xfrm>
              <a:custGeom>
                <a:avLst/>
                <a:gdLst>
                  <a:gd name="connsiteX0" fmla="*/ 21180 w 42351"/>
                  <a:gd name="connsiteY0" fmla="*/ 42374 h 42374"/>
                  <a:gd name="connsiteX1" fmla="*/ 42351 w 42351"/>
                  <a:gd name="connsiteY1" fmla="*/ 21127 h 42374"/>
                  <a:gd name="connsiteX2" fmla="*/ 21180 w 42351"/>
                  <a:gd name="connsiteY2" fmla="*/ 0 h 42374"/>
                  <a:gd name="connsiteX3" fmla="*/ 0 w 42351"/>
                  <a:gd name="connsiteY3" fmla="*/ 21127 h 42374"/>
                  <a:gd name="connsiteX4" fmla="*/ 21180 w 42351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4">
                    <a:moveTo>
                      <a:pt x="21180" y="42374"/>
                    </a:moveTo>
                    <a:cubicBezTo>
                      <a:pt x="32888" y="42374"/>
                      <a:pt x="42351" y="32842"/>
                      <a:pt x="42351" y="21127"/>
                    </a:cubicBezTo>
                    <a:cubicBezTo>
                      <a:pt x="42351" y="9479"/>
                      <a:pt x="32888" y="0"/>
                      <a:pt x="21180" y="0"/>
                    </a:cubicBezTo>
                    <a:cubicBezTo>
                      <a:pt x="9457" y="0"/>
                      <a:pt x="0" y="9479"/>
                      <a:pt x="0" y="21127"/>
                    </a:cubicBezTo>
                    <a:cubicBezTo>
                      <a:pt x="0" y="32842"/>
                      <a:pt x="9464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97C80CC4-B779-468F-DDDB-32B998C001E7}"/>
                  </a:ext>
                </a:extLst>
              </p:cNvPr>
              <p:cNvSpPr/>
              <p:nvPr/>
            </p:nvSpPr>
            <p:spPr>
              <a:xfrm>
                <a:off x="5889151" y="3275160"/>
                <a:ext cx="42373" cy="42396"/>
              </a:xfrm>
              <a:custGeom>
                <a:avLst/>
                <a:gdLst>
                  <a:gd name="connsiteX0" fmla="*/ 21179 w 42373"/>
                  <a:gd name="connsiteY0" fmla="*/ 42396 h 42396"/>
                  <a:gd name="connsiteX1" fmla="*/ 42374 w 42373"/>
                  <a:gd name="connsiteY1" fmla="*/ 21217 h 42396"/>
                  <a:gd name="connsiteX2" fmla="*/ 21179 w 42373"/>
                  <a:gd name="connsiteY2" fmla="*/ 0 h 42396"/>
                  <a:gd name="connsiteX3" fmla="*/ 0 w 42373"/>
                  <a:gd name="connsiteY3" fmla="*/ 21217 h 42396"/>
                  <a:gd name="connsiteX4" fmla="*/ 21179 w 42373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73" h="42396">
                    <a:moveTo>
                      <a:pt x="21179" y="42396"/>
                    </a:moveTo>
                    <a:cubicBezTo>
                      <a:pt x="32857" y="42396"/>
                      <a:pt x="42374" y="32947"/>
                      <a:pt x="42374" y="21217"/>
                    </a:cubicBezTo>
                    <a:cubicBezTo>
                      <a:pt x="42374" y="9501"/>
                      <a:pt x="32857" y="0"/>
                      <a:pt x="21179" y="0"/>
                    </a:cubicBezTo>
                    <a:cubicBezTo>
                      <a:pt x="9479" y="0"/>
                      <a:pt x="0" y="9501"/>
                      <a:pt x="0" y="21217"/>
                    </a:cubicBezTo>
                    <a:cubicBezTo>
                      <a:pt x="0" y="32947"/>
                      <a:pt x="9479" y="42396"/>
                      <a:pt x="21179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4CFC3A46-CC92-1681-B1D3-980C4650E350}"/>
                  </a:ext>
                </a:extLst>
              </p:cNvPr>
              <p:cNvSpPr/>
              <p:nvPr/>
            </p:nvSpPr>
            <p:spPr>
              <a:xfrm>
                <a:off x="5942190" y="3275160"/>
                <a:ext cx="42358" cy="42396"/>
              </a:xfrm>
              <a:custGeom>
                <a:avLst/>
                <a:gdLst>
                  <a:gd name="connsiteX0" fmla="*/ 21194 w 42358"/>
                  <a:gd name="connsiteY0" fmla="*/ 42396 h 42396"/>
                  <a:gd name="connsiteX1" fmla="*/ 42359 w 42358"/>
                  <a:gd name="connsiteY1" fmla="*/ 21217 h 42396"/>
                  <a:gd name="connsiteX2" fmla="*/ 21194 w 42358"/>
                  <a:gd name="connsiteY2" fmla="*/ 0 h 42396"/>
                  <a:gd name="connsiteX3" fmla="*/ 0 w 42358"/>
                  <a:gd name="connsiteY3" fmla="*/ 21217 h 42396"/>
                  <a:gd name="connsiteX4" fmla="*/ 21194 w 42358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96">
                    <a:moveTo>
                      <a:pt x="21194" y="42396"/>
                    </a:moveTo>
                    <a:cubicBezTo>
                      <a:pt x="32895" y="42396"/>
                      <a:pt x="42359" y="32947"/>
                      <a:pt x="42359" y="21217"/>
                    </a:cubicBezTo>
                    <a:cubicBezTo>
                      <a:pt x="42359" y="9501"/>
                      <a:pt x="32895" y="0"/>
                      <a:pt x="21194" y="0"/>
                    </a:cubicBezTo>
                    <a:cubicBezTo>
                      <a:pt x="9464" y="0"/>
                      <a:pt x="0" y="9501"/>
                      <a:pt x="0" y="21217"/>
                    </a:cubicBezTo>
                    <a:cubicBezTo>
                      <a:pt x="0" y="32947"/>
                      <a:pt x="9464" y="42396"/>
                      <a:pt x="21194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53149E2E-1179-0881-1573-E568401D53F1}"/>
                  </a:ext>
                </a:extLst>
              </p:cNvPr>
              <p:cNvSpPr/>
              <p:nvPr/>
            </p:nvSpPr>
            <p:spPr>
              <a:xfrm>
                <a:off x="5995243" y="3275160"/>
                <a:ext cx="42358" cy="42396"/>
              </a:xfrm>
              <a:custGeom>
                <a:avLst/>
                <a:gdLst>
                  <a:gd name="connsiteX0" fmla="*/ 21164 w 42358"/>
                  <a:gd name="connsiteY0" fmla="*/ 42396 h 42396"/>
                  <a:gd name="connsiteX1" fmla="*/ 42359 w 42358"/>
                  <a:gd name="connsiteY1" fmla="*/ 21217 h 42396"/>
                  <a:gd name="connsiteX2" fmla="*/ 21164 w 42358"/>
                  <a:gd name="connsiteY2" fmla="*/ 0 h 42396"/>
                  <a:gd name="connsiteX3" fmla="*/ 0 w 42358"/>
                  <a:gd name="connsiteY3" fmla="*/ 21217 h 42396"/>
                  <a:gd name="connsiteX4" fmla="*/ 21164 w 42358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96">
                    <a:moveTo>
                      <a:pt x="21164" y="42396"/>
                    </a:moveTo>
                    <a:cubicBezTo>
                      <a:pt x="32880" y="42396"/>
                      <a:pt x="42359" y="32947"/>
                      <a:pt x="42359" y="21217"/>
                    </a:cubicBezTo>
                    <a:cubicBezTo>
                      <a:pt x="42359" y="9501"/>
                      <a:pt x="32880" y="0"/>
                      <a:pt x="21164" y="0"/>
                    </a:cubicBezTo>
                    <a:cubicBezTo>
                      <a:pt x="9479" y="0"/>
                      <a:pt x="0" y="9501"/>
                      <a:pt x="0" y="21217"/>
                    </a:cubicBezTo>
                    <a:cubicBezTo>
                      <a:pt x="0" y="32947"/>
                      <a:pt x="9479" y="42396"/>
                      <a:pt x="21164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CE843918-B800-D173-712E-51AEF7BBF2B0}"/>
                  </a:ext>
                </a:extLst>
              </p:cNvPr>
              <p:cNvSpPr/>
              <p:nvPr/>
            </p:nvSpPr>
            <p:spPr>
              <a:xfrm>
                <a:off x="6048282" y="3275160"/>
                <a:ext cx="42389" cy="42396"/>
              </a:xfrm>
              <a:custGeom>
                <a:avLst/>
                <a:gdLst>
                  <a:gd name="connsiteX0" fmla="*/ 21195 w 42389"/>
                  <a:gd name="connsiteY0" fmla="*/ 42396 h 42396"/>
                  <a:gd name="connsiteX1" fmla="*/ 42389 w 42389"/>
                  <a:gd name="connsiteY1" fmla="*/ 21217 h 42396"/>
                  <a:gd name="connsiteX2" fmla="*/ 21195 w 42389"/>
                  <a:gd name="connsiteY2" fmla="*/ 0 h 42396"/>
                  <a:gd name="connsiteX3" fmla="*/ 0 w 42389"/>
                  <a:gd name="connsiteY3" fmla="*/ 21217 h 42396"/>
                  <a:gd name="connsiteX4" fmla="*/ 21195 w 42389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96">
                    <a:moveTo>
                      <a:pt x="21195" y="42396"/>
                    </a:moveTo>
                    <a:cubicBezTo>
                      <a:pt x="32895" y="42396"/>
                      <a:pt x="42389" y="32947"/>
                      <a:pt x="42389" y="21217"/>
                    </a:cubicBezTo>
                    <a:cubicBezTo>
                      <a:pt x="42389" y="9501"/>
                      <a:pt x="32887" y="0"/>
                      <a:pt x="21195" y="0"/>
                    </a:cubicBezTo>
                    <a:cubicBezTo>
                      <a:pt x="9501" y="0"/>
                      <a:pt x="0" y="9501"/>
                      <a:pt x="0" y="21217"/>
                    </a:cubicBezTo>
                    <a:cubicBezTo>
                      <a:pt x="0" y="32947"/>
                      <a:pt x="9494" y="42396"/>
                      <a:pt x="21195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9B126F92-7F53-4A9E-934D-0DAE06F521F6}"/>
                  </a:ext>
                </a:extLst>
              </p:cNvPr>
              <p:cNvSpPr/>
              <p:nvPr/>
            </p:nvSpPr>
            <p:spPr>
              <a:xfrm>
                <a:off x="6101328" y="3275160"/>
                <a:ext cx="42366" cy="42396"/>
              </a:xfrm>
              <a:custGeom>
                <a:avLst/>
                <a:gdLst>
                  <a:gd name="connsiteX0" fmla="*/ 21187 w 42366"/>
                  <a:gd name="connsiteY0" fmla="*/ 42396 h 42396"/>
                  <a:gd name="connsiteX1" fmla="*/ 42367 w 42366"/>
                  <a:gd name="connsiteY1" fmla="*/ 21217 h 42396"/>
                  <a:gd name="connsiteX2" fmla="*/ 21187 w 42366"/>
                  <a:gd name="connsiteY2" fmla="*/ 0 h 42396"/>
                  <a:gd name="connsiteX3" fmla="*/ 0 w 42366"/>
                  <a:gd name="connsiteY3" fmla="*/ 21217 h 42396"/>
                  <a:gd name="connsiteX4" fmla="*/ 21187 w 42366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66" h="42396">
                    <a:moveTo>
                      <a:pt x="21187" y="42396"/>
                    </a:moveTo>
                    <a:cubicBezTo>
                      <a:pt x="32902" y="42396"/>
                      <a:pt x="42367" y="32947"/>
                      <a:pt x="42367" y="21217"/>
                    </a:cubicBezTo>
                    <a:cubicBezTo>
                      <a:pt x="42367" y="9501"/>
                      <a:pt x="32902" y="0"/>
                      <a:pt x="21187" y="0"/>
                    </a:cubicBezTo>
                    <a:cubicBezTo>
                      <a:pt x="9517" y="0"/>
                      <a:pt x="0" y="9501"/>
                      <a:pt x="0" y="21217"/>
                    </a:cubicBezTo>
                    <a:cubicBezTo>
                      <a:pt x="0" y="32947"/>
                      <a:pt x="9517" y="42396"/>
                      <a:pt x="21187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9FD22011-1FEE-FCF3-6C6A-B58B011FEEE6}"/>
                  </a:ext>
                </a:extLst>
              </p:cNvPr>
              <p:cNvSpPr/>
              <p:nvPr/>
            </p:nvSpPr>
            <p:spPr>
              <a:xfrm>
                <a:off x="6154412" y="3275160"/>
                <a:ext cx="42351" cy="42396"/>
              </a:xfrm>
              <a:custGeom>
                <a:avLst/>
                <a:gdLst>
                  <a:gd name="connsiteX0" fmla="*/ 21180 w 42351"/>
                  <a:gd name="connsiteY0" fmla="*/ 42396 h 42396"/>
                  <a:gd name="connsiteX1" fmla="*/ 42351 w 42351"/>
                  <a:gd name="connsiteY1" fmla="*/ 21217 h 42396"/>
                  <a:gd name="connsiteX2" fmla="*/ 21180 w 42351"/>
                  <a:gd name="connsiteY2" fmla="*/ 0 h 42396"/>
                  <a:gd name="connsiteX3" fmla="*/ 0 w 42351"/>
                  <a:gd name="connsiteY3" fmla="*/ 21217 h 42396"/>
                  <a:gd name="connsiteX4" fmla="*/ 21180 w 42351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96">
                    <a:moveTo>
                      <a:pt x="21180" y="42396"/>
                    </a:moveTo>
                    <a:cubicBezTo>
                      <a:pt x="32888" y="42396"/>
                      <a:pt x="42351" y="32947"/>
                      <a:pt x="42351" y="21217"/>
                    </a:cubicBezTo>
                    <a:cubicBezTo>
                      <a:pt x="42351" y="9501"/>
                      <a:pt x="32888" y="0"/>
                      <a:pt x="21180" y="0"/>
                    </a:cubicBezTo>
                    <a:cubicBezTo>
                      <a:pt x="9457" y="0"/>
                      <a:pt x="0" y="9501"/>
                      <a:pt x="0" y="21217"/>
                    </a:cubicBezTo>
                    <a:cubicBezTo>
                      <a:pt x="0" y="32947"/>
                      <a:pt x="9464" y="42396"/>
                      <a:pt x="21180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F690C0B6-B106-63B1-6A31-1B8CFD07AF51}"/>
                  </a:ext>
                </a:extLst>
              </p:cNvPr>
              <p:cNvSpPr/>
              <p:nvPr/>
            </p:nvSpPr>
            <p:spPr>
              <a:xfrm>
                <a:off x="6207451" y="3275160"/>
                <a:ext cx="42358" cy="42396"/>
              </a:xfrm>
              <a:custGeom>
                <a:avLst/>
                <a:gdLst>
                  <a:gd name="connsiteX0" fmla="*/ 21179 w 42358"/>
                  <a:gd name="connsiteY0" fmla="*/ 42396 h 42396"/>
                  <a:gd name="connsiteX1" fmla="*/ 42359 w 42358"/>
                  <a:gd name="connsiteY1" fmla="*/ 21217 h 42396"/>
                  <a:gd name="connsiteX2" fmla="*/ 21179 w 42358"/>
                  <a:gd name="connsiteY2" fmla="*/ 0 h 42396"/>
                  <a:gd name="connsiteX3" fmla="*/ 0 w 42358"/>
                  <a:gd name="connsiteY3" fmla="*/ 21217 h 42396"/>
                  <a:gd name="connsiteX4" fmla="*/ 21179 w 42358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96">
                    <a:moveTo>
                      <a:pt x="21179" y="42396"/>
                    </a:moveTo>
                    <a:cubicBezTo>
                      <a:pt x="32895" y="42396"/>
                      <a:pt x="42359" y="32947"/>
                      <a:pt x="42359" y="21217"/>
                    </a:cubicBezTo>
                    <a:cubicBezTo>
                      <a:pt x="42359" y="9501"/>
                      <a:pt x="32887" y="0"/>
                      <a:pt x="21179" y="0"/>
                    </a:cubicBezTo>
                    <a:cubicBezTo>
                      <a:pt x="9494" y="0"/>
                      <a:pt x="0" y="9501"/>
                      <a:pt x="0" y="21217"/>
                    </a:cubicBezTo>
                    <a:cubicBezTo>
                      <a:pt x="0" y="32947"/>
                      <a:pt x="9494" y="42396"/>
                      <a:pt x="21179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C54EA5EF-175C-89D1-DB67-3E187B2FBE09}"/>
                  </a:ext>
                </a:extLst>
              </p:cNvPr>
              <p:cNvSpPr/>
              <p:nvPr/>
            </p:nvSpPr>
            <p:spPr>
              <a:xfrm>
                <a:off x="5889151" y="3328288"/>
                <a:ext cx="42373" cy="42321"/>
              </a:xfrm>
              <a:custGeom>
                <a:avLst/>
                <a:gdLst>
                  <a:gd name="connsiteX0" fmla="*/ 21179 w 42373"/>
                  <a:gd name="connsiteY0" fmla="*/ 42321 h 42321"/>
                  <a:gd name="connsiteX1" fmla="*/ 42374 w 42373"/>
                  <a:gd name="connsiteY1" fmla="*/ 21127 h 42321"/>
                  <a:gd name="connsiteX2" fmla="*/ 21179 w 42373"/>
                  <a:gd name="connsiteY2" fmla="*/ 0 h 42321"/>
                  <a:gd name="connsiteX3" fmla="*/ 0 w 42373"/>
                  <a:gd name="connsiteY3" fmla="*/ 21127 h 42321"/>
                  <a:gd name="connsiteX4" fmla="*/ 21179 w 42373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73" h="42321">
                    <a:moveTo>
                      <a:pt x="21179" y="42321"/>
                    </a:moveTo>
                    <a:cubicBezTo>
                      <a:pt x="32857" y="42321"/>
                      <a:pt x="42374" y="32842"/>
                      <a:pt x="42374" y="21127"/>
                    </a:cubicBezTo>
                    <a:cubicBezTo>
                      <a:pt x="42374" y="9389"/>
                      <a:pt x="32857" y="0"/>
                      <a:pt x="21179" y="0"/>
                    </a:cubicBezTo>
                    <a:cubicBezTo>
                      <a:pt x="9479" y="0"/>
                      <a:pt x="0" y="9397"/>
                      <a:pt x="0" y="21127"/>
                    </a:cubicBezTo>
                    <a:cubicBezTo>
                      <a:pt x="0" y="32842"/>
                      <a:pt x="9479" y="42321"/>
                      <a:pt x="2117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0FC899FB-8CE1-4E22-A70A-B83545C59286}"/>
                  </a:ext>
                </a:extLst>
              </p:cNvPr>
              <p:cNvSpPr/>
              <p:nvPr/>
            </p:nvSpPr>
            <p:spPr>
              <a:xfrm>
                <a:off x="5942190" y="3328288"/>
                <a:ext cx="42358" cy="42321"/>
              </a:xfrm>
              <a:custGeom>
                <a:avLst/>
                <a:gdLst>
                  <a:gd name="connsiteX0" fmla="*/ 21194 w 42358"/>
                  <a:gd name="connsiteY0" fmla="*/ 42321 h 42321"/>
                  <a:gd name="connsiteX1" fmla="*/ 42359 w 42358"/>
                  <a:gd name="connsiteY1" fmla="*/ 21127 h 42321"/>
                  <a:gd name="connsiteX2" fmla="*/ 21194 w 42358"/>
                  <a:gd name="connsiteY2" fmla="*/ 0 h 42321"/>
                  <a:gd name="connsiteX3" fmla="*/ 0 w 42358"/>
                  <a:gd name="connsiteY3" fmla="*/ 21127 h 42321"/>
                  <a:gd name="connsiteX4" fmla="*/ 21194 w 4235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21">
                    <a:moveTo>
                      <a:pt x="21194" y="42321"/>
                    </a:moveTo>
                    <a:cubicBezTo>
                      <a:pt x="32895" y="42321"/>
                      <a:pt x="42359" y="32842"/>
                      <a:pt x="42359" y="21127"/>
                    </a:cubicBezTo>
                    <a:cubicBezTo>
                      <a:pt x="42359" y="9389"/>
                      <a:pt x="32895" y="0"/>
                      <a:pt x="21194" y="0"/>
                    </a:cubicBezTo>
                    <a:cubicBezTo>
                      <a:pt x="9464" y="0"/>
                      <a:pt x="0" y="9397"/>
                      <a:pt x="0" y="21127"/>
                    </a:cubicBezTo>
                    <a:cubicBezTo>
                      <a:pt x="0" y="32842"/>
                      <a:pt x="9464" y="42321"/>
                      <a:pt x="21194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55EEF332-2C32-32F9-D4F6-ABC0D3476362}"/>
                  </a:ext>
                </a:extLst>
              </p:cNvPr>
              <p:cNvSpPr/>
              <p:nvPr/>
            </p:nvSpPr>
            <p:spPr>
              <a:xfrm>
                <a:off x="5995243" y="3328288"/>
                <a:ext cx="42358" cy="42321"/>
              </a:xfrm>
              <a:custGeom>
                <a:avLst/>
                <a:gdLst>
                  <a:gd name="connsiteX0" fmla="*/ 21164 w 42358"/>
                  <a:gd name="connsiteY0" fmla="*/ 42321 h 42321"/>
                  <a:gd name="connsiteX1" fmla="*/ 42359 w 42358"/>
                  <a:gd name="connsiteY1" fmla="*/ 21127 h 42321"/>
                  <a:gd name="connsiteX2" fmla="*/ 21164 w 42358"/>
                  <a:gd name="connsiteY2" fmla="*/ 0 h 42321"/>
                  <a:gd name="connsiteX3" fmla="*/ 0 w 42358"/>
                  <a:gd name="connsiteY3" fmla="*/ 21127 h 42321"/>
                  <a:gd name="connsiteX4" fmla="*/ 21164 w 4235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21">
                    <a:moveTo>
                      <a:pt x="21164" y="42321"/>
                    </a:moveTo>
                    <a:cubicBezTo>
                      <a:pt x="32880" y="42321"/>
                      <a:pt x="42359" y="32842"/>
                      <a:pt x="42359" y="21127"/>
                    </a:cubicBezTo>
                    <a:cubicBezTo>
                      <a:pt x="42359" y="9389"/>
                      <a:pt x="32880" y="0"/>
                      <a:pt x="21164" y="0"/>
                    </a:cubicBezTo>
                    <a:cubicBezTo>
                      <a:pt x="9479" y="0"/>
                      <a:pt x="0" y="9397"/>
                      <a:pt x="0" y="21127"/>
                    </a:cubicBezTo>
                    <a:cubicBezTo>
                      <a:pt x="0" y="32842"/>
                      <a:pt x="9479" y="42321"/>
                      <a:pt x="21164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5" name="Forma libre 44">
                <a:extLst>
                  <a:ext uri="{FF2B5EF4-FFF2-40B4-BE49-F238E27FC236}">
                    <a16:creationId xmlns:a16="http://schemas.microsoft.com/office/drawing/2014/main" id="{3D9153C9-977B-8AA4-BFDD-FB00460349EA}"/>
                  </a:ext>
                </a:extLst>
              </p:cNvPr>
              <p:cNvSpPr/>
              <p:nvPr/>
            </p:nvSpPr>
            <p:spPr>
              <a:xfrm>
                <a:off x="6048282" y="3328288"/>
                <a:ext cx="42389" cy="42321"/>
              </a:xfrm>
              <a:custGeom>
                <a:avLst/>
                <a:gdLst>
                  <a:gd name="connsiteX0" fmla="*/ 21195 w 42389"/>
                  <a:gd name="connsiteY0" fmla="*/ 42321 h 42321"/>
                  <a:gd name="connsiteX1" fmla="*/ 42389 w 42389"/>
                  <a:gd name="connsiteY1" fmla="*/ 21127 h 42321"/>
                  <a:gd name="connsiteX2" fmla="*/ 21195 w 42389"/>
                  <a:gd name="connsiteY2" fmla="*/ 0 h 42321"/>
                  <a:gd name="connsiteX3" fmla="*/ 0 w 42389"/>
                  <a:gd name="connsiteY3" fmla="*/ 21127 h 42321"/>
                  <a:gd name="connsiteX4" fmla="*/ 21195 w 4238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21">
                    <a:moveTo>
                      <a:pt x="21195" y="42321"/>
                    </a:moveTo>
                    <a:cubicBezTo>
                      <a:pt x="32895" y="42321"/>
                      <a:pt x="42389" y="32842"/>
                      <a:pt x="42389" y="21127"/>
                    </a:cubicBezTo>
                    <a:cubicBezTo>
                      <a:pt x="42389" y="9389"/>
                      <a:pt x="32887" y="0"/>
                      <a:pt x="21195" y="0"/>
                    </a:cubicBezTo>
                    <a:cubicBezTo>
                      <a:pt x="9501" y="0"/>
                      <a:pt x="0" y="9397"/>
                      <a:pt x="0" y="21127"/>
                    </a:cubicBezTo>
                    <a:cubicBezTo>
                      <a:pt x="0" y="32842"/>
                      <a:pt x="9494" y="42321"/>
                      <a:pt x="21195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6" name="Forma libre 45">
                <a:extLst>
                  <a:ext uri="{FF2B5EF4-FFF2-40B4-BE49-F238E27FC236}">
                    <a16:creationId xmlns:a16="http://schemas.microsoft.com/office/drawing/2014/main" id="{995B38F6-A367-FD6B-D80B-26C1D1E027D6}"/>
                  </a:ext>
                </a:extLst>
              </p:cNvPr>
              <p:cNvSpPr/>
              <p:nvPr/>
            </p:nvSpPr>
            <p:spPr>
              <a:xfrm>
                <a:off x="6101328" y="3328288"/>
                <a:ext cx="42366" cy="42321"/>
              </a:xfrm>
              <a:custGeom>
                <a:avLst/>
                <a:gdLst>
                  <a:gd name="connsiteX0" fmla="*/ 21187 w 42366"/>
                  <a:gd name="connsiteY0" fmla="*/ 42321 h 42321"/>
                  <a:gd name="connsiteX1" fmla="*/ 42367 w 42366"/>
                  <a:gd name="connsiteY1" fmla="*/ 21127 h 42321"/>
                  <a:gd name="connsiteX2" fmla="*/ 21187 w 42366"/>
                  <a:gd name="connsiteY2" fmla="*/ 0 h 42321"/>
                  <a:gd name="connsiteX3" fmla="*/ 0 w 42366"/>
                  <a:gd name="connsiteY3" fmla="*/ 21127 h 42321"/>
                  <a:gd name="connsiteX4" fmla="*/ 21187 w 42366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66" h="42321">
                    <a:moveTo>
                      <a:pt x="21187" y="42321"/>
                    </a:moveTo>
                    <a:cubicBezTo>
                      <a:pt x="32902" y="42321"/>
                      <a:pt x="42367" y="32842"/>
                      <a:pt x="42367" y="21127"/>
                    </a:cubicBezTo>
                    <a:cubicBezTo>
                      <a:pt x="42367" y="9389"/>
                      <a:pt x="32902" y="0"/>
                      <a:pt x="21187" y="0"/>
                    </a:cubicBezTo>
                    <a:cubicBezTo>
                      <a:pt x="9517" y="0"/>
                      <a:pt x="0" y="9397"/>
                      <a:pt x="0" y="21127"/>
                    </a:cubicBezTo>
                    <a:cubicBezTo>
                      <a:pt x="0" y="32842"/>
                      <a:pt x="9517" y="42321"/>
                      <a:pt x="21187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7" name="Forma libre 46">
                <a:extLst>
                  <a:ext uri="{FF2B5EF4-FFF2-40B4-BE49-F238E27FC236}">
                    <a16:creationId xmlns:a16="http://schemas.microsoft.com/office/drawing/2014/main" id="{2DD2A602-4F84-EEC4-BEE5-79DC32C3ED3C}"/>
                  </a:ext>
                </a:extLst>
              </p:cNvPr>
              <p:cNvSpPr/>
              <p:nvPr/>
            </p:nvSpPr>
            <p:spPr>
              <a:xfrm>
                <a:off x="6154412" y="3328288"/>
                <a:ext cx="42351" cy="42321"/>
              </a:xfrm>
              <a:custGeom>
                <a:avLst/>
                <a:gdLst>
                  <a:gd name="connsiteX0" fmla="*/ 21180 w 42351"/>
                  <a:gd name="connsiteY0" fmla="*/ 42321 h 42321"/>
                  <a:gd name="connsiteX1" fmla="*/ 42351 w 42351"/>
                  <a:gd name="connsiteY1" fmla="*/ 21127 h 42321"/>
                  <a:gd name="connsiteX2" fmla="*/ 21180 w 42351"/>
                  <a:gd name="connsiteY2" fmla="*/ 0 h 42321"/>
                  <a:gd name="connsiteX3" fmla="*/ 0 w 42351"/>
                  <a:gd name="connsiteY3" fmla="*/ 21127 h 42321"/>
                  <a:gd name="connsiteX4" fmla="*/ 21180 w 42351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21">
                    <a:moveTo>
                      <a:pt x="21180" y="42321"/>
                    </a:moveTo>
                    <a:cubicBezTo>
                      <a:pt x="32888" y="42321"/>
                      <a:pt x="42351" y="32842"/>
                      <a:pt x="42351" y="21127"/>
                    </a:cubicBezTo>
                    <a:cubicBezTo>
                      <a:pt x="42351" y="9389"/>
                      <a:pt x="32888" y="0"/>
                      <a:pt x="21180" y="0"/>
                    </a:cubicBezTo>
                    <a:cubicBezTo>
                      <a:pt x="9457" y="0"/>
                      <a:pt x="0" y="9397"/>
                      <a:pt x="0" y="21127"/>
                    </a:cubicBezTo>
                    <a:cubicBezTo>
                      <a:pt x="0" y="32842"/>
                      <a:pt x="9464" y="42321"/>
                      <a:pt x="21180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093A5C66-56BC-E3FA-312A-4EF1E511A76C}"/>
                  </a:ext>
                </a:extLst>
              </p:cNvPr>
              <p:cNvSpPr/>
              <p:nvPr/>
            </p:nvSpPr>
            <p:spPr>
              <a:xfrm>
                <a:off x="6207451" y="3328288"/>
                <a:ext cx="42358" cy="42321"/>
              </a:xfrm>
              <a:custGeom>
                <a:avLst/>
                <a:gdLst>
                  <a:gd name="connsiteX0" fmla="*/ 21179 w 42358"/>
                  <a:gd name="connsiteY0" fmla="*/ 42321 h 42321"/>
                  <a:gd name="connsiteX1" fmla="*/ 42359 w 42358"/>
                  <a:gd name="connsiteY1" fmla="*/ 21127 h 42321"/>
                  <a:gd name="connsiteX2" fmla="*/ 21179 w 42358"/>
                  <a:gd name="connsiteY2" fmla="*/ 0 h 42321"/>
                  <a:gd name="connsiteX3" fmla="*/ 0 w 42358"/>
                  <a:gd name="connsiteY3" fmla="*/ 21127 h 42321"/>
                  <a:gd name="connsiteX4" fmla="*/ 21179 w 4235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21">
                    <a:moveTo>
                      <a:pt x="21179" y="42321"/>
                    </a:moveTo>
                    <a:cubicBezTo>
                      <a:pt x="32895" y="42321"/>
                      <a:pt x="42359" y="32842"/>
                      <a:pt x="42359" y="21127"/>
                    </a:cubicBezTo>
                    <a:cubicBezTo>
                      <a:pt x="42359" y="9389"/>
                      <a:pt x="32887" y="0"/>
                      <a:pt x="21179" y="0"/>
                    </a:cubicBezTo>
                    <a:cubicBezTo>
                      <a:pt x="9494" y="0"/>
                      <a:pt x="0" y="9397"/>
                      <a:pt x="0" y="21127"/>
                    </a:cubicBezTo>
                    <a:cubicBezTo>
                      <a:pt x="0" y="32842"/>
                      <a:pt x="9494" y="42321"/>
                      <a:pt x="2117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1D08EB65-EBC7-B0DC-AC45-5903AE42DD64}"/>
                  </a:ext>
                </a:extLst>
              </p:cNvPr>
              <p:cNvSpPr/>
              <p:nvPr/>
            </p:nvSpPr>
            <p:spPr>
              <a:xfrm>
                <a:off x="6260519" y="3328288"/>
                <a:ext cx="42359" cy="42321"/>
              </a:xfrm>
              <a:custGeom>
                <a:avLst/>
                <a:gdLst>
                  <a:gd name="connsiteX0" fmla="*/ 21142 w 42359"/>
                  <a:gd name="connsiteY0" fmla="*/ 42321 h 42321"/>
                  <a:gd name="connsiteX1" fmla="*/ 42359 w 42359"/>
                  <a:gd name="connsiteY1" fmla="*/ 21127 h 42321"/>
                  <a:gd name="connsiteX2" fmla="*/ 21142 w 42359"/>
                  <a:gd name="connsiteY2" fmla="*/ 0 h 42321"/>
                  <a:gd name="connsiteX3" fmla="*/ 0 w 42359"/>
                  <a:gd name="connsiteY3" fmla="*/ 21127 h 42321"/>
                  <a:gd name="connsiteX4" fmla="*/ 21142 w 4235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21">
                    <a:moveTo>
                      <a:pt x="21142" y="42321"/>
                    </a:moveTo>
                    <a:cubicBezTo>
                      <a:pt x="32888" y="42321"/>
                      <a:pt x="42359" y="32842"/>
                      <a:pt x="42359" y="21127"/>
                    </a:cubicBezTo>
                    <a:cubicBezTo>
                      <a:pt x="42359" y="9389"/>
                      <a:pt x="32888" y="0"/>
                      <a:pt x="21142" y="0"/>
                    </a:cubicBezTo>
                    <a:cubicBezTo>
                      <a:pt x="9457" y="0"/>
                      <a:pt x="0" y="9397"/>
                      <a:pt x="0" y="21127"/>
                    </a:cubicBezTo>
                    <a:cubicBezTo>
                      <a:pt x="0" y="32842"/>
                      <a:pt x="9464" y="42321"/>
                      <a:pt x="21142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2ECE736F-643F-888C-4534-9B971E1D2776}"/>
                  </a:ext>
                </a:extLst>
              </p:cNvPr>
              <p:cNvSpPr/>
              <p:nvPr/>
            </p:nvSpPr>
            <p:spPr>
              <a:xfrm>
                <a:off x="6366597" y="3381297"/>
                <a:ext cx="42389" cy="42343"/>
              </a:xfrm>
              <a:custGeom>
                <a:avLst/>
                <a:gdLst>
                  <a:gd name="connsiteX0" fmla="*/ 21210 w 42389"/>
                  <a:gd name="connsiteY0" fmla="*/ 42344 h 42343"/>
                  <a:gd name="connsiteX1" fmla="*/ 42389 w 42389"/>
                  <a:gd name="connsiteY1" fmla="*/ 21217 h 42343"/>
                  <a:gd name="connsiteX2" fmla="*/ 21210 w 42389"/>
                  <a:gd name="connsiteY2" fmla="*/ 0 h 42343"/>
                  <a:gd name="connsiteX3" fmla="*/ 0 w 42389"/>
                  <a:gd name="connsiteY3" fmla="*/ 21217 h 42343"/>
                  <a:gd name="connsiteX4" fmla="*/ 21210 w 42389"/>
                  <a:gd name="connsiteY4" fmla="*/ 42344 h 42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43">
                    <a:moveTo>
                      <a:pt x="21210" y="42344"/>
                    </a:moveTo>
                    <a:cubicBezTo>
                      <a:pt x="32895" y="42344"/>
                      <a:pt x="42389" y="32850"/>
                      <a:pt x="42389" y="21217"/>
                    </a:cubicBezTo>
                    <a:cubicBezTo>
                      <a:pt x="42389" y="9486"/>
                      <a:pt x="32888" y="0"/>
                      <a:pt x="21210" y="0"/>
                    </a:cubicBezTo>
                    <a:cubicBezTo>
                      <a:pt x="9494" y="0"/>
                      <a:pt x="0" y="9479"/>
                      <a:pt x="0" y="21217"/>
                    </a:cubicBezTo>
                    <a:cubicBezTo>
                      <a:pt x="0" y="32850"/>
                      <a:pt x="9494" y="42344"/>
                      <a:pt x="21210" y="4234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87280D23-0298-77CE-9270-A876296129AD}"/>
                  </a:ext>
                </a:extLst>
              </p:cNvPr>
              <p:cNvSpPr/>
              <p:nvPr/>
            </p:nvSpPr>
            <p:spPr>
              <a:xfrm>
                <a:off x="6366597" y="3434291"/>
                <a:ext cx="42389" cy="42374"/>
              </a:xfrm>
              <a:custGeom>
                <a:avLst/>
                <a:gdLst>
                  <a:gd name="connsiteX0" fmla="*/ 21210 w 42389"/>
                  <a:gd name="connsiteY0" fmla="*/ 42374 h 42374"/>
                  <a:gd name="connsiteX1" fmla="*/ 42389 w 42389"/>
                  <a:gd name="connsiteY1" fmla="*/ 21247 h 42374"/>
                  <a:gd name="connsiteX2" fmla="*/ 21210 w 42389"/>
                  <a:gd name="connsiteY2" fmla="*/ 0 h 42374"/>
                  <a:gd name="connsiteX3" fmla="*/ 0 w 42389"/>
                  <a:gd name="connsiteY3" fmla="*/ 21247 h 42374"/>
                  <a:gd name="connsiteX4" fmla="*/ 21210 w 42389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4">
                    <a:moveTo>
                      <a:pt x="21210" y="42374"/>
                    </a:moveTo>
                    <a:cubicBezTo>
                      <a:pt x="32895" y="42374"/>
                      <a:pt x="42389" y="32962"/>
                      <a:pt x="42389" y="21247"/>
                    </a:cubicBezTo>
                    <a:cubicBezTo>
                      <a:pt x="42389" y="9532"/>
                      <a:pt x="32888" y="0"/>
                      <a:pt x="21210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0" y="32962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8" name="Forma libre 57">
                <a:extLst>
                  <a:ext uri="{FF2B5EF4-FFF2-40B4-BE49-F238E27FC236}">
                    <a16:creationId xmlns:a16="http://schemas.microsoft.com/office/drawing/2014/main" id="{E729B2B8-C0FE-3BFD-418B-E2F64F43A5C8}"/>
                  </a:ext>
                </a:extLst>
              </p:cNvPr>
              <p:cNvSpPr/>
              <p:nvPr/>
            </p:nvSpPr>
            <p:spPr>
              <a:xfrm>
                <a:off x="6419666" y="3434291"/>
                <a:ext cx="42351" cy="42374"/>
              </a:xfrm>
              <a:custGeom>
                <a:avLst/>
                <a:gdLst>
                  <a:gd name="connsiteX0" fmla="*/ 21172 w 42351"/>
                  <a:gd name="connsiteY0" fmla="*/ 42374 h 42374"/>
                  <a:gd name="connsiteX1" fmla="*/ 42351 w 42351"/>
                  <a:gd name="connsiteY1" fmla="*/ 21247 h 42374"/>
                  <a:gd name="connsiteX2" fmla="*/ 21172 w 42351"/>
                  <a:gd name="connsiteY2" fmla="*/ 0 h 42374"/>
                  <a:gd name="connsiteX3" fmla="*/ 0 w 42351"/>
                  <a:gd name="connsiteY3" fmla="*/ 21247 h 42374"/>
                  <a:gd name="connsiteX4" fmla="*/ 21172 w 42351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4">
                    <a:moveTo>
                      <a:pt x="21172" y="42374"/>
                    </a:moveTo>
                    <a:cubicBezTo>
                      <a:pt x="32857" y="42374"/>
                      <a:pt x="42351" y="32962"/>
                      <a:pt x="42351" y="21247"/>
                    </a:cubicBezTo>
                    <a:cubicBezTo>
                      <a:pt x="42351" y="9532"/>
                      <a:pt x="32850" y="0"/>
                      <a:pt x="21172" y="0"/>
                    </a:cubicBezTo>
                    <a:cubicBezTo>
                      <a:pt x="9456" y="0"/>
                      <a:pt x="0" y="9539"/>
                      <a:pt x="0" y="21247"/>
                    </a:cubicBezTo>
                    <a:cubicBezTo>
                      <a:pt x="0" y="32962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4FEEDBF2-DCD3-C753-E34D-2F29963B524B}"/>
                  </a:ext>
                </a:extLst>
              </p:cNvPr>
              <p:cNvSpPr/>
              <p:nvPr/>
            </p:nvSpPr>
            <p:spPr>
              <a:xfrm>
                <a:off x="6472704" y="3434291"/>
                <a:ext cx="42389" cy="42374"/>
              </a:xfrm>
              <a:custGeom>
                <a:avLst/>
                <a:gdLst>
                  <a:gd name="connsiteX0" fmla="*/ 21217 w 42389"/>
                  <a:gd name="connsiteY0" fmla="*/ 42374 h 42374"/>
                  <a:gd name="connsiteX1" fmla="*/ 42389 w 42389"/>
                  <a:gd name="connsiteY1" fmla="*/ 21247 h 42374"/>
                  <a:gd name="connsiteX2" fmla="*/ 21217 w 42389"/>
                  <a:gd name="connsiteY2" fmla="*/ 0 h 42374"/>
                  <a:gd name="connsiteX3" fmla="*/ 0 w 42389"/>
                  <a:gd name="connsiteY3" fmla="*/ 21247 h 42374"/>
                  <a:gd name="connsiteX4" fmla="*/ 21217 w 42389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4">
                    <a:moveTo>
                      <a:pt x="21217" y="42374"/>
                    </a:moveTo>
                    <a:cubicBezTo>
                      <a:pt x="32895" y="42374"/>
                      <a:pt x="42389" y="32962"/>
                      <a:pt x="42389" y="21247"/>
                    </a:cubicBezTo>
                    <a:cubicBezTo>
                      <a:pt x="42389" y="9532"/>
                      <a:pt x="32888" y="0"/>
                      <a:pt x="21217" y="0"/>
                    </a:cubicBezTo>
                    <a:cubicBezTo>
                      <a:pt x="9502" y="0"/>
                      <a:pt x="0" y="9539"/>
                      <a:pt x="0" y="21247"/>
                    </a:cubicBezTo>
                    <a:cubicBezTo>
                      <a:pt x="-8" y="32962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7AA50624-C944-DD82-11DB-D9D34EA198F7}"/>
                  </a:ext>
                </a:extLst>
              </p:cNvPr>
              <p:cNvSpPr/>
              <p:nvPr/>
            </p:nvSpPr>
            <p:spPr>
              <a:xfrm>
                <a:off x="6737950" y="3434291"/>
                <a:ext cx="42389" cy="42374"/>
              </a:xfrm>
              <a:custGeom>
                <a:avLst/>
                <a:gdLst>
                  <a:gd name="connsiteX0" fmla="*/ 21217 w 42389"/>
                  <a:gd name="connsiteY0" fmla="*/ 42374 h 42374"/>
                  <a:gd name="connsiteX1" fmla="*/ 42389 w 42389"/>
                  <a:gd name="connsiteY1" fmla="*/ 21247 h 42374"/>
                  <a:gd name="connsiteX2" fmla="*/ 21217 w 42389"/>
                  <a:gd name="connsiteY2" fmla="*/ 0 h 42374"/>
                  <a:gd name="connsiteX3" fmla="*/ 0 w 42389"/>
                  <a:gd name="connsiteY3" fmla="*/ 21247 h 42374"/>
                  <a:gd name="connsiteX4" fmla="*/ 21217 w 42389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4">
                    <a:moveTo>
                      <a:pt x="21217" y="42374"/>
                    </a:moveTo>
                    <a:cubicBezTo>
                      <a:pt x="32895" y="42374"/>
                      <a:pt x="42389" y="32962"/>
                      <a:pt x="42389" y="21247"/>
                    </a:cubicBezTo>
                    <a:cubicBezTo>
                      <a:pt x="42389" y="9532"/>
                      <a:pt x="32887" y="0"/>
                      <a:pt x="21217" y="0"/>
                    </a:cubicBezTo>
                    <a:cubicBezTo>
                      <a:pt x="9501" y="0"/>
                      <a:pt x="0" y="9539"/>
                      <a:pt x="0" y="21247"/>
                    </a:cubicBezTo>
                    <a:cubicBezTo>
                      <a:pt x="0" y="32962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59148864-31D0-BEE6-5199-623B6FE4F25D}"/>
                  </a:ext>
                </a:extLst>
              </p:cNvPr>
              <p:cNvSpPr/>
              <p:nvPr/>
            </p:nvSpPr>
            <p:spPr>
              <a:xfrm>
                <a:off x="6366597" y="3487397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57 h 42373"/>
                  <a:gd name="connsiteX2" fmla="*/ 21210 w 42389"/>
                  <a:gd name="connsiteY2" fmla="*/ 0 h 42373"/>
                  <a:gd name="connsiteX3" fmla="*/ 0 w 42389"/>
                  <a:gd name="connsiteY3" fmla="*/ 2115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531"/>
                      <a:pt x="32888" y="0"/>
                      <a:pt x="21210" y="0"/>
                    </a:cubicBezTo>
                    <a:cubicBezTo>
                      <a:pt x="9494" y="0"/>
                      <a:pt x="0" y="9539"/>
                      <a:pt x="0" y="21157"/>
                    </a:cubicBezTo>
                    <a:cubicBezTo>
                      <a:pt x="0" y="32887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272255DC-8415-BE27-A0A4-595035C7E765}"/>
                  </a:ext>
                </a:extLst>
              </p:cNvPr>
              <p:cNvSpPr/>
              <p:nvPr/>
            </p:nvSpPr>
            <p:spPr>
              <a:xfrm>
                <a:off x="6419666" y="3487397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57 h 42373"/>
                  <a:gd name="connsiteX2" fmla="*/ 21172 w 42351"/>
                  <a:gd name="connsiteY2" fmla="*/ 0 h 42373"/>
                  <a:gd name="connsiteX3" fmla="*/ 0 w 42351"/>
                  <a:gd name="connsiteY3" fmla="*/ 2115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87"/>
                      <a:pt x="42351" y="21157"/>
                    </a:cubicBezTo>
                    <a:cubicBezTo>
                      <a:pt x="42351" y="9531"/>
                      <a:pt x="32850" y="0"/>
                      <a:pt x="21172" y="0"/>
                    </a:cubicBezTo>
                    <a:cubicBezTo>
                      <a:pt x="9456" y="0"/>
                      <a:pt x="0" y="9539"/>
                      <a:pt x="0" y="21157"/>
                    </a:cubicBezTo>
                    <a:cubicBezTo>
                      <a:pt x="0" y="32887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629FA884-8BC8-528E-8EB7-1B0161E3DF1B}"/>
                  </a:ext>
                </a:extLst>
              </p:cNvPr>
              <p:cNvSpPr/>
              <p:nvPr/>
            </p:nvSpPr>
            <p:spPr>
              <a:xfrm>
                <a:off x="6472704" y="3487397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57 h 42373"/>
                  <a:gd name="connsiteX2" fmla="*/ 21217 w 42389"/>
                  <a:gd name="connsiteY2" fmla="*/ 0 h 42373"/>
                  <a:gd name="connsiteX3" fmla="*/ 0 w 42389"/>
                  <a:gd name="connsiteY3" fmla="*/ 2115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531"/>
                      <a:pt x="32888" y="0"/>
                      <a:pt x="21217" y="0"/>
                    </a:cubicBezTo>
                    <a:cubicBezTo>
                      <a:pt x="9502" y="0"/>
                      <a:pt x="0" y="9539"/>
                      <a:pt x="0" y="21157"/>
                    </a:cubicBezTo>
                    <a:cubicBezTo>
                      <a:pt x="-8" y="32887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80037FBE-8F82-50D7-E261-C8FA8CC5AA25}"/>
                  </a:ext>
                </a:extLst>
              </p:cNvPr>
              <p:cNvSpPr/>
              <p:nvPr/>
            </p:nvSpPr>
            <p:spPr>
              <a:xfrm>
                <a:off x="6737950" y="3487397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57 h 42373"/>
                  <a:gd name="connsiteX2" fmla="*/ 21217 w 42389"/>
                  <a:gd name="connsiteY2" fmla="*/ 0 h 42373"/>
                  <a:gd name="connsiteX3" fmla="*/ 0 w 42389"/>
                  <a:gd name="connsiteY3" fmla="*/ 2115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531"/>
                      <a:pt x="32887" y="0"/>
                      <a:pt x="21217" y="0"/>
                    </a:cubicBezTo>
                    <a:cubicBezTo>
                      <a:pt x="9501" y="0"/>
                      <a:pt x="0" y="9539"/>
                      <a:pt x="0" y="21157"/>
                    </a:cubicBezTo>
                    <a:cubicBezTo>
                      <a:pt x="0" y="32887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721A0C6C-72B6-DAAC-4469-20D484CB0713}"/>
                  </a:ext>
                </a:extLst>
              </p:cNvPr>
              <p:cNvSpPr/>
              <p:nvPr/>
            </p:nvSpPr>
            <p:spPr>
              <a:xfrm>
                <a:off x="6366597" y="3540413"/>
                <a:ext cx="42389" cy="42389"/>
              </a:xfrm>
              <a:custGeom>
                <a:avLst/>
                <a:gdLst>
                  <a:gd name="connsiteX0" fmla="*/ 21210 w 42389"/>
                  <a:gd name="connsiteY0" fmla="*/ 42389 h 42389"/>
                  <a:gd name="connsiteX1" fmla="*/ 42389 w 42389"/>
                  <a:gd name="connsiteY1" fmla="*/ 21247 h 42389"/>
                  <a:gd name="connsiteX2" fmla="*/ 21210 w 42389"/>
                  <a:gd name="connsiteY2" fmla="*/ 0 h 42389"/>
                  <a:gd name="connsiteX3" fmla="*/ 0 w 42389"/>
                  <a:gd name="connsiteY3" fmla="*/ 21247 h 42389"/>
                  <a:gd name="connsiteX4" fmla="*/ 21210 w 42389"/>
                  <a:gd name="connsiteY4" fmla="*/ 42389 h 4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9">
                    <a:moveTo>
                      <a:pt x="21210" y="42389"/>
                    </a:moveTo>
                    <a:cubicBezTo>
                      <a:pt x="32895" y="42389"/>
                      <a:pt x="42389" y="32887"/>
                      <a:pt x="42389" y="21247"/>
                    </a:cubicBezTo>
                    <a:cubicBezTo>
                      <a:pt x="42389" y="9531"/>
                      <a:pt x="32888" y="0"/>
                      <a:pt x="21210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0" y="32895"/>
                      <a:pt x="9494" y="42389"/>
                      <a:pt x="21210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144F5632-A175-1D4F-6CAC-4268E90738FF}"/>
                  </a:ext>
                </a:extLst>
              </p:cNvPr>
              <p:cNvSpPr/>
              <p:nvPr/>
            </p:nvSpPr>
            <p:spPr>
              <a:xfrm>
                <a:off x="6419666" y="3540413"/>
                <a:ext cx="42351" cy="42389"/>
              </a:xfrm>
              <a:custGeom>
                <a:avLst/>
                <a:gdLst>
                  <a:gd name="connsiteX0" fmla="*/ 21172 w 42351"/>
                  <a:gd name="connsiteY0" fmla="*/ 42389 h 42389"/>
                  <a:gd name="connsiteX1" fmla="*/ 42351 w 42351"/>
                  <a:gd name="connsiteY1" fmla="*/ 21247 h 42389"/>
                  <a:gd name="connsiteX2" fmla="*/ 21172 w 42351"/>
                  <a:gd name="connsiteY2" fmla="*/ 0 h 42389"/>
                  <a:gd name="connsiteX3" fmla="*/ 0 w 42351"/>
                  <a:gd name="connsiteY3" fmla="*/ 21247 h 42389"/>
                  <a:gd name="connsiteX4" fmla="*/ 21172 w 42351"/>
                  <a:gd name="connsiteY4" fmla="*/ 42389 h 4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9">
                    <a:moveTo>
                      <a:pt x="21172" y="42389"/>
                    </a:moveTo>
                    <a:cubicBezTo>
                      <a:pt x="32857" y="42389"/>
                      <a:pt x="42351" y="32887"/>
                      <a:pt x="42351" y="21247"/>
                    </a:cubicBezTo>
                    <a:cubicBezTo>
                      <a:pt x="42351" y="9531"/>
                      <a:pt x="32850" y="0"/>
                      <a:pt x="21172" y="0"/>
                    </a:cubicBezTo>
                    <a:cubicBezTo>
                      <a:pt x="9456" y="0"/>
                      <a:pt x="0" y="9539"/>
                      <a:pt x="0" y="21247"/>
                    </a:cubicBezTo>
                    <a:cubicBezTo>
                      <a:pt x="0" y="32895"/>
                      <a:pt x="9464" y="42389"/>
                      <a:pt x="21172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3" name="Forma libre 72">
                <a:extLst>
                  <a:ext uri="{FF2B5EF4-FFF2-40B4-BE49-F238E27FC236}">
                    <a16:creationId xmlns:a16="http://schemas.microsoft.com/office/drawing/2014/main" id="{288AC862-53E3-979A-9AAE-56C8C3D8894A}"/>
                  </a:ext>
                </a:extLst>
              </p:cNvPr>
              <p:cNvSpPr/>
              <p:nvPr/>
            </p:nvSpPr>
            <p:spPr>
              <a:xfrm>
                <a:off x="6684919" y="3540413"/>
                <a:ext cx="42351" cy="42389"/>
              </a:xfrm>
              <a:custGeom>
                <a:avLst/>
                <a:gdLst>
                  <a:gd name="connsiteX0" fmla="*/ 21179 w 42351"/>
                  <a:gd name="connsiteY0" fmla="*/ 42389 h 42389"/>
                  <a:gd name="connsiteX1" fmla="*/ 42351 w 42351"/>
                  <a:gd name="connsiteY1" fmla="*/ 21247 h 42389"/>
                  <a:gd name="connsiteX2" fmla="*/ 21179 w 42351"/>
                  <a:gd name="connsiteY2" fmla="*/ 0 h 42389"/>
                  <a:gd name="connsiteX3" fmla="*/ 0 w 42351"/>
                  <a:gd name="connsiteY3" fmla="*/ 21247 h 42389"/>
                  <a:gd name="connsiteX4" fmla="*/ 21179 w 42351"/>
                  <a:gd name="connsiteY4" fmla="*/ 42389 h 4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9">
                    <a:moveTo>
                      <a:pt x="21179" y="42389"/>
                    </a:moveTo>
                    <a:cubicBezTo>
                      <a:pt x="32857" y="42389"/>
                      <a:pt x="42351" y="32887"/>
                      <a:pt x="42351" y="21247"/>
                    </a:cubicBezTo>
                    <a:cubicBezTo>
                      <a:pt x="42351" y="9531"/>
                      <a:pt x="32850" y="0"/>
                      <a:pt x="21179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0" y="32895"/>
                      <a:pt x="9494" y="42389"/>
                      <a:pt x="2117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4" name="Forma libre 73">
                <a:extLst>
                  <a:ext uri="{FF2B5EF4-FFF2-40B4-BE49-F238E27FC236}">
                    <a16:creationId xmlns:a16="http://schemas.microsoft.com/office/drawing/2014/main" id="{AACF73A6-A5E4-A8F6-3279-81CAFAF8D68B}"/>
                  </a:ext>
                </a:extLst>
              </p:cNvPr>
              <p:cNvSpPr/>
              <p:nvPr/>
            </p:nvSpPr>
            <p:spPr>
              <a:xfrm>
                <a:off x="6737950" y="3540413"/>
                <a:ext cx="42389" cy="42389"/>
              </a:xfrm>
              <a:custGeom>
                <a:avLst/>
                <a:gdLst>
                  <a:gd name="connsiteX0" fmla="*/ 21217 w 42389"/>
                  <a:gd name="connsiteY0" fmla="*/ 42389 h 42389"/>
                  <a:gd name="connsiteX1" fmla="*/ 42389 w 42389"/>
                  <a:gd name="connsiteY1" fmla="*/ 21247 h 42389"/>
                  <a:gd name="connsiteX2" fmla="*/ 21217 w 42389"/>
                  <a:gd name="connsiteY2" fmla="*/ 0 h 42389"/>
                  <a:gd name="connsiteX3" fmla="*/ 0 w 42389"/>
                  <a:gd name="connsiteY3" fmla="*/ 21247 h 42389"/>
                  <a:gd name="connsiteX4" fmla="*/ 21217 w 42389"/>
                  <a:gd name="connsiteY4" fmla="*/ 42389 h 4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9">
                    <a:moveTo>
                      <a:pt x="21217" y="42389"/>
                    </a:moveTo>
                    <a:cubicBezTo>
                      <a:pt x="32895" y="42389"/>
                      <a:pt x="42389" y="32887"/>
                      <a:pt x="42389" y="21247"/>
                    </a:cubicBezTo>
                    <a:cubicBezTo>
                      <a:pt x="42389" y="9531"/>
                      <a:pt x="32887" y="0"/>
                      <a:pt x="21217" y="0"/>
                    </a:cubicBezTo>
                    <a:cubicBezTo>
                      <a:pt x="9501" y="0"/>
                      <a:pt x="0" y="9539"/>
                      <a:pt x="0" y="21247"/>
                    </a:cubicBezTo>
                    <a:cubicBezTo>
                      <a:pt x="0" y="32895"/>
                      <a:pt x="9501" y="42389"/>
                      <a:pt x="21217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5" name="Forma libre 74">
                <a:extLst>
                  <a:ext uri="{FF2B5EF4-FFF2-40B4-BE49-F238E27FC236}">
                    <a16:creationId xmlns:a16="http://schemas.microsoft.com/office/drawing/2014/main" id="{DCBAA0C6-B8BA-9C9B-A457-A0E8A16F4297}"/>
                  </a:ext>
                </a:extLst>
              </p:cNvPr>
              <p:cNvSpPr/>
              <p:nvPr/>
            </p:nvSpPr>
            <p:spPr>
              <a:xfrm>
                <a:off x="6366597" y="3593527"/>
                <a:ext cx="42389" cy="42299"/>
              </a:xfrm>
              <a:custGeom>
                <a:avLst/>
                <a:gdLst>
                  <a:gd name="connsiteX0" fmla="*/ 21210 w 42389"/>
                  <a:gd name="connsiteY0" fmla="*/ 42299 h 42299"/>
                  <a:gd name="connsiteX1" fmla="*/ 42389 w 42389"/>
                  <a:gd name="connsiteY1" fmla="*/ 21179 h 42299"/>
                  <a:gd name="connsiteX2" fmla="*/ 21210 w 42389"/>
                  <a:gd name="connsiteY2" fmla="*/ 0 h 42299"/>
                  <a:gd name="connsiteX3" fmla="*/ 0 w 42389"/>
                  <a:gd name="connsiteY3" fmla="*/ 21179 h 42299"/>
                  <a:gd name="connsiteX4" fmla="*/ 21210 w 42389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299">
                    <a:moveTo>
                      <a:pt x="21210" y="42299"/>
                    </a:moveTo>
                    <a:cubicBezTo>
                      <a:pt x="32895" y="42299"/>
                      <a:pt x="42389" y="32887"/>
                      <a:pt x="42389" y="21179"/>
                    </a:cubicBezTo>
                    <a:cubicBezTo>
                      <a:pt x="42389" y="9457"/>
                      <a:pt x="32888" y="0"/>
                      <a:pt x="21210" y="0"/>
                    </a:cubicBezTo>
                    <a:cubicBezTo>
                      <a:pt x="9494" y="0"/>
                      <a:pt x="0" y="9464"/>
                      <a:pt x="0" y="21179"/>
                    </a:cubicBezTo>
                    <a:cubicBezTo>
                      <a:pt x="0" y="32887"/>
                      <a:pt x="9494" y="42299"/>
                      <a:pt x="21210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FEC4F4BF-6609-47B5-C24C-3BEFEC919CAC}"/>
                  </a:ext>
                </a:extLst>
              </p:cNvPr>
              <p:cNvSpPr/>
              <p:nvPr/>
            </p:nvSpPr>
            <p:spPr>
              <a:xfrm>
                <a:off x="6419666" y="3593527"/>
                <a:ext cx="42351" cy="42299"/>
              </a:xfrm>
              <a:custGeom>
                <a:avLst/>
                <a:gdLst>
                  <a:gd name="connsiteX0" fmla="*/ 21172 w 42351"/>
                  <a:gd name="connsiteY0" fmla="*/ 42299 h 42299"/>
                  <a:gd name="connsiteX1" fmla="*/ 42351 w 42351"/>
                  <a:gd name="connsiteY1" fmla="*/ 21179 h 42299"/>
                  <a:gd name="connsiteX2" fmla="*/ 21172 w 42351"/>
                  <a:gd name="connsiteY2" fmla="*/ 0 h 42299"/>
                  <a:gd name="connsiteX3" fmla="*/ 0 w 42351"/>
                  <a:gd name="connsiteY3" fmla="*/ 21179 h 42299"/>
                  <a:gd name="connsiteX4" fmla="*/ 21172 w 42351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299">
                    <a:moveTo>
                      <a:pt x="21172" y="42299"/>
                    </a:moveTo>
                    <a:cubicBezTo>
                      <a:pt x="32857" y="42299"/>
                      <a:pt x="42351" y="32887"/>
                      <a:pt x="42351" y="21179"/>
                    </a:cubicBezTo>
                    <a:cubicBezTo>
                      <a:pt x="42351" y="9457"/>
                      <a:pt x="32850" y="0"/>
                      <a:pt x="21172" y="0"/>
                    </a:cubicBezTo>
                    <a:cubicBezTo>
                      <a:pt x="9456" y="0"/>
                      <a:pt x="0" y="9464"/>
                      <a:pt x="0" y="21179"/>
                    </a:cubicBezTo>
                    <a:cubicBezTo>
                      <a:pt x="0" y="32887"/>
                      <a:pt x="9464" y="42299"/>
                      <a:pt x="21172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ABF2E651-1670-EFE3-27E5-B04E2523FF7B}"/>
                  </a:ext>
                </a:extLst>
              </p:cNvPr>
              <p:cNvSpPr/>
              <p:nvPr/>
            </p:nvSpPr>
            <p:spPr>
              <a:xfrm>
                <a:off x="6472704" y="3593527"/>
                <a:ext cx="42389" cy="42299"/>
              </a:xfrm>
              <a:custGeom>
                <a:avLst/>
                <a:gdLst>
                  <a:gd name="connsiteX0" fmla="*/ 21217 w 42389"/>
                  <a:gd name="connsiteY0" fmla="*/ 42299 h 42299"/>
                  <a:gd name="connsiteX1" fmla="*/ 42389 w 42389"/>
                  <a:gd name="connsiteY1" fmla="*/ 21179 h 42299"/>
                  <a:gd name="connsiteX2" fmla="*/ 21217 w 42389"/>
                  <a:gd name="connsiteY2" fmla="*/ 0 h 42299"/>
                  <a:gd name="connsiteX3" fmla="*/ 0 w 42389"/>
                  <a:gd name="connsiteY3" fmla="*/ 21179 h 42299"/>
                  <a:gd name="connsiteX4" fmla="*/ 21217 w 42389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299">
                    <a:moveTo>
                      <a:pt x="21217" y="42299"/>
                    </a:moveTo>
                    <a:cubicBezTo>
                      <a:pt x="32895" y="42299"/>
                      <a:pt x="42389" y="32887"/>
                      <a:pt x="42389" y="21179"/>
                    </a:cubicBezTo>
                    <a:cubicBezTo>
                      <a:pt x="42389" y="9457"/>
                      <a:pt x="32888" y="0"/>
                      <a:pt x="21217" y="0"/>
                    </a:cubicBezTo>
                    <a:cubicBezTo>
                      <a:pt x="9502" y="0"/>
                      <a:pt x="0" y="9464"/>
                      <a:pt x="0" y="21179"/>
                    </a:cubicBezTo>
                    <a:cubicBezTo>
                      <a:pt x="-8" y="32887"/>
                      <a:pt x="9494" y="42299"/>
                      <a:pt x="21217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B0FC77E5-5739-10E6-5633-3DD79A1C0D79}"/>
                  </a:ext>
                </a:extLst>
              </p:cNvPr>
              <p:cNvSpPr/>
              <p:nvPr/>
            </p:nvSpPr>
            <p:spPr>
              <a:xfrm>
                <a:off x="6525773" y="3593527"/>
                <a:ext cx="42358" cy="42299"/>
              </a:xfrm>
              <a:custGeom>
                <a:avLst/>
                <a:gdLst>
                  <a:gd name="connsiteX0" fmla="*/ 21179 w 42358"/>
                  <a:gd name="connsiteY0" fmla="*/ 42299 h 42299"/>
                  <a:gd name="connsiteX1" fmla="*/ 42359 w 42358"/>
                  <a:gd name="connsiteY1" fmla="*/ 21179 h 42299"/>
                  <a:gd name="connsiteX2" fmla="*/ 21179 w 42358"/>
                  <a:gd name="connsiteY2" fmla="*/ 0 h 42299"/>
                  <a:gd name="connsiteX3" fmla="*/ 0 w 42358"/>
                  <a:gd name="connsiteY3" fmla="*/ 21179 h 42299"/>
                  <a:gd name="connsiteX4" fmla="*/ 21179 w 42358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299">
                    <a:moveTo>
                      <a:pt x="21179" y="42299"/>
                    </a:moveTo>
                    <a:cubicBezTo>
                      <a:pt x="32895" y="42299"/>
                      <a:pt x="42359" y="32887"/>
                      <a:pt x="42359" y="21179"/>
                    </a:cubicBezTo>
                    <a:cubicBezTo>
                      <a:pt x="42359" y="9457"/>
                      <a:pt x="32887" y="0"/>
                      <a:pt x="21179" y="0"/>
                    </a:cubicBezTo>
                    <a:cubicBezTo>
                      <a:pt x="9464" y="0"/>
                      <a:pt x="0" y="9464"/>
                      <a:pt x="0" y="21179"/>
                    </a:cubicBezTo>
                    <a:cubicBezTo>
                      <a:pt x="0" y="32887"/>
                      <a:pt x="9456" y="42299"/>
                      <a:pt x="21179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0D8DCD8E-967C-D8BB-A3EB-C2B169BC54F5}"/>
                  </a:ext>
                </a:extLst>
              </p:cNvPr>
              <p:cNvSpPr/>
              <p:nvPr/>
            </p:nvSpPr>
            <p:spPr>
              <a:xfrm>
                <a:off x="6578804" y="3593527"/>
                <a:ext cx="42359" cy="42299"/>
              </a:xfrm>
              <a:custGeom>
                <a:avLst/>
                <a:gdLst>
                  <a:gd name="connsiteX0" fmla="*/ 21180 w 42359"/>
                  <a:gd name="connsiteY0" fmla="*/ 42299 h 42299"/>
                  <a:gd name="connsiteX1" fmla="*/ 42359 w 42359"/>
                  <a:gd name="connsiteY1" fmla="*/ 21179 h 42299"/>
                  <a:gd name="connsiteX2" fmla="*/ 21180 w 42359"/>
                  <a:gd name="connsiteY2" fmla="*/ 0 h 42299"/>
                  <a:gd name="connsiteX3" fmla="*/ 0 w 42359"/>
                  <a:gd name="connsiteY3" fmla="*/ 21179 h 42299"/>
                  <a:gd name="connsiteX4" fmla="*/ 21180 w 42359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299">
                    <a:moveTo>
                      <a:pt x="21180" y="42299"/>
                    </a:moveTo>
                    <a:cubicBezTo>
                      <a:pt x="32865" y="42299"/>
                      <a:pt x="42359" y="32887"/>
                      <a:pt x="42359" y="21179"/>
                    </a:cubicBezTo>
                    <a:cubicBezTo>
                      <a:pt x="42359" y="9457"/>
                      <a:pt x="32858" y="0"/>
                      <a:pt x="21180" y="0"/>
                    </a:cubicBezTo>
                    <a:cubicBezTo>
                      <a:pt x="9494" y="0"/>
                      <a:pt x="0" y="9464"/>
                      <a:pt x="0" y="21179"/>
                    </a:cubicBezTo>
                    <a:cubicBezTo>
                      <a:pt x="0" y="32887"/>
                      <a:pt x="9502" y="42299"/>
                      <a:pt x="21180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1501141C-E91D-060A-D19E-CD0EA4950C1B}"/>
                  </a:ext>
                </a:extLst>
              </p:cNvPr>
              <p:cNvSpPr/>
              <p:nvPr/>
            </p:nvSpPr>
            <p:spPr>
              <a:xfrm>
                <a:off x="6631850" y="3593527"/>
                <a:ext cx="42388" cy="42299"/>
              </a:xfrm>
              <a:custGeom>
                <a:avLst/>
                <a:gdLst>
                  <a:gd name="connsiteX0" fmla="*/ 21209 w 42388"/>
                  <a:gd name="connsiteY0" fmla="*/ 42299 h 42299"/>
                  <a:gd name="connsiteX1" fmla="*/ 42389 w 42388"/>
                  <a:gd name="connsiteY1" fmla="*/ 21179 h 42299"/>
                  <a:gd name="connsiteX2" fmla="*/ 21209 w 42388"/>
                  <a:gd name="connsiteY2" fmla="*/ 0 h 42299"/>
                  <a:gd name="connsiteX3" fmla="*/ 0 w 42388"/>
                  <a:gd name="connsiteY3" fmla="*/ 21179 h 42299"/>
                  <a:gd name="connsiteX4" fmla="*/ 21209 w 42388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299">
                    <a:moveTo>
                      <a:pt x="21209" y="42299"/>
                    </a:moveTo>
                    <a:cubicBezTo>
                      <a:pt x="32895" y="42299"/>
                      <a:pt x="42389" y="32887"/>
                      <a:pt x="42389" y="21179"/>
                    </a:cubicBezTo>
                    <a:cubicBezTo>
                      <a:pt x="42389" y="9457"/>
                      <a:pt x="32887" y="0"/>
                      <a:pt x="21209" y="0"/>
                    </a:cubicBezTo>
                    <a:cubicBezTo>
                      <a:pt x="9494" y="0"/>
                      <a:pt x="0" y="9464"/>
                      <a:pt x="0" y="21179"/>
                    </a:cubicBezTo>
                    <a:cubicBezTo>
                      <a:pt x="-8" y="32887"/>
                      <a:pt x="9494" y="42299"/>
                      <a:pt x="21209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3" name="Forma libre 102">
                <a:extLst>
                  <a:ext uri="{FF2B5EF4-FFF2-40B4-BE49-F238E27FC236}">
                    <a16:creationId xmlns:a16="http://schemas.microsoft.com/office/drawing/2014/main" id="{BD0745F0-EE5F-6FF6-DC81-7C8CE0E572FC}"/>
                  </a:ext>
                </a:extLst>
              </p:cNvPr>
              <p:cNvSpPr/>
              <p:nvPr/>
            </p:nvSpPr>
            <p:spPr>
              <a:xfrm>
                <a:off x="6684919" y="3593527"/>
                <a:ext cx="42351" cy="42299"/>
              </a:xfrm>
              <a:custGeom>
                <a:avLst/>
                <a:gdLst>
                  <a:gd name="connsiteX0" fmla="*/ 21179 w 42351"/>
                  <a:gd name="connsiteY0" fmla="*/ 42299 h 42299"/>
                  <a:gd name="connsiteX1" fmla="*/ 42351 w 42351"/>
                  <a:gd name="connsiteY1" fmla="*/ 21179 h 42299"/>
                  <a:gd name="connsiteX2" fmla="*/ 21179 w 42351"/>
                  <a:gd name="connsiteY2" fmla="*/ 0 h 42299"/>
                  <a:gd name="connsiteX3" fmla="*/ 0 w 42351"/>
                  <a:gd name="connsiteY3" fmla="*/ 21179 h 42299"/>
                  <a:gd name="connsiteX4" fmla="*/ 21179 w 42351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299">
                    <a:moveTo>
                      <a:pt x="21179" y="42299"/>
                    </a:moveTo>
                    <a:cubicBezTo>
                      <a:pt x="32857" y="42299"/>
                      <a:pt x="42351" y="32887"/>
                      <a:pt x="42351" y="21179"/>
                    </a:cubicBezTo>
                    <a:cubicBezTo>
                      <a:pt x="42351" y="9457"/>
                      <a:pt x="32850" y="0"/>
                      <a:pt x="21179" y="0"/>
                    </a:cubicBezTo>
                    <a:cubicBezTo>
                      <a:pt x="9494" y="0"/>
                      <a:pt x="0" y="9464"/>
                      <a:pt x="0" y="21179"/>
                    </a:cubicBezTo>
                    <a:cubicBezTo>
                      <a:pt x="0" y="32887"/>
                      <a:pt x="9494" y="42299"/>
                      <a:pt x="21179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4" name="Forma libre 103">
                <a:extLst>
                  <a:ext uri="{FF2B5EF4-FFF2-40B4-BE49-F238E27FC236}">
                    <a16:creationId xmlns:a16="http://schemas.microsoft.com/office/drawing/2014/main" id="{7327143F-F566-CB14-D313-22E1A3155773}"/>
                  </a:ext>
                </a:extLst>
              </p:cNvPr>
              <p:cNvSpPr/>
              <p:nvPr/>
            </p:nvSpPr>
            <p:spPr>
              <a:xfrm>
                <a:off x="6366597" y="3646558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57 h 42373"/>
                  <a:gd name="connsiteX2" fmla="*/ 21210 w 42389"/>
                  <a:gd name="connsiteY2" fmla="*/ 0 h 42373"/>
                  <a:gd name="connsiteX3" fmla="*/ 0 w 42389"/>
                  <a:gd name="connsiteY3" fmla="*/ 2115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479"/>
                      <a:pt x="32888" y="0"/>
                      <a:pt x="21210" y="0"/>
                    </a:cubicBezTo>
                    <a:cubicBezTo>
                      <a:pt x="9494" y="0"/>
                      <a:pt x="0" y="9487"/>
                      <a:pt x="0" y="21157"/>
                    </a:cubicBezTo>
                    <a:cubicBezTo>
                      <a:pt x="0" y="32887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6" name="Forma libre 105">
                <a:extLst>
                  <a:ext uri="{FF2B5EF4-FFF2-40B4-BE49-F238E27FC236}">
                    <a16:creationId xmlns:a16="http://schemas.microsoft.com/office/drawing/2014/main" id="{A456B81B-D696-F14C-D489-BB37A48792C4}"/>
                  </a:ext>
                </a:extLst>
              </p:cNvPr>
              <p:cNvSpPr/>
              <p:nvPr/>
            </p:nvSpPr>
            <p:spPr>
              <a:xfrm>
                <a:off x="6419666" y="3646558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57 h 42373"/>
                  <a:gd name="connsiteX2" fmla="*/ 21172 w 42351"/>
                  <a:gd name="connsiteY2" fmla="*/ 0 h 42373"/>
                  <a:gd name="connsiteX3" fmla="*/ 0 w 42351"/>
                  <a:gd name="connsiteY3" fmla="*/ 2115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87"/>
                      <a:pt x="42351" y="21157"/>
                    </a:cubicBezTo>
                    <a:cubicBezTo>
                      <a:pt x="42351" y="9479"/>
                      <a:pt x="32850" y="0"/>
                      <a:pt x="21172" y="0"/>
                    </a:cubicBezTo>
                    <a:cubicBezTo>
                      <a:pt x="9456" y="0"/>
                      <a:pt x="0" y="9487"/>
                      <a:pt x="0" y="21157"/>
                    </a:cubicBezTo>
                    <a:cubicBezTo>
                      <a:pt x="0" y="32887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7" name="Forma libre 106">
                <a:extLst>
                  <a:ext uri="{FF2B5EF4-FFF2-40B4-BE49-F238E27FC236}">
                    <a16:creationId xmlns:a16="http://schemas.microsoft.com/office/drawing/2014/main" id="{C405DA02-F798-00A8-18E2-4D50D7A05B63}"/>
                  </a:ext>
                </a:extLst>
              </p:cNvPr>
              <p:cNvSpPr/>
              <p:nvPr/>
            </p:nvSpPr>
            <p:spPr>
              <a:xfrm>
                <a:off x="6472704" y="3646558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57 h 42373"/>
                  <a:gd name="connsiteX2" fmla="*/ 21217 w 42389"/>
                  <a:gd name="connsiteY2" fmla="*/ 0 h 42373"/>
                  <a:gd name="connsiteX3" fmla="*/ 0 w 42389"/>
                  <a:gd name="connsiteY3" fmla="*/ 2115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479"/>
                      <a:pt x="32888" y="0"/>
                      <a:pt x="21217" y="0"/>
                    </a:cubicBezTo>
                    <a:cubicBezTo>
                      <a:pt x="9502" y="0"/>
                      <a:pt x="0" y="9487"/>
                      <a:pt x="0" y="21157"/>
                    </a:cubicBezTo>
                    <a:cubicBezTo>
                      <a:pt x="-8" y="32887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8" name="Forma libre 107">
                <a:extLst>
                  <a:ext uri="{FF2B5EF4-FFF2-40B4-BE49-F238E27FC236}">
                    <a16:creationId xmlns:a16="http://schemas.microsoft.com/office/drawing/2014/main" id="{BC2D89C0-54BD-83A7-4150-C1A06D8F0DDE}"/>
                  </a:ext>
                </a:extLst>
              </p:cNvPr>
              <p:cNvSpPr/>
              <p:nvPr/>
            </p:nvSpPr>
            <p:spPr>
              <a:xfrm>
                <a:off x="6525773" y="3646558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157 h 42373"/>
                  <a:gd name="connsiteX2" fmla="*/ 21179 w 42358"/>
                  <a:gd name="connsiteY2" fmla="*/ 0 h 42373"/>
                  <a:gd name="connsiteX3" fmla="*/ 0 w 42358"/>
                  <a:gd name="connsiteY3" fmla="*/ 2115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887"/>
                      <a:pt x="42359" y="21157"/>
                    </a:cubicBezTo>
                    <a:cubicBezTo>
                      <a:pt x="42359" y="9479"/>
                      <a:pt x="32887" y="0"/>
                      <a:pt x="21179" y="0"/>
                    </a:cubicBezTo>
                    <a:cubicBezTo>
                      <a:pt x="9464" y="0"/>
                      <a:pt x="0" y="9487"/>
                      <a:pt x="0" y="21157"/>
                    </a:cubicBezTo>
                    <a:cubicBezTo>
                      <a:pt x="0" y="32887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9" name="Forma libre 108">
                <a:extLst>
                  <a:ext uri="{FF2B5EF4-FFF2-40B4-BE49-F238E27FC236}">
                    <a16:creationId xmlns:a16="http://schemas.microsoft.com/office/drawing/2014/main" id="{CA435E28-C5D2-58B5-FE08-B8DA5FA2C304}"/>
                  </a:ext>
                </a:extLst>
              </p:cNvPr>
              <p:cNvSpPr/>
              <p:nvPr/>
            </p:nvSpPr>
            <p:spPr>
              <a:xfrm>
                <a:off x="6578804" y="3646558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157 h 42373"/>
                  <a:gd name="connsiteX2" fmla="*/ 21180 w 42359"/>
                  <a:gd name="connsiteY2" fmla="*/ 0 h 42373"/>
                  <a:gd name="connsiteX3" fmla="*/ 0 w 42359"/>
                  <a:gd name="connsiteY3" fmla="*/ 21157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887"/>
                      <a:pt x="42359" y="21157"/>
                    </a:cubicBezTo>
                    <a:cubicBezTo>
                      <a:pt x="42359" y="9479"/>
                      <a:pt x="32858" y="0"/>
                      <a:pt x="21180" y="0"/>
                    </a:cubicBezTo>
                    <a:cubicBezTo>
                      <a:pt x="9494" y="0"/>
                      <a:pt x="0" y="9487"/>
                      <a:pt x="0" y="21157"/>
                    </a:cubicBezTo>
                    <a:cubicBezTo>
                      <a:pt x="0" y="32887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2" name="Forma libre 111">
                <a:extLst>
                  <a:ext uri="{FF2B5EF4-FFF2-40B4-BE49-F238E27FC236}">
                    <a16:creationId xmlns:a16="http://schemas.microsoft.com/office/drawing/2014/main" id="{9D49D305-2F63-C034-4C6C-71609C0F26E2}"/>
                  </a:ext>
                </a:extLst>
              </p:cNvPr>
              <p:cNvSpPr/>
              <p:nvPr/>
            </p:nvSpPr>
            <p:spPr>
              <a:xfrm>
                <a:off x="6366597" y="3699574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217 h 42373"/>
                  <a:gd name="connsiteX2" fmla="*/ 21210 w 42389"/>
                  <a:gd name="connsiteY2" fmla="*/ 0 h 42373"/>
                  <a:gd name="connsiteX3" fmla="*/ 0 w 42389"/>
                  <a:gd name="connsiteY3" fmla="*/ 2121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501"/>
                      <a:pt x="32888" y="0"/>
                      <a:pt x="21210" y="0"/>
                    </a:cubicBezTo>
                    <a:cubicBezTo>
                      <a:pt x="9494" y="0"/>
                      <a:pt x="0" y="9501"/>
                      <a:pt x="0" y="21217"/>
                    </a:cubicBezTo>
                    <a:cubicBezTo>
                      <a:pt x="0" y="32932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3" name="Forma libre 112">
                <a:extLst>
                  <a:ext uri="{FF2B5EF4-FFF2-40B4-BE49-F238E27FC236}">
                    <a16:creationId xmlns:a16="http://schemas.microsoft.com/office/drawing/2014/main" id="{F7F20BA0-E87C-E96A-0D00-13218CAC52B5}"/>
                  </a:ext>
                </a:extLst>
              </p:cNvPr>
              <p:cNvSpPr/>
              <p:nvPr/>
            </p:nvSpPr>
            <p:spPr>
              <a:xfrm>
                <a:off x="6419666" y="3699574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217 h 42373"/>
                  <a:gd name="connsiteX2" fmla="*/ 21172 w 42351"/>
                  <a:gd name="connsiteY2" fmla="*/ 0 h 42373"/>
                  <a:gd name="connsiteX3" fmla="*/ 0 w 42351"/>
                  <a:gd name="connsiteY3" fmla="*/ 2121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925"/>
                      <a:pt x="42351" y="21217"/>
                    </a:cubicBezTo>
                    <a:cubicBezTo>
                      <a:pt x="42351" y="9501"/>
                      <a:pt x="32850" y="0"/>
                      <a:pt x="21172" y="0"/>
                    </a:cubicBezTo>
                    <a:cubicBezTo>
                      <a:pt x="9456" y="0"/>
                      <a:pt x="0" y="9501"/>
                      <a:pt x="0" y="21217"/>
                    </a:cubicBezTo>
                    <a:cubicBezTo>
                      <a:pt x="0" y="32932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7" name="Forma libre 116">
                <a:extLst>
                  <a:ext uri="{FF2B5EF4-FFF2-40B4-BE49-F238E27FC236}">
                    <a16:creationId xmlns:a16="http://schemas.microsoft.com/office/drawing/2014/main" id="{E7A9DB60-0B89-1575-7129-C86EB9DD756B}"/>
                  </a:ext>
                </a:extLst>
              </p:cNvPr>
              <p:cNvSpPr/>
              <p:nvPr/>
            </p:nvSpPr>
            <p:spPr>
              <a:xfrm>
                <a:off x="6472704" y="3699574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217 h 42373"/>
                  <a:gd name="connsiteX2" fmla="*/ 21217 w 42389"/>
                  <a:gd name="connsiteY2" fmla="*/ 0 h 42373"/>
                  <a:gd name="connsiteX3" fmla="*/ 0 w 42389"/>
                  <a:gd name="connsiteY3" fmla="*/ 2121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501"/>
                      <a:pt x="32888" y="0"/>
                      <a:pt x="21217" y="0"/>
                    </a:cubicBezTo>
                    <a:cubicBezTo>
                      <a:pt x="9502" y="0"/>
                      <a:pt x="0" y="9501"/>
                      <a:pt x="0" y="21217"/>
                    </a:cubicBezTo>
                    <a:cubicBezTo>
                      <a:pt x="-8" y="32932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8" name="Forma libre 117">
                <a:extLst>
                  <a:ext uri="{FF2B5EF4-FFF2-40B4-BE49-F238E27FC236}">
                    <a16:creationId xmlns:a16="http://schemas.microsoft.com/office/drawing/2014/main" id="{420A146B-C488-C87D-E823-567ABE79189A}"/>
                  </a:ext>
                </a:extLst>
              </p:cNvPr>
              <p:cNvSpPr/>
              <p:nvPr/>
            </p:nvSpPr>
            <p:spPr>
              <a:xfrm>
                <a:off x="6525773" y="3699574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217 h 42373"/>
                  <a:gd name="connsiteX2" fmla="*/ 21179 w 42358"/>
                  <a:gd name="connsiteY2" fmla="*/ 0 h 42373"/>
                  <a:gd name="connsiteX3" fmla="*/ 0 w 42358"/>
                  <a:gd name="connsiteY3" fmla="*/ 2121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925"/>
                      <a:pt x="42359" y="21217"/>
                    </a:cubicBezTo>
                    <a:cubicBezTo>
                      <a:pt x="42359" y="9501"/>
                      <a:pt x="32887" y="0"/>
                      <a:pt x="21179" y="0"/>
                    </a:cubicBezTo>
                    <a:cubicBezTo>
                      <a:pt x="9464" y="0"/>
                      <a:pt x="0" y="9501"/>
                      <a:pt x="0" y="21217"/>
                    </a:cubicBezTo>
                    <a:cubicBezTo>
                      <a:pt x="0" y="32932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9" name="Forma libre 118">
                <a:extLst>
                  <a:ext uri="{FF2B5EF4-FFF2-40B4-BE49-F238E27FC236}">
                    <a16:creationId xmlns:a16="http://schemas.microsoft.com/office/drawing/2014/main" id="{8951D4A4-D129-B163-6A81-3A160CCECAE7}"/>
                  </a:ext>
                </a:extLst>
              </p:cNvPr>
              <p:cNvSpPr/>
              <p:nvPr/>
            </p:nvSpPr>
            <p:spPr>
              <a:xfrm>
                <a:off x="6578804" y="3699574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217 h 42373"/>
                  <a:gd name="connsiteX2" fmla="*/ 21180 w 42359"/>
                  <a:gd name="connsiteY2" fmla="*/ 0 h 42373"/>
                  <a:gd name="connsiteX3" fmla="*/ 0 w 42359"/>
                  <a:gd name="connsiteY3" fmla="*/ 21217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925"/>
                      <a:pt x="42359" y="21217"/>
                    </a:cubicBezTo>
                    <a:cubicBezTo>
                      <a:pt x="42359" y="9501"/>
                      <a:pt x="32858" y="0"/>
                      <a:pt x="21180" y="0"/>
                    </a:cubicBezTo>
                    <a:cubicBezTo>
                      <a:pt x="9494" y="0"/>
                      <a:pt x="0" y="9501"/>
                      <a:pt x="0" y="21217"/>
                    </a:cubicBezTo>
                    <a:cubicBezTo>
                      <a:pt x="0" y="32932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0" name="Forma libre 119">
                <a:extLst>
                  <a:ext uri="{FF2B5EF4-FFF2-40B4-BE49-F238E27FC236}">
                    <a16:creationId xmlns:a16="http://schemas.microsoft.com/office/drawing/2014/main" id="{F3B90271-7402-0804-7EDB-B4EE0037A15D}"/>
                  </a:ext>
                </a:extLst>
              </p:cNvPr>
              <p:cNvSpPr/>
              <p:nvPr/>
            </p:nvSpPr>
            <p:spPr>
              <a:xfrm>
                <a:off x="6366597" y="3752680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27 h 42373"/>
                  <a:gd name="connsiteX2" fmla="*/ 21210 w 42389"/>
                  <a:gd name="connsiteY2" fmla="*/ 0 h 42373"/>
                  <a:gd name="connsiteX3" fmla="*/ 0 w 42389"/>
                  <a:gd name="connsiteY3" fmla="*/ 2112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50"/>
                      <a:pt x="42389" y="21127"/>
                    </a:cubicBezTo>
                    <a:cubicBezTo>
                      <a:pt x="42389" y="9404"/>
                      <a:pt x="32888" y="0"/>
                      <a:pt x="21210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0" y="32858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2" name="Forma libre 121">
                <a:extLst>
                  <a:ext uri="{FF2B5EF4-FFF2-40B4-BE49-F238E27FC236}">
                    <a16:creationId xmlns:a16="http://schemas.microsoft.com/office/drawing/2014/main" id="{44EEE9C7-EE2F-3ABB-37C5-C06204EAF4D9}"/>
                  </a:ext>
                </a:extLst>
              </p:cNvPr>
              <p:cNvSpPr/>
              <p:nvPr/>
            </p:nvSpPr>
            <p:spPr>
              <a:xfrm>
                <a:off x="6419666" y="3752680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27 h 42373"/>
                  <a:gd name="connsiteX2" fmla="*/ 21172 w 42351"/>
                  <a:gd name="connsiteY2" fmla="*/ 0 h 42373"/>
                  <a:gd name="connsiteX3" fmla="*/ 0 w 42351"/>
                  <a:gd name="connsiteY3" fmla="*/ 2112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50"/>
                      <a:pt x="42351" y="21127"/>
                    </a:cubicBezTo>
                    <a:cubicBezTo>
                      <a:pt x="42351" y="9404"/>
                      <a:pt x="32850" y="0"/>
                      <a:pt x="21172" y="0"/>
                    </a:cubicBezTo>
                    <a:cubicBezTo>
                      <a:pt x="9456" y="0"/>
                      <a:pt x="0" y="9411"/>
                      <a:pt x="0" y="21127"/>
                    </a:cubicBezTo>
                    <a:cubicBezTo>
                      <a:pt x="0" y="32858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3" name="Forma libre 122">
                <a:extLst>
                  <a:ext uri="{FF2B5EF4-FFF2-40B4-BE49-F238E27FC236}">
                    <a16:creationId xmlns:a16="http://schemas.microsoft.com/office/drawing/2014/main" id="{89A72843-9544-C290-0E8D-2F8AC1BB4D91}"/>
                  </a:ext>
                </a:extLst>
              </p:cNvPr>
              <p:cNvSpPr/>
              <p:nvPr/>
            </p:nvSpPr>
            <p:spPr>
              <a:xfrm>
                <a:off x="6472704" y="3752680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27 h 42373"/>
                  <a:gd name="connsiteX2" fmla="*/ 21217 w 42389"/>
                  <a:gd name="connsiteY2" fmla="*/ 0 h 42373"/>
                  <a:gd name="connsiteX3" fmla="*/ 0 w 42389"/>
                  <a:gd name="connsiteY3" fmla="*/ 2112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50"/>
                      <a:pt x="42389" y="21127"/>
                    </a:cubicBezTo>
                    <a:cubicBezTo>
                      <a:pt x="42389" y="9404"/>
                      <a:pt x="32888" y="0"/>
                      <a:pt x="21217" y="0"/>
                    </a:cubicBezTo>
                    <a:cubicBezTo>
                      <a:pt x="9502" y="0"/>
                      <a:pt x="0" y="9411"/>
                      <a:pt x="0" y="21127"/>
                    </a:cubicBezTo>
                    <a:cubicBezTo>
                      <a:pt x="-8" y="32858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4" name="Forma libre 123">
                <a:extLst>
                  <a:ext uri="{FF2B5EF4-FFF2-40B4-BE49-F238E27FC236}">
                    <a16:creationId xmlns:a16="http://schemas.microsoft.com/office/drawing/2014/main" id="{0D9AB101-029B-DC36-22CA-F404E0CD8831}"/>
                  </a:ext>
                </a:extLst>
              </p:cNvPr>
              <p:cNvSpPr/>
              <p:nvPr/>
            </p:nvSpPr>
            <p:spPr>
              <a:xfrm>
                <a:off x="6525773" y="3752680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127 h 42373"/>
                  <a:gd name="connsiteX2" fmla="*/ 21179 w 42358"/>
                  <a:gd name="connsiteY2" fmla="*/ 0 h 42373"/>
                  <a:gd name="connsiteX3" fmla="*/ 0 w 42358"/>
                  <a:gd name="connsiteY3" fmla="*/ 2112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850"/>
                      <a:pt x="42359" y="21127"/>
                    </a:cubicBezTo>
                    <a:cubicBezTo>
                      <a:pt x="42359" y="9404"/>
                      <a:pt x="32887" y="0"/>
                      <a:pt x="21179" y="0"/>
                    </a:cubicBezTo>
                    <a:cubicBezTo>
                      <a:pt x="9464" y="0"/>
                      <a:pt x="0" y="9411"/>
                      <a:pt x="0" y="21127"/>
                    </a:cubicBezTo>
                    <a:cubicBezTo>
                      <a:pt x="0" y="32858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7" name="Forma libre 126">
                <a:extLst>
                  <a:ext uri="{FF2B5EF4-FFF2-40B4-BE49-F238E27FC236}">
                    <a16:creationId xmlns:a16="http://schemas.microsoft.com/office/drawing/2014/main" id="{78C439C4-65B8-E06C-9D3F-28076DE41EFB}"/>
                  </a:ext>
                </a:extLst>
              </p:cNvPr>
              <p:cNvSpPr/>
              <p:nvPr/>
            </p:nvSpPr>
            <p:spPr>
              <a:xfrm>
                <a:off x="6366597" y="3805719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27 h 42373"/>
                  <a:gd name="connsiteX2" fmla="*/ 21210 w 42389"/>
                  <a:gd name="connsiteY2" fmla="*/ 0 h 42373"/>
                  <a:gd name="connsiteX3" fmla="*/ 0 w 42389"/>
                  <a:gd name="connsiteY3" fmla="*/ 2112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42"/>
                      <a:pt x="42389" y="21127"/>
                    </a:cubicBezTo>
                    <a:cubicBezTo>
                      <a:pt x="42389" y="9479"/>
                      <a:pt x="32888" y="0"/>
                      <a:pt x="21210" y="0"/>
                    </a:cubicBezTo>
                    <a:cubicBezTo>
                      <a:pt x="9494" y="0"/>
                      <a:pt x="0" y="9487"/>
                      <a:pt x="0" y="21127"/>
                    </a:cubicBezTo>
                    <a:cubicBezTo>
                      <a:pt x="0" y="32835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" name="Forma libre 127">
                <a:extLst>
                  <a:ext uri="{FF2B5EF4-FFF2-40B4-BE49-F238E27FC236}">
                    <a16:creationId xmlns:a16="http://schemas.microsoft.com/office/drawing/2014/main" id="{0901A346-FF93-C377-37E2-8D324ABBDFB8}"/>
                  </a:ext>
                </a:extLst>
              </p:cNvPr>
              <p:cNvSpPr/>
              <p:nvPr/>
            </p:nvSpPr>
            <p:spPr>
              <a:xfrm>
                <a:off x="6419666" y="3805719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27 h 42373"/>
                  <a:gd name="connsiteX2" fmla="*/ 21172 w 42351"/>
                  <a:gd name="connsiteY2" fmla="*/ 0 h 42373"/>
                  <a:gd name="connsiteX3" fmla="*/ 0 w 42351"/>
                  <a:gd name="connsiteY3" fmla="*/ 2112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42"/>
                      <a:pt x="42351" y="21127"/>
                    </a:cubicBezTo>
                    <a:cubicBezTo>
                      <a:pt x="42351" y="9479"/>
                      <a:pt x="32850" y="0"/>
                      <a:pt x="21172" y="0"/>
                    </a:cubicBezTo>
                    <a:cubicBezTo>
                      <a:pt x="9456" y="0"/>
                      <a:pt x="0" y="9487"/>
                      <a:pt x="0" y="21127"/>
                    </a:cubicBezTo>
                    <a:cubicBezTo>
                      <a:pt x="0" y="32835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" name="Forma libre 128">
                <a:extLst>
                  <a:ext uri="{FF2B5EF4-FFF2-40B4-BE49-F238E27FC236}">
                    <a16:creationId xmlns:a16="http://schemas.microsoft.com/office/drawing/2014/main" id="{DB48A392-179D-83BF-2000-F31BA2B6990E}"/>
                  </a:ext>
                </a:extLst>
              </p:cNvPr>
              <p:cNvSpPr/>
              <p:nvPr/>
            </p:nvSpPr>
            <p:spPr>
              <a:xfrm>
                <a:off x="6472704" y="3805719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27 h 42373"/>
                  <a:gd name="connsiteX2" fmla="*/ 21217 w 42389"/>
                  <a:gd name="connsiteY2" fmla="*/ 0 h 42373"/>
                  <a:gd name="connsiteX3" fmla="*/ 0 w 42389"/>
                  <a:gd name="connsiteY3" fmla="*/ 2112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42"/>
                      <a:pt x="42389" y="21127"/>
                    </a:cubicBezTo>
                    <a:cubicBezTo>
                      <a:pt x="42389" y="9479"/>
                      <a:pt x="32888" y="0"/>
                      <a:pt x="21217" y="0"/>
                    </a:cubicBezTo>
                    <a:cubicBezTo>
                      <a:pt x="9502" y="0"/>
                      <a:pt x="0" y="9487"/>
                      <a:pt x="0" y="21127"/>
                    </a:cubicBezTo>
                    <a:cubicBezTo>
                      <a:pt x="-8" y="32835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1" name="Forma libre 130">
                <a:extLst>
                  <a:ext uri="{FF2B5EF4-FFF2-40B4-BE49-F238E27FC236}">
                    <a16:creationId xmlns:a16="http://schemas.microsoft.com/office/drawing/2014/main" id="{CD1DE848-71D5-A654-7561-A34FE0D0017C}"/>
                  </a:ext>
                </a:extLst>
              </p:cNvPr>
              <p:cNvSpPr/>
              <p:nvPr/>
            </p:nvSpPr>
            <p:spPr>
              <a:xfrm>
                <a:off x="6525773" y="3805719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127 h 42373"/>
                  <a:gd name="connsiteX2" fmla="*/ 21179 w 42358"/>
                  <a:gd name="connsiteY2" fmla="*/ 0 h 42373"/>
                  <a:gd name="connsiteX3" fmla="*/ 0 w 42358"/>
                  <a:gd name="connsiteY3" fmla="*/ 2112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842"/>
                      <a:pt x="42359" y="21127"/>
                    </a:cubicBezTo>
                    <a:cubicBezTo>
                      <a:pt x="42359" y="9479"/>
                      <a:pt x="32887" y="0"/>
                      <a:pt x="21179" y="0"/>
                    </a:cubicBezTo>
                    <a:cubicBezTo>
                      <a:pt x="9464" y="0"/>
                      <a:pt x="0" y="9487"/>
                      <a:pt x="0" y="21127"/>
                    </a:cubicBezTo>
                    <a:cubicBezTo>
                      <a:pt x="0" y="32835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2" name="Forma libre 131">
                <a:extLst>
                  <a:ext uri="{FF2B5EF4-FFF2-40B4-BE49-F238E27FC236}">
                    <a16:creationId xmlns:a16="http://schemas.microsoft.com/office/drawing/2014/main" id="{D285BBF6-9681-9E98-9FF5-2553B5E392DD}"/>
                  </a:ext>
                </a:extLst>
              </p:cNvPr>
              <p:cNvSpPr/>
              <p:nvPr/>
            </p:nvSpPr>
            <p:spPr>
              <a:xfrm>
                <a:off x="6366597" y="3858735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217 h 42373"/>
                  <a:gd name="connsiteX2" fmla="*/ 21210 w 42389"/>
                  <a:gd name="connsiteY2" fmla="*/ 0 h 42373"/>
                  <a:gd name="connsiteX3" fmla="*/ 0 w 42389"/>
                  <a:gd name="connsiteY3" fmla="*/ 2121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487"/>
                      <a:pt x="32888" y="0"/>
                      <a:pt x="21210" y="0"/>
                    </a:cubicBezTo>
                    <a:cubicBezTo>
                      <a:pt x="9494" y="0"/>
                      <a:pt x="0" y="9487"/>
                      <a:pt x="0" y="21217"/>
                    </a:cubicBezTo>
                    <a:cubicBezTo>
                      <a:pt x="0" y="32932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3" name="Forma libre 132">
                <a:extLst>
                  <a:ext uri="{FF2B5EF4-FFF2-40B4-BE49-F238E27FC236}">
                    <a16:creationId xmlns:a16="http://schemas.microsoft.com/office/drawing/2014/main" id="{98DC4C17-86B9-250D-7F67-8BA276B7E0C6}"/>
                  </a:ext>
                </a:extLst>
              </p:cNvPr>
              <p:cNvSpPr/>
              <p:nvPr/>
            </p:nvSpPr>
            <p:spPr>
              <a:xfrm>
                <a:off x="6419666" y="3858735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217 h 42373"/>
                  <a:gd name="connsiteX2" fmla="*/ 21172 w 42351"/>
                  <a:gd name="connsiteY2" fmla="*/ 0 h 42373"/>
                  <a:gd name="connsiteX3" fmla="*/ 0 w 42351"/>
                  <a:gd name="connsiteY3" fmla="*/ 2121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925"/>
                      <a:pt x="42351" y="21217"/>
                    </a:cubicBezTo>
                    <a:cubicBezTo>
                      <a:pt x="42351" y="9487"/>
                      <a:pt x="32850" y="0"/>
                      <a:pt x="21172" y="0"/>
                    </a:cubicBezTo>
                    <a:cubicBezTo>
                      <a:pt x="9456" y="0"/>
                      <a:pt x="0" y="9487"/>
                      <a:pt x="0" y="21217"/>
                    </a:cubicBezTo>
                    <a:cubicBezTo>
                      <a:pt x="0" y="32932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4" name="Forma libre 133">
                <a:extLst>
                  <a:ext uri="{FF2B5EF4-FFF2-40B4-BE49-F238E27FC236}">
                    <a16:creationId xmlns:a16="http://schemas.microsoft.com/office/drawing/2014/main" id="{6E3B239D-60B3-FF8C-CDF6-3C0C00A0D1FD}"/>
                  </a:ext>
                </a:extLst>
              </p:cNvPr>
              <p:cNvSpPr/>
              <p:nvPr/>
            </p:nvSpPr>
            <p:spPr>
              <a:xfrm>
                <a:off x="6472704" y="3858735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217 h 42373"/>
                  <a:gd name="connsiteX2" fmla="*/ 21217 w 42389"/>
                  <a:gd name="connsiteY2" fmla="*/ 0 h 42373"/>
                  <a:gd name="connsiteX3" fmla="*/ 0 w 42389"/>
                  <a:gd name="connsiteY3" fmla="*/ 2121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487"/>
                      <a:pt x="32888" y="0"/>
                      <a:pt x="21217" y="0"/>
                    </a:cubicBezTo>
                    <a:cubicBezTo>
                      <a:pt x="9502" y="0"/>
                      <a:pt x="0" y="9487"/>
                      <a:pt x="0" y="21217"/>
                    </a:cubicBezTo>
                    <a:cubicBezTo>
                      <a:pt x="-8" y="32932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6" name="Forma libre 135">
                <a:extLst>
                  <a:ext uri="{FF2B5EF4-FFF2-40B4-BE49-F238E27FC236}">
                    <a16:creationId xmlns:a16="http://schemas.microsoft.com/office/drawing/2014/main" id="{E1F7164D-7C29-8183-88C3-82DC93A1FCE7}"/>
                  </a:ext>
                </a:extLst>
              </p:cNvPr>
              <p:cNvSpPr/>
              <p:nvPr/>
            </p:nvSpPr>
            <p:spPr>
              <a:xfrm>
                <a:off x="6366597" y="3911849"/>
                <a:ext cx="42389" cy="42336"/>
              </a:xfrm>
              <a:custGeom>
                <a:avLst/>
                <a:gdLst>
                  <a:gd name="connsiteX0" fmla="*/ 21210 w 42389"/>
                  <a:gd name="connsiteY0" fmla="*/ 42336 h 42336"/>
                  <a:gd name="connsiteX1" fmla="*/ 42389 w 42389"/>
                  <a:gd name="connsiteY1" fmla="*/ 21127 h 42336"/>
                  <a:gd name="connsiteX2" fmla="*/ 21210 w 42389"/>
                  <a:gd name="connsiteY2" fmla="*/ 0 h 42336"/>
                  <a:gd name="connsiteX3" fmla="*/ 0 w 42389"/>
                  <a:gd name="connsiteY3" fmla="*/ 21127 h 42336"/>
                  <a:gd name="connsiteX4" fmla="*/ 21210 w 42389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36">
                    <a:moveTo>
                      <a:pt x="21210" y="42336"/>
                    </a:moveTo>
                    <a:cubicBezTo>
                      <a:pt x="32895" y="42336"/>
                      <a:pt x="42389" y="32850"/>
                      <a:pt x="42389" y="21127"/>
                    </a:cubicBezTo>
                    <a:cubicBezTo>
                      <a:pt x="42389" y="9411"/>
                      <a:pt x="32888" y="0"/>
                      <a:pt x="21210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0" y="32850"/>
                      <a:pt x="9494" y="42336"/>
                      <a:pt x="21210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0" name="Forma libre 139">
                <a:extLst>
                  <a:ext uri="{FF2B5EF4-FFF2-40B4-BE49-F238E27FC236}">
                    <a16:creationId xmlns:a16="http://schemas.microsoft.com/office/drawing/2014/main" id="{CAE4B1CD-9F71-7E34-D72A-4EC340CB27E3}"/>
                  </a:ext>
                </a:extLst>
              </p:cNvPr>
              <p:cNvSpPr/>
              <p:nvPr/>
            </p:nvSpPr>
            <p:spPr>
              <a:xfrm>
                <a:off x="6419666" y="3911849"/>
                <a:ext cx="42351" cy="42336"/>
              </a:xfrm>
              <a:custGeom>
                <a:avLst/>
                <a:gdLst>
                  <a:gd name="connsiteX0" fmla="*/ 21172 w 42351"/>
                  <a:gd name="connsiteY0" fmla="*/ 42336 h 42336"/>
                  <a:gd name="connsiteX1" fmla="*/ 42351 w 42351"/>
                  <a:gd name="connsiteY1" fmla="*/ 21127 h 42336"/>
                  <a:gd name="connsiteX2" fmla="*/ 21172 w 42351"/>
                  <a:gd name="connsiteY2" fmla="*/ 0 h 42336"/>
                  <a:gd name="connsiteX3" fmla="*/ 0 w 42351"/>
                  <a:gd name="connsiteY3" fmla="*/ 21127 h 42336"/>
                  <a:gd name="connsiteX4" fmla="*/ 21172 w 42351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36">
                    <a:moveTo>
                      <a:pt x="21172" y="42336"/>
                    </a:moveTo>
                    <a:cubicBezTo>
                      <a:pt x="32857" y="42336"/>
                      <a:pt x="42351" y="32850"/>
                      <a:pt x="42351" y="21127"/>
                    </a:cubicBezTo>
                    <a:cubicBezTo>
                      <a:pt x="42351" y="9411"/>
                      <a:pt x="32850" y="0"/>
                      <a:pt x="21172" y="0"/>
                    </a:cubicBezTo>
                    <a:cubicBezTo>
                      <a:pt x="9456" y="0"/>
                      <a:pt x="0" y="9411"/>
                      <a:pt x="0" y="21127"/>
                    </a:cubicBezTo>
                    <a:cubicBezTo>
                      <a:pt x="0" y="32850"/>
                      <a:pt x="9464" y="42336"/>
                      <a:pt x="21172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6" name="Forma libre 145">
                <a:extLst>
                  <a:ext uri="{FF2B5EF4-FFF2-40B4-BE49-F238E27FC236}">
                    <a16:creationId xmlns:a16="http://schemas.microsoft.com/office/drawing/2014/main" id="{CA97B584-249B-B1C3-8D9A-85D7C3E0A7CB}"/>
                  </a:ext>
                </a:extLst>
              </p:cNvPr>
              <p:cNvSpPr/>
              <p:nvPr/>
            </p:nvSpPr>
            <p:spPr>
              <a:xfrm>
                <a:off x="6472704" y="3911849"/>
                <a:ext cx="42389" cy="42336"/>
              </a:xfrm>
              <a:custGeom>
                <a:avLst/>
                <a:gdLst>
                  <a:gd name="connsiteX0" fmla="*/ 21217 w 42389"/>
                  <a:gd name="connsiteY0" fmla="*/ 42336 h 42336"/>
                  <a:gd name="connsiteX1" fmla="*/ 42389 w 42389"/>
                  <a:gd name="connsiteY1" fmla="*/ 21127 h 42336"/>
                  <a:gd name="connsiteX2" fmla="*/ 21217 w 42389"/>
                  <a:gd name="connsiteY2" fmla="*/ 0 h 42336"/>
                  <a:gd name="connsiteX3" fmla="*/ 0 w 42389"/>
                  <a:gd name="connsiteY3" fmla="*/ 21127 h 42336"/>
                  <a:gd name="connsiteX4" fmla="*/ 21217 w 42389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36">
                    <a:moveTo>
                      <a:pt x="21217" y="42336"/>
                    </a:moveTo>
                    <a:cubicBezTo>
                      <a:pt x="32895" y="42336"/>
                      <a:pt x="42389" y="32850"/>
                      <a:pt x="42389" y="21127"/>
                    </a:cubicBezTo>
                    <a:cubicBezTo>
                      <a:pt x="42389" y="9411"/>
                      <a:pt x="32888" y="0"/>
                      <a:pt x="21217" y="0"/>
                    </a:cubicBezTo>
                    <a:cubicBezTo>
                      <a:pt x="9502" y="0"/>
                      <a:pt x="0" y="9411"/>
                      <a:pt x="0" y="21127"/>
                    </a:cubicBezTo>
                    <a:cubicBezTo>
                      <a:pt x="-8" y="32850"/>
                      <a:pt x="9494" y="42336"/>
                      <a:pt x="21217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7" name="Forma libre 146">
                <a:extLst>
                  <a:ext uri="{FF2B5EF4-FFF2-40B4-BE49-F238E27FC236}">
                    <a16:creationId xmlns:a16="http://schemas.microsoft.com/office/drawing/2014/main" id="{5B0D8BF2-1157-B40A-8495-4CE88DD5D1BB}"/>
                  </a:ext>
                </a:extLst>
              </p:cNvPr>
              <p:cNvSpPr/>
              <p:nvPr/>
            </p:nvSpPr>
            <p:spPr>
              <a:xfrm>
                <a:off x="6366597" y="3964880"/>
                <a:ext cx="42389" cy="42321"/>
              </a:xfrm>
              <a:custGeom>
                <a:avLst/>
                <a:gdLst>
                  <a:gd name="connsiteX0" fmla="*/ 21210 w 42389"/>
                  <a:gd name="connsiteY0" fmla="*/ 42321 h 42321"/>
                  <a:gd name="connsiteX1" fmla="*/ 42389 w 42389"/>
                  <a:gd name="connsiteY1" fmla="*/ 21195 h 42321"/>
                  <a:gd name="connsiteX2" fmla="*/ 21210 w 42389"/>
                  <a:gd name="connsiteY2" fmla="*/ 0 h 42321"/>
                  <a:gd name="connsiteX3" fmla="*/ 0 w 42389"/>
                  <a:gd name="connsiteY3" fmla="*/ 21195 h 42321"/>
                  <a:gd name="connsiteX4" fmla="*/ 21210 w 4238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21">
                    <a:moveTo>
                      <a:pt x="21210" y="42321"/>
                    </a:moveTo>
                    <a:cubicBezTo>
                      <a:pt x="32895" y="42321"/>
                      <a:pt x="42389" y="32835"/>
                      <a:pt x="42389" y="21195"/>
                    </a:cubicBezTo>
                    <a:cubicBezTo>
                      <a:pt x="42389" y="9479"/>
                      <a:pt x="32888" y="0"/>
                      <a:pt x="21210" y="0"/>
                    </a:cubicBezTo>
                    <a:cubicBezTo>
                      <a:pt x="9494" y="0"/>
                      <a:pt x="0" y="9486"/>
                      <a:pt x="0" y="21195"/>
                    </a:cubicBezTo>
                    <a:cubicBezTo>
                      <a:pt x="0" y="32835"/>
                      <a:pt x="9494" y="42321"/>
                      <a:pt x="21210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8" name="Forma libre 147">
                <a:extLst>
                  <a:ext uri="{FF2B5EF4-FFF2-40B4-BE49-F238E27FC236}">
                    <a16:creationId xmlns:a16="http://schemas.microsoft.com/office/drawing/2014/main" id="{CCB6A9DC-A7F2-AA01-7281-8A80FD786C16}"/>
                  </a:ext>
                </a:extLst>
              </p:cNvPr>
              <p:cNvSpPr/>
              <p:nvPr/>
            </p:nvSpPr>
            <p:spPr>
              <a:xfrm>
                <a:off x="6419666" y="3964880"/>
                <a:ext cx="42351" cy="42321"/>
              </a:xfrm>
              <a:custGeom>
                <a:avLst/>
                <a:gdLst>
                  <a:gd name="connsiteX0" fmla="*/ 21172 w 42351"/>
                  <a:gd name="connsiteY0" fmla="*/ 42321 h 42321"/>
                  <a:gd name="connsiteX1" fmla="*/ 42351 w 42351"/>
                  <a:gd name="connsiteY1" fmla="*/ 21195 h 42321"/>
                  <a:gd name="connsiteX2" fmla="*/ 21172 w 42351"/>
                  <a:gd name="connsiteY2" fmla="*/ 0 h 42321"/>
                  <a:gd name="connsiteX3" fmla="*/ 0 w 42351"/>
                  <a:gd name="connsiteY3" fmla="*/ 21195 h 42321"/>
                  <a:gd name="connsiteX4" fmla="*/ 21172 w 42351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21">
                    <a:moveTo>
                      <a:pt x="21172" y="42321"/>
                    </a:moveTo>
                    <a:cubicBezTo>
                      <a:pt x="32857" y="42321"/>
                      <a:pt x="42351" y="32835"/>
                      <a:pt x="42351" y="21195"/>
                    </a:cubicBezTo>
                    <a:cubicBezTo>
                      <a:pt x="42351" y="9479"/>
                      <a:pt x="32850" y="0"/>
                      <a:pt x="21172" y="0"/>
                    </a:cubicBezTo>
                    <a:cubicBezTo>
                      <a:pt x="9456" y="0"/>
                      <a:pt x="0" y="9486"/>
                      <a:pt x="0" y="21195"/>
                    </a:cubicBezTo>
                    <a:cubicBezTo>
                      <a:pt x="0" y="32835"/>
                      <a:pt x="9464" y="42321"/>
                      <a:pt x="21172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0" name="Forma libre 149">
                <a:extLst>
                  <a:ext uri="{FF2B5EF4-FFF2-40B4-BE49-F238E27FC236}">
                    <a16:creationId xmlns:a16="http://schemas.microsoft.com/office/drawing/2014/main" id="{B3F70200-07D5-957A-2EBB-28FDDF41BD41}"/>
                  </a:ext>
                </a:extLst>
              </p:cNvPr>
              <p:cNvSpPr/>
              <p:nvPr/>
            </p:nvSpPr>
            <p:spPr>
              <a:xfrm>
                <a:off x="6472704" y="3964880"/>
                <a:ext cx="42389" cy="42321"/>
              </a:xfrm>
              <a:custGeom>
                <a:avLst/>
                <a:gdLst>
                  <a:gd name="connsiteX0" fmla="*/ 21217 w 42389"/>
                  <a:gd name="connsiteY0" fmla="*/ 42321 h 42321"/>
                  <a:gd name="connsiteX1" fmla="*/ 42389 w 42389"/>
                  <a:gd name="connsiteY1" fmla="*/ 21195 h 42321"/>
                  <a:gd name="connsiteX2" fmla="*/ 21217 w 42389"/>
                  <a:gd name="connsiteY2" fmla="*/ 0 h 42321"/>
                  <a:gd name="connsiteX3" fmla="*/ 0 w 42389"/>
                  <a:gd name="connsiteY3" fmla="*/ 21195 h 42321"/>
                  <a:gd name="connsiteX4" fmla="*/ 21217 w 4238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21">
                    <a:moveTo>
                      <a:pt x="21217" y="42321"/>
                    </a:moveTo>
                    <a:cubicBezTo>
                      <a:pt x="32895" y="42321"/>
                      <a:pt x="42389" y="32835"/>
                      <a:pt x="42389" y="21195"/>
                    </a:cubicBezTo>
                    <a:cubicBezTo>
                      <a:pt x="42389" y="9479"/>
                      <a:pt x="32888" y="0"/>
                      <a:pt x="21217" y="0"/>
                    </a:cubicBezTo>
                    <a:cubicBezTo>
                      <a:pt x="9502" y="0"/>
                      <a:pt x="0" y="9486"/>
                      <a:pt x="0" y="21195"/>
                    </a:cubicBezTo>
                    <a:cubicBezTo>
                      <a:pt x="-8" y="32835"/>
                      <a:pt x="9494" y="42321"/>
                      <a:pt x="21217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1" name="Forma libre 150">
                <a:extLst>
                  <a:ext uri="{FF2B5EF4-FFF2-40B4-BE49-F238E27FC236}">
                    <a16:creationId xmlns:a16="http://schemas.microsoft.com/office/drawing/2014/main" id="{CB88397C-4F49-44B8-703E-3B40B63869F4}"/>
                  </a:ext>
                </a:extLst>
              </p:cNvPr>
              <p:cNvSpPr/>
              <p:nvPr/>
            </p:nvSpPr>
            <p:spPr>
              <a:xfrm>
                <a:off x="6366597" y="4017844"/>
                <a:ext cx="42389" cy="42388"/>
              </a:xfrm>
              <a:custGeom>
                <a:avLst/>
                <a:gdLst>
                  <a:gd name="connsiteX0" fmla="*/ 21210 w 42389"/>
                  <a:gd name="connsiteY0" fmla="*/ 42389 h 42388"/>
                  <a:gd name="connsiteX1" fmla="*/ 42389 w 42389"/>
                  <a:gd name="connsiteY1" fmla="*/ 21269 h 42388"/>
                  <a:gd name="connsiteX2" fmla="*/ 21210 w 42389"/>
                  <a:gd name="connsiteY2" fmla="*/ 0 h 42388"/>
                  <a:gd name="connsiteX3" fmla="*/ 0 w 42389"/>
                  <a:gd name="connsiteY3" fmla="*/ 21269 h 42388"/>
                  <a:gd name="connsiteX4" fmla="*/ 21210 w 4238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8">
                    <a:moveTo>
                      <a:pt x="21210" y="42389"/>
                    </a:moveTo>
                    <a:cubicBezTo>
                      <a:pt x="32895" y="42389"/>
                      <a:pt x="42389" y="32977"/>
                      <a:pt x="42389" y="21269"/>
                    </a:cubicBezTo>
                    <a:cubicBezTo>
                      <a:pt x="42389" y="9531"/>
                      <a:pt x="32888" y="0"/>
                      <a:pt x="21210" y="0"/>
                    </a:cubicBezTo>
                    <a:cubicBezTo>
                      <a:pt x="9494" y="0"/>
                      <a:pt x="0" y="9531"/>
                      <a:pt x="0" y="21269"/>
                    </a:cubicBezTo>
                    <a:cubicBezTo>
                      <a:pt x="0" y="32977"/>
                      <a:pt x="9494" y="42389"/>
                      <a:pt x="21210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2" name="Forma libre 151">
                <a:extLst>
                  <a:ext uri="{FF2B5EF4-FFF2-40B4-BE49-F238E27FC236}">
                    <a16:creationId xmlns:a16="http://schemas.microsoft.com/office/drawing/2014/main" id="{2A964D70-8C9F-A53F-F998-2C51ED21FB69}"/>
                  </a:ext>
                </a:extLst>
              </p:cNvPr>
              <p:cNvSpPr/>
              <p:nvPr/>
            </p:nvSpPr>
            <p:spPr>
              <a:xfrm>
                <a:off x="6419666" y="4017844"/>
                <a:ext cx="42351" cy="42388"/>
              </a:xfrm>
              <a:custGeom>
                <a:avLst/>
                <a:gdLst>
                  <a:gd name="connsiteX0" fmla="*/ 21172 w 42351"/>
                  <a:gd name="connsiteY0" fmla="*/ 42389 h 42388"/>
                  <a:gd name="connsiteX1" fmla="*/ 42351 w 42351"/>
                  <a:gd name="connsiteY1" fmla="*/ 21269 h 42388"/>
                  <a:gd name="connsiteX2" fmla="*/ 21172 w 42351"/>
                  <a:gd name="connsiteY2" fmla="*/ 0 h 42388"/>
                  <a:gd name="connsiteX3" fmla="*/ 0 w 42351"/>
                  <a:gd name="connsiteY3" fmla="*/ 21269 h 42388"/>
                  <a:gd name="connsiteX4" fmla="*/ 21172 w 42351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8">
                    <a:moveTo>
                      <a:pt x="21172" y="42389"/>
                    </a:moveTo>
                    <a:cubicBezTo>
                      <a:pt x="32857" y="42389"/>
                      <a:pt x="42351" y="32977"/>
                      <a:pt x="42351" y="21269"/>
                    </a:cubicBezTo>
                    <a:cubicBezTo>
                      <a:pt x="42351" y="9531"/>
                      <a:pt x="32850" y="0"/>
                      <a:pt x="21172" y="0"/>
                    </a:cubicBezTo>
                    <a:cubicBezTo>
                      <a:pt x="9456" y="0"/>
                      <a:pt x="0" y="9531"/>
                      <a:pt x="0" y="21269"/>
                    </a:cubicBezTo>
                    <a:cubicBezTo>
                      <a:pt x="0" y="32977"/>
                      <a:pt x="9464" y="42389"/>
                      <a:pt x="21172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3" name="Forma libre 152">
                <a:extLst>
                  <a:ext uri="{FF2B5EF4-FFF2-40B4-BE49-F238E27FC236}">
                    <a16:creationId xmlns:a16="http://schemas.microsoft.com/office/drawing/2014/main" id="{6D4BD6E9-5770-7808-4F26-20755A0D68A5}"/>
                  </a:ext>
                </a:extLst>
              </p:cNvPr>
              <p:cNvSpPr/>
              <p:nvPr/>
            </p:nvSpPr>
            <p:spPr>
              <a:xfrm>
                <a:off x="6472704" y="4017844"/>
                <a:ext cx="42389" cy="42388"/>
              </a:xfrm>
              <a:custGeom>
                <a:avLst/>
                <a:gdLst>
                  <a:gd name="connsiteX0" fmla="*/ 21217 w 42389"/>
                  <a:gd name="connsiteY0" fmla="*/ 42389 h 42388"/>
                  <a:gd name="connsiteX1" fmla="*/ 42389 w 42389"/>
                  <a:gd name="connsiteY1" fmla="*/ 21269 h 42388"/>
                  <a:gd name="connsiteX2" fmla="*/ 21217 w 42389"/>
                  <a:gd name="connsiteY2" fmla="*/ 0 h 42388"/>
                  <a:gd name="connsiteX3" fmla="*/ 0 w 42389"/>
                  <a:gd name="connsiteY3" fmla="*/ 21269 h 42388"/>
                  <a:gd name="connsiteX4" fmla="*/ 21217 w 4238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8">
                    <a:moveTo>
                      <a:pt x="21217" y="42389"/>
                    </a:moveTo>
                    <a:cubicBezTo>
                      <a:pt x="32895" y="42389"/>
                      <a:pt x="42389" y="32977"/>
                      <a:pt x="42389" y="21269"/>
                    </a:cubicBezTo>
                    <a:cubicBezTo>
                      <a:pt x="42389" y="9531"/>
                      <a:pt x="32888" y="0"/>
                      <a:pt x="21217" y="0"/>
                    </a:cubicBezTo>
                    <a:cubicBezTo>
                      <a:pt x="9502" y="0"/>
                      <a:pt x="0" y="9531"/>
                      <a:pt x="0" y="21269"/>
                    </a:cubicBezTo>
                    <a:cubicBezTo>
                      <a:pt x="-8" y="32977"/>
                      <a:pt x="9494" y="42389"/>
                      <a:pt x="21217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4" name="Forma libre 153">
                <a:extLst>
                  <a:ext uri="{FF2B5EF4-FFF2-40B4-BE49-F238E27FC236}">
                    <a16:creationId xmlns:a16="http://schemas.microsoft.com/office/drawing/2014/main" id="{D34586CD-C09E-9C82-386F-EA9C62175AA1}"/>
                  </a:ext>
                </a:extLst>
              </p:cNvPr>
              <p:cNvSpPr/>
              <p:nvPr/>
            </p:nvSpPr>
            <p:spPr>
              <a:xfrm>
                <a:off x="6366597" y="4070973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65 h 42373"/>
                  <a:gd name="connsiteX2" fmla="*/ 21210 w 42389"/>
                  <a:gd name="connsiteY2" fmla="*/ 0 h 42373"/>
                  <a:gd name="connsiteX3" fmla="*/ 0 w 42389"/>
                  <a:gd name="connsiteY3" fmla="*/ 21165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72"/>
                      <a:pt x="42389" y="21165"/>
                    </a:cubicBezTo>
                    <a:cubicBezTo>
                      <a:pt x="42389" y="9509"/>
                      <a:pt x="32888" y="0"/>
                      <a:pt x="21210" y="0"/>
                    </a:cubicBezTo>
                    <a:cubicBezTo>
                      <a:pt x="9494" y="0"/>
                      <a:pt x="0" y="9517"/>
                      <a:pt x="0" y="21165"/>
                    </a:cubicBezTo>
                    <a:cubicBezTo>
                      <a:pt x="0" y="32872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5" name="Forma libre 154">
                <a:extLst>
                  <a:ext uri="{FF2B5EF4-FFF2-40B4-BE49-F238E27FC236}">
                    <a16:creationId xmlns:a16="http://schemas.microsoft.com/office/drawing/2014/main" id="{49ED5D10-D3E5-40BE-9629-48FCFEFDB98A}"/>
                  </a:ext>
                </a:extLst>
              </p:cNvPr>
              <p:cNvSpPr/>
              <p:nvPr/>
            </p:nvSpPr>
            <p:spPr>
              <a:xfrm>
                <a:off x="6419666" y="4070973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65 h 42373"/>
                  <a:gd name="connsiteX2" fmla="*/ 21172 w 42351"/>
                  <a:gd name="connsiteY2" fmla="*/ 0 h 42373"/>
                  <a:gd name="connsiteX3" fmla="*/ 0 w 42351"/>
                  <a:gd name="connsiteY3" fmla="*/ 21165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72"/>
                      <a:pt x="42351" y="21165"/>
                    </a:cubicBezTo>
                    <a:cubicBezTo>
                      <a:pt x="42351" y="9509"/>
                      <a:pt x="32850" y="0"/>
                      <a:pt x="21172" y="0"/>
                    </a:cubicBezTo>
                    <a:cubicBezTo>
                      <a:pt x="9456" y="0"/>
                      <a:pt x="0" y="9517"/>
                      <a:pt x="0" y="21165"/>
                    </a:cubicBezTo>
                    <a:cubicBezTo>
                      <a:pt x="0" y="32872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6" name="Forma libre 155">
                <a:extLst>
                  <a:ext uri="{FF2B5EF4-FFF2-40B4-BE49-F238E27FC236}">
                    <a16:creationId xmlns:a16="http://schemas.microsoft.com/office/drawing/2014/main" id="{992D8C6E-374F-521B-D34E-BDCFE7741B8F}"/>
                  </a:ext>
                </a:extLst>
              </p:cNvPr>
              <p:cNvSpPr/>
              <p:nvPr/>
            </p:nvSpPr>
            <p:spPr>
              <a:xfrm>
                <a:off x="6472704" y="4070973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65 h 42373"/>
                  <a:gd name="connsiteX2" fmla="*/ 21217 w 42389"/>
                  <a:gd name="connsiteY2" fmla="*/ 0 h 42373"/>
                  <a:gd name="connsiteX3" fmla="*/ 0 w 42389"/>
                  <a:gd name="connsiteY3" fmla="*/ 21165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72"/>
                      <a:pt x="42389" y="21165"/>
                    </a:cubicBezTo>
                    <a:cubicBezTo>
                      <a:pt x="42389" y="9509"/>
                      <a:pt x="32888" y="0"/>
                      <a:pt x="21217" y="0"/>
                    </a:cubicBezTo>
                    <a:cubicBezTo>
                      <a:pt x="9502" y="0"/>
                      <a:pt x="0" y="9517"/>
                      <a:pt x="0" y="21165"/>
                    </a:cubicBezTo>
                    <a:cubicBezTo>
                      <a:pt x="-8" y="32872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grpSp>
            <p:nvGrpSpPr>
              <p:cNvPr id="157" name="Gráfico 1">
                <a:extLst>
                  <a:ext uri="{FF2B5EF4-FFF2-40B4-BE49-F238E27FC236}">
                    <a16:creationId xmlns:a16="http://schemas.microsoft.com/office/drawing/2014/main" id="{2A293CB3-C4A5-B7A1-CF43-267FB211A4EC}"/>
                  </a:ext>
                </a:extLst>
              </p:cNvPr>
              <p:cNvGrpSpPr/>
              <p:nvPr/>
            </p:nvGrpSpPr>
            <p:grpSpPr>
              <a:xfrm>
                <a:off x="5783043" y="3381297"/>
                <a:ext cx="891196" cy="2588795"/>
                <a:chOff x="5783043" y="3381297"/>
                <a:chExt cx="891196" cy="2588795"/>
              </a:xfrm>
              <a:grpFill/>
            </p:grpSpPr>
            <p:sp>
              <p:nvSpPr>
                <p:cNvPr id="158" name="Forma libre 157">
                  <a:extLst>
                    <a:ext uri="{FF2B5EF4-FFF2-40B4-BE49-F238E27FC236}">
                      <a16:creationId xmlns:a16="http://schemas.microsoft.com/office/drawing/2014/main" id="{406F7754-6D14-0367-46B4-874BC9124424}"/>
                    </a:ext>
                  </a:extLst>
                </p:cNvPr>
                <p:cNvSpPr/>
                <p:nvPr/>
              </p:nvSpPr>
              <p:spPr>
                <a:xfrm>
                  <a:off x="5836082" y="3381297"/>
                  <a:ext cx="42373" cy="42343"/>
                </a:xfrm>
                <a:custGeom>
                  <a:avLst/>
                  <a:gdLst>
                    <a:gd name="connsiteX0" fmla="*/ 21194 w 42373"/>
                    <a:gd name="connsiteY0" fmla="*/ 42344 h 42343"/>
                    <a:gd name="connsiteX1" fmla="*/ 42374 w 42373"/>
                    <a:gd name="connsiteY1" fmla="*/ 21217 h 42343"/>
                    <a:gd name="connsiteX2" fmla="*/ 21194 w 42373"/>
                    <a:gd name="connsiteY2" fmla="*/ 0 h 42343"/>
                    <a:gd name="connsiteX3" fmla="*/ 0 w 42373"/>
                    <a:gd name="connsiteY3" fmla="*/ 21217 h 42343"/>
                    <a:gd name="connsiteX4" fmla="*/ 21194 w 42373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43">
                      <a:moveTo>
                        <a:pt x="21194" y="42344"/>
                      </a:moveTo>
                      <a:cubicBezTo>
                        <a:pt x="32895" y="42344"/>
                        <a:pt x="42374" y="32850"/>
                        <a:pt x="42374" y="21217"/>
                      </a:cubicBezTo>
                      <a:cubicBezTo>
                        <a:pt x="42374" y="9486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217"/>
                      </a:cubicBezTo>
                      <a:cubicBezTo>
                        <a:pt x="0" y="32850"/>
                        <a:pt x="9479" y="42344"/>
                        <a:pt x="21194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59" name="Forma libre 158">
                  <a:extLst>
                    <a:ext uri="{FF2B5EF4-FFF2-40B4-BE49-F238E27FC236}">
                      <a16:creationId xmlns:a16="http://schemas.microsoft.com/office/drawing/2014/main" id="{9B3094D6-6215-7EC3-1FFF-105EF075890C}"/>
                    </a:ext>
                  </a:extLst>
                </p:cNvPr>
                <p:cNvSpPr/>
                <p:nvPr/>
              </p:nvSpPr>
              <p:spPr>
                <a:xfrm>
                  <a:off x="5889151" y="3381297"/>
                  <a:ext cx="42373" cy="42343"/>
                </a:xfrm>
                <a:custGeom>
                  <a:avLst/>
                  <a:gdLst>
                    <a:gd name="connsiteX0" fmla="*/ 21179 w 42373"/>
                    <a:gd name="connsiteY0" fmla="*/ 42344 h 42343"/>
                    <a:gd name="connsiteX1" fmla="*/ 42374 w 42373"/>
                    <a:gd name="connsiteY1" fmla="*/ 21217 h 42343"/>
                    <a:gd name="connsiteX2" fmla="*/ 21179 w 42373"/>
                    <a:gd name="connsiteY2" fmla="*/ 0 h 42343"/>
                    <a:gd name="connsiteX3" fmla="*/ 0 w 42373"/>
                    <a:gd name="connsiteY3" fmla="*/ 21217 h 42343"/>
                    <a:gd name="connsiteX4" fmla="*/ 21179 w 42373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43">
                      <a:moveTo>
                        <a:pt x="21179" y="42344"/>
                      </a:moveTo>
                      <a:cubicBezTo>
                        <a:pt x="32857" y="42344"/>
                        <a:pt x="42374" y="32850"/>
                        <a:pt x="42374" y="21217"/>
                      </a:cubicBezTo>
                      <a:cubicBezTo>
                        <a:pt x="42374" y="9486"/>
                        <a:pt x="32857" y="0"/>
                        <a:pt x="21179" y="0"/>
                      </a:cubicBezTo>
                      <a:cubicBezTo>
                        <a:pt x="9479" y="0"/>
                        <a:pt x="0" y="9479"/>
                        <a:pt x="0" y="21217"/>
                      </a:cubicBezTo>
                      <a:cubicBezTo>
                        <a:pt x="0" y="32850"/>
                        <a:pt x="9479" y="42344"/>
                        <a:pt x="2117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0" name="Forma libre 159">
                  <a:extLst>
                    <a:ext uri="{FF2B5EF4-FFF2-40B4-BE49-F238E27FC236}">
                      <a16:creationId xmlns:a16="http://schemas.microsoft.com/office/drawing/2014/main" id="{C17BC4FA-07E0-DA18-A592-8D5893689131}"/>
                    </a:ext>
                  </a:extLst>
                </p:cNvPr>
                <p:cNvSpPr/>
                <p:nvPr/>
              </p:nvSpPr>
              <p:spPr>
                <a:xfrm>
                  <a:off x="5942190" y="3381297"/>
                  <a:ext cx="42358" cy="42343"/>
                </a:xfrm>
                <a:custGeom>
                  <a:avLst/>
                  <a:gdLst>
                    <a:gd name="connsiteX0" fmla="*/ 21194 w 42358"/>
                    <a:gd name="connsiteY0" fmla="*/ 42344 h 42343"/>
                    <a:gd name="connsiteX1" fmla="*/ 42359 w 42358"/>
                    <a:gd name="connsiteY1" fmla="*/ 21217 h 42343"/>
                    <a:gd name="connsiteX2" fmla="*/ 21194 w 42358"/>
                    <a:gd name="connsiteY2" fmla="*/ 0 h 42343"/>
                    <a:gd name="connsiteX3" fmla="*/ 0 w 42358"/>
                    <a:gd name="connsiteY3" fmla="*/ 21217 h 42343"/>
                    <a:gd name="connsiteX4" fmla="*/ 21194 w 4235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43">
                      <a:moveTo>
                        <a:pt x="21194" y="42344"/>
                      </a:moveTo>
                      <a:cubicBezTo>
                        <a:pt x="32895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95" y="0"/>
                        <a:pt x="21194" y="0"/>
                      </a:cubicBezTo>
                      <a:cubicBezTo>
                        <a:pt x="9464" y="0"/>
                        <a:pt x="0" y="9479"/>
                        <a:pt x="0" y="21217"/>
                      </a:cubicBezTo>
                      <a:cubicBezTo>
                        <a:pt x="0" y="32850"/>
                        <a:pt x="9464" y="42344"/>
                        <a:pt x="21194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1" name="Forma libre 160">
                  <a:extLst>
                    <a:ext uri="{FF2B5EF4-FFF2-40B4-BE49-F238E27FC236}">
                      <a16:creationId xmlns:a16="http://schemas.microsoft.com/office/drawing/2014/main" id="{C63CCD37-C6C4-548C-092B-14D496A273C5}"/>
                    </a:ext>
                  </a:extLst>
                </p:cNvPr>
                <p:cNvSpPr/>
                <p:nvPr/>
              </p:nvSpPr>
              <p:spPr>
                <a:xfrm>
                  <a:off x="5995243" y="3381297"/>
                  <a:ext cx="42358" cy="42343"/>
                </a:xfrm>
                <a:custGeom>
                  <a:avLst/>
                  <a:gdLst>
                    <a:gd name="connsiteX0" fmla="*/ 21164 w 42358"/>
                    <a:gd name="connsiteY0" fmla="*/ 42344 h 42343"/>
                    <a:gd name="connsiteX1" fmla="*/ 42359 w 42358"/>
                    <a:gd name="connsiteY1" fmla="*/ 21217 h 42343"/>
                    <a:gd name="connsiteX2" fmla="*/ 21164 w 42358"/>
                    <a:gd name="connsiteY2" fmla="*/ 0 h 42343"/>
                    <a:gd name="connsiteX3" fmla="*/ 0 w 42358"/>
                    <a:gd name="connsiteY3" fmla="*/ 21217 h 42343"/>
                    <a:gd name="connsiteX4" fmla="*/ 21164 w 4235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43">
                      <a:moveTo>
                        <a:pt x="21164" y="42344"/>
                      </a:moveTo>
                      <a:cubicBezTo>
                        <a:pt x="32880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80" y="0"/>
                        <a:pt x="21164" y="0"/>
                      </a:cubicBezTo>
                      <a:cubicBezTo>
                        <a:pt x="9479" y="0"/>
                        <a:pt x="0" y="9479"/>
                        <a:pt x="0" y="21217"/>
                      </a:cubicBezTo>
                      <a:cubicBezTo>
                        <a:pt x="0" y="32850"/>
                        <a:pt x="9479" y="42344"/>
                        <a:pt x="21164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2" name="Forma libre 161">
                  <a:extLst>
                    <a:ext uri="{FF2B5EF4-FFF2-40B4-BE49-F238E27FC236}">
                      <a16:creationId xmlns:a16="http://schemas.microsoft.com/office/drawing/2014/main" id="{BFD46E6C-F0DC-3DD0-3F88-F048FE8EC9AF}"/>
                    </a:ext>
                  </a:extLst>
                </p:cNvPr>
                <p:cNvSpPr/>
                <p:nvPr/>
              </p:nvSpPr>
              <p:spPr>
                <a:xfrm>
                  <a:off x="6048282" y="3381297"/>
                  <a:ext cx="42389" cy="42343"/>
                </a:xfrm>
                <a:custGeom>
                  <a:avLst/>
                  <a:gdLst>
                    <a:gd name="connsiteX0" fmla="*/ 21195 w 42389"/>
                    <a:gd name="connsiteY0" fmla="*/ 42344 h 42343"/>
                    <a:gd name="connsiteX1" fmla="*/ 42389 w 42389"/>
                    <a:gd name="connsiteY1" fmla="*/ 21217 h 42343"/>
                    <a:gd name="connsiteX2" fmla="*/ 21195 w 42389"/>
                    <a:gd name="connsiteY2" fmla="*/ 0 h 42343"/>
                    <a:gd name="connsiteX3" fmla="*/ 0 w 42389"/>
                    <a:gd name="connsiteY3" fmla="*/ 21217 h 42343"/>
                    <a:gd name="connsiteX4" fmla="*/ 21195 w 42389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43">
                      <a:moveTo>
                        <a:pt x="21195" y="42344"/>
                      </a:moveTo>
                      <a:cubicBezTo>
                        <a:pt x="32895" y="42344"/>
                        <a:pt x="42389" y="32850"/>
                        <a:pt x="42389" y="21217"/>
                      </a:cubicBezTo>
                      <a:cubicBezTo>
                        <a:pt x="42389" y="9486"/>
                        <a:pt x="32887" y="0"/>
                        <a:pt x="21195" y="0"/>
                      </a:cubicBezTo>
                      <a:cubicBezTo>
                        <a:pt x="9501" y="0"/>
                        <a:pt x="0" y="9479"/>
                        <a:pt x="0" y="21217"/>
                      </a:cubicBezTo>
                      <a:cubicBezTo>
                        <a:pt x="0" y="32850"/>
                        <a:pt x="9494" y="42344"/>
                        <a:pt x="21195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3" name="Forma libre 162">
                  <a:extLst>
                    <a:ext uri="{FF2B5EF4-FFF2-40B4-BE49-F238E27FC236}">
                      <a16:creationId xmlns:a16="http://schemas.microsoft.com/office/drawing/2014/main" id="{53018271-128B-B928-3527-4A2EE085BEA5}"/>
                    </a:ext>
                  </a:extLst>
                </p:cNvPr>
                <p:cNvSpPr/>
                <p:nvPr/>
              </p:nvSpPr>
              <p:spPr>
                <a:xfrm>
                  <a:off x="6101328" y="3381297"/>
                  <a:ext cx="42366" cy="42343"/>
                </a:xfrm>
                <a:custGeom>
                  <a:avLst/>
                  <a:gdLst>
                    <a:gd name="connsiteX0" fmla="*/ 21187 w 42366"/>
                    <a:gd name="connsiteY0" fmla="*/ 42344 h 42343"/>
                    <a:gd name="connsiteX1" fmla="*/ 42367 w 42366"/>
                    <a:gd name="connsiteY1" fmla="*/ 21217 h 42343"/>
                    <a:gd name="connsiteX2" fmla="*/ 21187 w 42366"/>
                    <a:gd name="connsiteY2" fmla="*/ 0 h 42343"/>
                    <a:gd name="connsiteX3" fmla="*/ 0 w 42366"/>
                    <a:gd name="connsiteY3" fmla="*/ 21217 h 42343"/>
                    <a:gd name="connsiteX4" fmla="*/ 21187 w 42366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43">
                      <a:moveTo>
                        <a:pt x="21187" y="42344"/>
                      </a:moveTo>
                      <a:cubicBezTo>
                        <a:pt x="32902" y="42344"/>
                        <a:pt x="42367" y="32850"/>
                        <a:pt x="42367" y="21217"/>
                      </a:cubicBezTo>
                      <a:cubicBezTo>
                        <a:pt x="42367" y="9486"/>
                        <a:pt x="32902" y="0"/>
                        <a:pt x="21187" y="0"/>
                      </a:cubicBezTo>
                      <a:cubicBezTo>
                        <a:pt x="9517" y="0"/>
                        <a:pt x="0" y="9479"/>
                        <a:pt x="0" y="21217"/>
                      </a:cubicBezTo>
                      <a:cubicBezTo>
                        <a:pt x="0" y="32850"/>
                        <a:pt x="9517" y="42344"/>
                        <a:pt x="21187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5" name="Forma libre 164">
                  <a:extLst>
                    <a:ext uri="{FF2B5EF4-FFF2-40B4-BE49-F238E27FC236}">
                      <a16:creationId xmlns:a16="http://schemas.microsoft.com/office/drawing/2014/main" id="{B92C430B-248F-1161-7E35-544D7FBCD296}"/>
                    </a:ext>
                  </a:extLst>
                </p:cNvPr>
                <p:cNvSpPr/>
                <p:nvPr/>
              </p:nvSpPr>
              <p:spPr>
                <a:xfrm>
                  <a:off x="6154412" y="3381297"/>
                  <a:ext cx="42351" cy="42343"/>
                </a:xfrm>
                <a:custGeom>
                  <a:avLst/>
                  <a:gdLst>
                    <a:gd name="connsiteX0" fmla="*/ 21180 w 42351"/>
                    <a:gd name="connsiteY0" fmla="*/ 42344 h 42343"/>
                    <a:gd name="connsiteX1" fmla="*/ 42351 w 42351"/>
                    <a:gd name="connsiteY1" fmla="*/ 21217 h 42343"/>
                    <a:gd name="connsiteX2" fmla="*/ 21180 w 42351"/>
                    <a:gd name="connsiteY2" fmla="*/ 0 h 42343"/>
                    <a:gd name="connsiteX3" fmla="*/ 0 w 42351"/>
                    <a:gd name="connsiteY3" fmla="*/ 21217 h 42343"/>
                    <a:gd name="connsiteX4" fmla="*/ 21180 w 42351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43">
                      <a:moveTo>
                        <a:pt x="21180" y="42344"/>
                      </a:moveTo>
                      <a:cubicBezTo>
                        <a:pt x="32888" y="42344"/>
                        <a:pt x="42351" y="32850"/>
                        <a:pt x="42351" y="21217"/>
                      </a:cubicBezTo>
                      <a:cubicBezTo>
                        <a:pt x="42351" y="9486"/>
                        <a:pt x="32888" y="0"/>
                        <a:pt x="21180" y="0"/>
                      </a:cubicBezTo>
                      <a:cubicBezTo>
                        <a:pt x="9457" y="0"/>
                        <a:pt x="0" y="9479"/>
                        <a:pt x="0" y="21217"/>
                      </a:cubicBezTo>
                      <a:cubicBezTo>
                        <a:pt x="0" y="32850"/>
                        <a:pt x="9464" y="42344"/>
                        <a:pt x="21180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6" name="Forma libre 165">
                  <a:extLst>
                    <a:ext uri="{FF2B5EF4-FFF2-40B4-BE49-F238E27FC236}">
                      <a16:creationId xmlns:a16="http://schemas.microsoft.com/office/drawing/2014/main" id="{B2D80A04-4413-F6F9-5381-DACC7154D06D}"/>
                    </a:ext>
                  </a:extLst>
                </p:cNvPr>
                <p:cNvSpPr/>
                <p:nvPr/>
              </p:nvSpPr>
              <p:spPr>
                <a:xfrm>
                  <a:off x="6207451" y="3381297"/>
                  <a:ext cx="42358" cy="42343"/>
                </a:xfrm>
                <a:custGeom>
                  <a:avLst/>
                  <a:gdLst>
                    <a:gd name="connsiteX0" fmla="*/ 21179 w 42358"/>
                    <a:gd name="connsiteY0" fmla="*/ 42344 h 42343"/>
                    <a:gd name="connsiteX1" fmla="*/ 42359 w 42358"/>
                    <a:gd name="connsiteY1" fmla="*/ 21217 h 42343"/>
                    <a:gd name="connsiteX2" fmla="*/ 21179 w 42358"/>
                    <a:gd name="connsiteY2" fmla="*/ 0 h 42343"/>
                    <a:gd name="connsiteX3" fmla="*/ 0 w 42358"/>
                    <a:gd name="connsiteY3" fmla="*/ 21217 h 42343"/>
                    <a:gd name="connsiteX4" fmla="*/ 21179 w 4235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43">
                      <a:moveTo>
                        <a:pt x="21179" y="42344"/>
                      </a:moveTo>
                      <a:cubicBezTo>
                        <a:pt x="32895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0" y="32850"/>
                        <a:pt x="9494" y="42344"/>
                        <a:pt x="2117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7" name="Forma libre 166">
                  <a:extLst>
                    <a:ext uri="{FF2B5EF4-FFF2-40B4-BE49-F238E27FC236}">
                      <a16:creationId xmlns:a16="http://schemas.microsoft.com/office/drawing/2014/main" id="{85CDDFAE-9014-C912-4A8C-4399B3929650}"/>
                    </a:ext>
                  </a:extLst>
                </p:cNvPr>
                <p:cNvSpPr/>
                <p:nvPr/>
              </p:nvSpPr>
              <p:spPr>
                <a:xfrm>
                  <a:off x="6260519" y="3381297"/>
                  <a:ext cx="42359" cy="42343"/>
                </a:xfrm>
                <a:custGeom>
                  <a:avLst/>
                  <a:gdLst>
                    <a:gd name="connsiteX0" fmla="*/ 21142 w 42359"/>
                    <a:gd name="connsiteY0" fmla="*/ 42344 h 42343"/>
                    <a:gd name="connsiteX1" fmla="*/ 42359 w 42359"/>
                    <a:gd name="connsiteY1" fmla="*/ 21217 h 42343"/>
                    <a:gd name="connsiteX2" fmla="*/ 21142 w 42359"/>
                    <a:gd name="connsiteY2" fmla="*/ 0 h 42343"/>
                    <a:gd name="connsiteX3" fmla="*/ 0 w 42359"/>
                    <a:gd name="connsiteY3" fmla="*/ 21217 h 42343"/>
                    <a:gd name="connsiteX4" fmla="*/ 21142 w 42359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43">
                      <a:moveTo>
                        <a:pt x="21142" y="42344"/>
                      </a:moveTo>
                      <a:cubicBezTo>
                        <a:pt x="32888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217"/>
                      </a:cubicBezTo>
                      <a:cubicBezTo>
                        <a:pt x="0" y="32850"/>
                        <a:pt x="9464" y="42344"/>
                        <a:pt x="21142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9" name="Forma libre 168">
                  <a:extLst>
                    <a:ext uri="{FF2B5EF4-FFF2-40B4-BE49-F238E27FC236}">
                      <a16:creationId xmlns:a16="http://schemas.microsoft.com/office/drawing/2014/main" id="{BDF70930-4601-3F99-3D55-91C4CBB29F8C}"/>
                    </a:ext>
                  </a:extLst>
                </p:cNvPr>
                <p:cNvSpPr/>
                <p:nvPr/>
              </p:nvSpPr>
              <p:spPr>
                <a:xfrm>
                  <a:off x="6313528" y="3381297"/>
                  <a:ext cx="42388" cy="42343"/>
                </a:xfrm>
                <a:custGeom>
                  <a:avLst/>
                  <a:gdLst>
                    <a:gd name="connsiteX0" fmla="*/ 21209 w 42388"/>
                    <a:gd name="connsiteY0" fmla="*/ 42344 h 42343"/>
                    <a:gd name="connsiteX1" fmla="*/ 42389 w 42388"/>
                    <a:gd name="connsiteY1" fmla="*/ 21217 h 42343"/>
                    <a:gd name="connsiteX2" fmla="*/ 21209 w 42388"/>
                    <a:gd name="connsiteY2" fmla="*/ 0 h 42343"/>
                    <a:gd name="connsiteX3" fmla="*/ 0 w 42388"/>
                    <a:gd name="connsiteY3" fmla="*/ 21217 h 42343"/>
                    <a:gd name="connsiteX4" fmla="*/ 21209 w 4238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43">
                      <a:moveTo>
                        <a:pt x="21209" y="42344"/>
                      </a:moveTo>
                      <a:cubicBezTo>
                        <a:pt x="32895" y="42344"/>
                        <a:pt x="42389" y="32850"/>
                        <a:pt x="42389" y="21217"/>
                      </a:cubicBezTo>
                      <a:cubicBezTo>
                        <a:pt x="42389" y="9486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-8" y="32850"/>
                        <a:pt x="9494" y="42344"/>
                        <a:pt x="2120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75" name="Forma libre 174">
                  <a:extLst>
                    <a:ext uri="{FF2B5EF4-FFF2-40B4-BE49-F238E27FC236}">
                      <a16:creationId xmlns:a16="http://schemas.microsoft.com/office/drawing/2014/main" id="{1E746376-6233-E9CE-74E6-584A15768856}"/>
                    </a:ext>
                  </a:extLst>
                </p:cNvPr>
                <p:cNvSpPr/>
                <p:nvPr/>
              </p:nvSpPr>
              <p:spPr>
                <a:xfrm>
                  <a:off x="5836082" y="3434291"/>
                  <a:ext cx="42373" cy="42374"/>
                </a:xfrm>
                <a:custGeom>
                  <a:avLst/>
                  <a:gdLst>
                    <a:gd name="connsiteX0" fmla="*/ 21194 w 42373"/>
                    <a:gd name="connsiteY0" fmla="*/ 42374 h 42374"/>
                    <a:gd name="connsiteX1" fmla="*/ 42374 w 42373"/>
                    <a:gd name="connsiteY1" fmla="*/ 21247 h 42374"/>
                    <a:gd name="connsiteX2" fmla="*/ 21194 w 42373"/>
                    <a:gd name="connsiteY2" fmla="*/ 0 h 42374"/>
                    <a:gd name="connsiteX3" fmla="*/ 0 w 42373"/>
                    <a:gd name="connsiteY3" fmla="*/ 21247 h 42374"/>
                    <a:gd name="connsiteX4" fmla="*/ 21194 w 42373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4">
                      <a:moveTo>
                        <a:pt x="21194" y="42374"/>
                      </a:moveTo>
                      <a:cubicBezTo>
                        <a:pt x="32895" y="42374"/>
                        <a:pt x="42374" y="32962"/>
                        <a:pt x="42374" y="21247"/>
                      </a:cubicBezTo>
                      <a:cubicBezTo>
                        <a:pt x="42374" y="9532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77" name="Forma libre 176">
                  <a:extLst>
                    <a:ext uri="{FF2B5EF4-FFF2-40B4-BE49-F238E27FC236}">
                      <a16:creationId xmlns:a16="http://schemas.microsoft.com/office/drawing/2014/main" id="{81B6304F-5F71-94C7-185B-06220C509E34}"/>
                    </a:ext>
                  </a:extLst>
                </p:cNvPr>
                <p:cNvSpPr/>
                <p:nvPr/>
              </p:nvSpPr>
              <p:spPr>
                <a:xfrm>
                  <a:off x="5889151" y="3434291"/>
                  <a:ext cx="42373" cy="42374"/>
                </a:xfrm>
                <a:custGeom>
                  <a:avLst/>
                  <a:gdLst>
                    <a:gd name="connsiteX0" fmla="*/ 21179 w 42373"/>
                    <a:gd name="connsiteY0" fmla="*/ 42374 h 42374"/>
                    <a:gd name="connsiteX1" fmla="*/ 42374 w 42373"/>
                    <a:gd name="connsiteY1" fmla="*/ 21247 h 42374"/>
                    <a:gd name="connsiteX2" fmla="*/ 21179 w 42373"/>
                    <a:gd name="connsiteY2" fmla="*/ 0 h 42374"/>
                    <a:gd name="connsiteX3" fmla="*/ 0 w 42373"/>
                    <a:gd name="connsiteY3" fmla="*/ 21247 h 42374"/>
                    <a:gd name="connsiteX4" fmla="*/ 21179 w 42373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4">
                      <a:moveTo>
                        <a:pt x="21179" y="42374"/>
                      </a:moveTo>
                      <a:cubicBezTo>
                        <a:pt x="32857" y="42374"/>
                        <a:pt x="42374" y="32962"/>
                        <a:pt x="42374" y="21247"/>
                      </a:cubicBezTo>
                      <a:cubicBezTo>
                        <a:pt x="42374" y="9532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78" name="Forma libre 177">
                  <a:extLst>
                    <a:ext uri="{FF2B5EF4-FFF2-40B4-BE49-F238E27FC236}">
                      <a16:creationId xmlns:a16="http://schemas.microsoft.com/office/drawing/2014/main" id="{E1DED34D-16E4-CE7C-FEA8-FAF1706B1C2D}"/>
                    </a:ext>
                  </a:extLst>
                </p:cNvPr>
                <p:cNvSpPr/>
                <p:nvPr/>
              </p:nvSpPr>
              <p:spPr>
                <a:xfrm>
                  <a:off x="5942190" y="3434291"/>
                  <a:ext cx="42358" cy="42374"/>
                </a:xfrm>
                <a:custGeom>
                  <a:avLst/>
                  <a:gdLst>
                    <a:gd name="connsiteX0" fmla="*/ 21194 w 42358"/>
                    <a:gd name="connsiteY0" fmla="*/ 42374 h 42374"/>
                    <a:gd name="connsiteX1" fmla="*/ 42359 w 42358"/>
                    <a:gd name="connsiteY1" fmla="*/ 21247 h 42374"/>
                    <a:gd name="connsiteX2" fmla="*/ 21194 w 42358"/>
                    <a:gd name="connsiteY2" fmla="*/ 0 h 42374"/>
                    <a:gd name="connsiteX3" fmla="*/ 0 w 42358"/>
                    <a:gd name="connsiteY3" fmla="*/ 21247 h 42374"/>
                    <a:gd name="connsiteX4" fmla="*/ 21194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94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79" name="Forma libre 178">
                  <a:extLst>
                    <a:ext uri="{FF2B5EF4-FFF2-40B4-BE49-F238E27FC236}">
                      <a16:creationId xmlns:a16="http://schemas.microsoft.com/office/drawing/2014/main" id="{C229E612-FE81-DCA1-F21F-E5CD10503B92}"/>
                    </a:ext>
                  </a:extLst>
                </p:cNvPr>
                <p:cNvSpPr/>
                <p:nvPr/>
              </p:nvSpPr>
              <p:spPr>
                <a:xfrm>
                  <a:off x="5995243" y="3434291"/>
                  <a:ext cx="42358" cy="42374"/>
                </a:xfrm>
                <a:custGeom>
                  <a:avLst/>
                  <a:gdLst>
                    <a:gd name="connsiteX0" fmla="*/ 21164 w 42358"/>
                    <a:gd name="connsiteY0" fmla="*/ 42374 h 42374"/>
                    <a:gd name="connsiteX1" fmla="*/ 42359 w 42358"/>
                    <a:gd name="connsiteY1" fmla="*/ 21247 h 42374"/>
                    <a:gd name="connsiteX2" fmla="*/ 21164 w 42358"/>
                    <a:gd name="connsiteY2" fmla="*/ 0 h 42374"/>
                    <a:gd name="connsiteX3" fmla="*/ 0 w 42358"/>
                    <a:gd name="connsiteY3" fmla="*/ 21247 h 42374"/>
                    <a:gd name="connsiteX4" fmla="*/ 21164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64" y="42374"/>
                      </a:moveTo>
                      <a:cubicBezTo>
                        <a:pt x="32880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0" name="Forma libre 179">
                  <a:extLst>
                    <a:ext uri="{FF2B5EF4-FFF2-40B4-BE49-F238E27FC236}">
                      <a16:creationId xmlns:a16="http://schemas.microsoft.com/office/drawing/2014/main" id="{198B839F-927B-0934-3A05-064308C0FB58}"/>
                    </a:ext>
                  </a:extLst>
                </p:cNvPr>
                <p:cNvSpPr/>
                <p:nvPr/>
              </p:nvSpPr>
              <p:spPr>
                <a:xfrm>
                  <a:off x="6048282" y="3434291"/>
                  <a:ext cx="42389" cy="42374"/>
                </a:xfrm>
                <a:custGeom>
                  <a:avLst/>
                  <a:gdLst>
                    <a:gd name="connsiteX0" fmla="*/ 21195 w 42389"/>
                    <a:gd name="connsiteY0" fmla="*/ 42374 h 42374"/>
                    <a:gd name="connsiteX1" fmla="*/ 42389 w 42389"/>
                    <a:gd name="connsiteY1" fmla="*/ 21247 h 42374"/>
                    <a:gd name="connsiteX2" fmla="*/ 21195 w 42389"/>
                    <a:gd name="connsiteY2" fmla="*/ 0 h 42374"/>
                    <a:gd name="connsiteX3" fmla="*/ 0 w 42389"/>
                    <a:gd name="connsiteY3" fmla="*/ 21247 h 42374"/>
                    <a:gd name="connsiteX4" fmla="*/ 21195 w 4238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4">
                      <a:moveTo>
                        <a:pt x="21195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1" name="Forma libre 180">
                  <a:extLst>
                    <a:ext uri="{FF2B5EF4-FFF2-40B4-BE49-F238E27FC236}">
                      <a16:creationId xmlns:a16="http://schemas.microsoft.com/office/drawing/2014/main" id="{D979A5BB-1AEA-9BC6-A19A-B46604DD7285}"/>
                    </a:ext>
                  </a:extLst>
                </p:cNvPr>
                <p:cNvSpPr/>
                <p:nvPr/>
              </p:nvSpPr>
              <p:spPr>
                <a:xfrm>
                  <a:off x="6101328" y="3434291"/>
                  <a:ext cx="42366" cy="42374"/>
                </a:xfrm>
                <a:custGeom>
                  <a:avLst/>
                  <a:gdLst>
                    <a:gd name="connsiteX0" fmla="*/ 21187 w 42366"/>
                    <a:gd name="connsiteY0" fmla="*/ 42374 h 42374"/>
                    <a:gd name="connsiteX1" fmla="*/ 42367 w 42366"/>
                    <a:gd name="connsiteY1" fmla="*/ 21247 h 42374"/>
                    <a:gd name="connsiteX2" fmla="*/ 21187 w 42366"/>
                    <a:gd name="connsiteY2" fmla="*/ 0 h 42374"/>
                    <a:gd name="connsiteX3" fmla="*/ 0 w 42366"/>
                    <a:gd name="connsiteY3" fmla="*/ 21247 h 42374"/>
                    <a:gd name="connsiteX4" fmla="*/ 21187 w 42366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4">
                      <a:moveTo>
                        <a:pt x="21187" y="42374"/>
                      </a:moveTo>
                      <a:cubicBezTo>
                        <a:pt x="32902" y="42374"/>
                        <a:pt x="42367" y="32962"/>
                        <a:pt x="42367" y="21247"/>
                      </a:cubicBezTo>
                      <a:cubicBezTo>
                        <a:pt x="42367" y="9532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247"/>
                      </a:cubicBezTo>
                      <a:cubicBezTo>
                        <a:pt x="0" y="3296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2" name="Forma libre 181">
                  <a:extLst>
                    <a:ext uri="{FF2B5EF4-FFF2-40B4-BE49-F238E27FC236}">
                      <a16:creationId xmlns:a16="http://schemas.microsoft.com/office/drawing/2014/main" id="{4841E460-B6BC-6221-3BD5-70F6D0AC0DFF}"/>
                    </a:ext>
                  </a:extLst>
                </p:cNvPr>
                <p:cNvSpPr/>
                <p:nvPr/>
              </p:nvSpPr>
              <p:spPr>
                <a:xfrm>
                  <a:off x="6154412" y="3434291"/>
                  <a:ext cx="42351" cy="42374"/>
                </a:xfrm>
                <a:custGeom>
                  <a:avLst/>
                  <a:gdLst>
                    <a:gd name="connsiteX0" fmla="*/ 21180 w 42351"/>
                    <a:gd name="connsiteY0" fmla="*/ 42374 h 42374"/>
                    <a:gd name="connsiteX1" fmla="*/ 42351 w 42351"/>
                    <a:gd name="connsiteY1" fmla="*/ 21247 h 42374"/>
                    <a:gd name="connsiteX2" fmla="*/ 21180 w 42351"/>
                    <a:gd name="connsiteY2" fmla="*/ 0 h 42374"/>
                    <a:gd name="connsiteX3" fmla="*/ 0 w 42351"/>
                    <a:gd name="connsiteY3" fmla="*/ 21247 h 42374"/>
                    <a:gd name="connsiteX4" fmla="*/ 21180 w 42351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4">
                      <a:moveTo>
                        <a:pt x="21180" y="42374"/>
                      </a:moveTo>
                      <a:cubicBezTo>
                        <a:pt x="32888" y="42374"/>
                        <a:pt x="42351" y="32962"/>
                        <a:pt x="42351" y="21247"/>
                      </a:cubicBezTo>
                      <a:cubicBezTo>
                        <a:pt x="42351" y="9532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3" name="Forma libre 182">
                  <a:extLst>
                    <a:ext uri="{FF2B5EF4-FFF2-40B4-BE49-F238E27FC236}">
                      <a16:creationId xmlns:a16="http://schemas.microsoft.com/office/drawing/2014/main" id="{796FF9E9-A4F6-2664-FD76-6C1B88C0FFCF}"/>
                    </a:ext>
                  </a:extLst>
                </p:cNvPr>
                <p:cNvSpPr/>
                <p:nvPr/>
              </p:nvSpPr>
              <p:spPr>
                <a:xfrm>
                  <a:off x="6207451" y="3434291"/>
                  <a:ext cx="42358" cy="42374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247 h 42374"/>
                    <a:gd name="connsiteX2" fmla="*/ 21179 w 42358"/>
                    <a:gd name="connsiteY2" fmla="*/ 0 h 42374"/>
                    <a:gd name="connsiteX3" fmla="*/ 0 w 42358"/>
                    <a:gd name="connsiteY3" fmla="*/ 21247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4" name="Forma libre 183">
                  <a:extLst>
                    <a:ext uri="{FF2B5EF4-FFF2-40B4-BE49-F238E27FC236}">
                      <a16:creationId xmlns:a16="http://schemas.microsoft.com/office/drawing/2014/main" id="{360AE146-EFC8-0B2D-6ECA-45B107714EA8}"/>
                    </a:ext>
                  </a:extLst>
                </p:cNvPr>
                <p:cNvSpPr/>
                <p:nvPr/>
              </p:nvSpPr>
              <p:spPr>
                <a:xfrm>
                  <a:off x="6260519" y="3434291"/>
                  <a:ext cx="42359" cy="42374"/>
                </a:xfrm>
                <a:custGeom>
                  <a:avLst/>
                  <a:gdLst>
                    <a:gd name="connsiteX0" fmla="*/ 21142 w 42359"/>
                    <a:gd name="connsiteY0" fmla="*/ 42374 h 42374"/>
                    <a:gd name="connsiteX1" fmla="*/ 42359 w 42359"/>
                    <a:gd name="connsiteY1" fmla="*/ 21247 h 42374"/>
                    <a:gd name="connsiteX2" fmla="*/ 21142 w 42359"/>
                    <a:gd name="connsiteY2" fmla="*/ 0 h 42374"/>
                    <a:gd name="connsiteX3" fmla="*/ 0 w 42359"/>
                    <a:gd name="connsiteY3" fmla="*/ 21247 h 42374"/>
                    <a:gd name="connsiteX4" fmla="*/ 21142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42" y="42374"/>
                      </a:moveTo>
                      <a:cubicBezTo>
                        <a:pt x="32888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5" name="Forma libre 184">
                  <a:extLst>
                    <a:ext uri="{FF2B5EF4-FFF2-40B4-BE49-F238E27FC236}">
                      <a16:creationId xmlns:a16="http://schemas.microsoft.com/office/drawing/2014/main" id="{B109E2A6-F94C-9153-1DEC-C0512477EFB4}"/>
                    </a:ext>
                  </a:extLst>
                </p:cNvPr>
                <p:cNvSpPr/>
                <p:nvPr/>
              </p:nvSpPr>
              <p:spPr>
                <a:xfrm>
                  <a:off x="6313528" y="3434291"/>
                  <a:ext cx="42388" cy="42374"/>
                </a:xfrm>
                <a:custGeom>
                  <a:avLst/>
                  <a:gdLst>
                    <a:gd name="connsiteX0" fmla="*/ 21209 w 42388"/>
                    <a:gd name="connsiteY0" fmla="*/ 42374 h 42374"/>
                    <a:gd name="connsiteX1" fmla="*/ 42389 w 42388"/>
                    <a:gd name="connsiteY1" fmla="*/ 21247 h 42374"/>
                    <a:gd name="connsiteX2" fmla="*/ 21209 w 42388"/>
                    <a:gd name="connsiteY2" fmla="*/ 0 h 42374"/>
                    <a:gd name="connsiteX3" fmla="*/ 0 w 42388"/>
                    <a:gd name="connsiteY3" fmla="*/ 21247 h 42374"/>
                    <a:gd name="connsiteX4" fmla="*/ 21209 w 4238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4">
                      <a:moveTo>
                        <a:pt x="21209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96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6" name="Forma libre 185">
                  <a:extLst>
                    <a:ext uri="{FF2B5EF4-FFF2-40B4-BE49-F238E27FC236}">
                      <a16:creationId xmlns:a16="http://schemas.microsoft.com/office/drawing/2014/main" id="{338532CC-CD38-D0C6-2FD1-58C30A171E5C}"/>
                    </a:ext>
                  </a:extLst>
                </p:cNvPr>
                <p:cNvSpPr/>
                <p:nvPr/>
              </p:nvSpPr>
              <p:spPr>
                <a:xfrm>
                  <a:off x="5836082" y="3487397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7"/>
                        <a:pt x="42374" y="21157"/>
                      </a:cubicBezTo>
                      <a:cubicBezTo>
                        <a:pt x="42374" y="9531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157"/>
                      </a:cubicBezTo>
                      <a:cubicBezTo>
                        <a:pt x="0" y="32887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7" name="Forma libre 186">
                  <a:extLst>
                    <a:ext uri="{FF2B5EF4-FFF2-40B4-BE49-F238E27FC236}">
                      <a16:creationId xmlns:a16="http://schemas.microsoft.com/office/drawing/2014/main" id="{D2F04909-8BD9-3D05-9F8B-55ECB6479F83}"/>
                    </a:ext>
                  </a:extLst>
                </p:cNvPr>
                <p:cNvSpPr/>
                <p:nvPr/>
              </p:nvSpPr>
              <p:spPr>
                <a:xfrm>
                  <a:off x="5889151" y="3487397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57 h 42373"/>
                    <a:gd name="connsiteX2" fmla="*/ 21179 w 42373"/>
                    <a:gd name="connsiteY2" fmla="*/ 0 h 42373"/>
                    <a:gd name="connsiteX3" fmla="*/ 0 w 42373"/>
                    <a:gd name="connsiteY3" fmla="*/ 2115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7"/>
                        <a:pt x="42374" y="21157"/>
                      </a:cubicBezTo>
                      <a:cubicBezTo>
                        <a:pt x="42374" y="9531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157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8" name="Forma libre 187">
                  <a:extLst>
                    <a:ext uri="{FF2B5EF4-FFF2-40B4-BE49-F238E27FC236}">
                      <a16:creationId xmlns:a16="http://schemas.microsoft.com/office/drawing/2014/main" id="{C8C90F3C-0EE8-9133-2D53-705255E56C5D}"/>
                    </a:ext>
                  </a:extLst>
                </p:cNvPr>
                <p:cNvSpPr/>
                <p:nvPr/>
              </p:nvSpPr>
              <p:spPr>
                <a:xfrm>
                  <a:off x="5942190" y="3487397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57 h 42373"/>
                    <a:gd name="connsiteX2" fmla="*/ 21194 w 42358"/>
                    <a:gd name="connsiteY2" fmla="*/ 0 h 42373"/>
                    <a:gd name="connsiteX3" fmla="*/ 0 w 42358"/>
                    <a:gd name="connsiteY3" fmla="*/ 2115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157"/>
                      </a:cubicBezTo>
                      <a:cubicBezTo>
                        <a:pt x="0" y="32887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9" name="Forma libre 188">
                  <a:extLst>
                    <a:ext uri="{FF2B5EF4-FFF2-40B4-BE49-F238E27FC236}">
                      <a16:creationId xmlns:a16="http://schemas.microsoft.com/office/drawing/2014/main" id="{A0C2F079-BFD5-8D36-EAEC-CCDAE6C45FC0}"/>
                    </a:ext>
                  </a:extLst>
                </p:cNvPr>
                <p:cNvSpPr/>
                <p:nvPr/>
              </p:nvSpPr>
              <p:spPr>
                <a:xfrm>
                  <a:off x="5995243" y="3487397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57 h 42373"/>
                    <a:gd name="connsiteX2" fmla="*/ 21164 w 42358"/>
                    <a:gd name="connsiteY2" fmla="*/ 0 h 42373"/>
                    <a:gd name="connsiteX3" fmla="*/ 0 w 42358"/>
                    <a:gd name="connsiteY3" fmla="*/ 2115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157"/>
                      </a:cubicBezTo>
                      <a:cubicBezTo>
                        <a:pt x="0" y="32887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0" name="Forma libre 189">
                  <a:extLst>
                    <a:ext uri="{FF2B5EF4-FFF2-40B4-BE49-F238E27FC236}">
                      <a16:creationId xmlns:a16="http://schemas.microsoft.com/office/drawing/2014/main" id="{2B473179-2BFA-8909-54FF-7EB99837FC29}"/>
                    </a:ext>
                  </a:extLst>
                </p:cNvPr>
                <p:cNvSpPr/>
                <p:nvPr/>
              </p:nvSpPr>
              <p:spPr>
                <a:xfrm>
                  <a:off x="6048282" y="3487397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57 h 42373"/>
                    <a:gd name="connsiteX2" fmla="*/ 21195 w 42389"/>
                    <a:gd name="connsiteY2" fmla="*/ 0 h 42373"/>
                    <a:gd name="connsiteX3" fmla="*/ 0 w 42389"/>
                    <a:gd name="connsiteY3" fmla="*/ 2115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531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157"/>
                      </a:cubicBezTo>
                      <a:cubicBezTo>
                        <a:pt x="0" y="32887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1" name="Forma libre 190">
                  <a:extLst>
                    <a:ext uri="{FF2B5EF4-FFF2-40B4-BE49-F238E27FC236}">
                      <a16:creationId xmlns:a16="http://schemas.microsoft.com/office/drawing/2014/main" id="{CF3C7094-093A-E4D7-569C-FB0074E7A43A}"/>
                    </a:ext>
                  </a:extLst>
                </p:cNvPr>
                <p:cNvSpPr/>
                <p:nvPr/>
              </p:nvSpPr>
              <p:spPr>
                <a:xfrm>
                  <a:off x="6101328" y="3487397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57 h 42373"/>
                    <a:gd name="connsiteX2" fmla="*/ 21187 w 42366"/>
                    <a:gd name="connsiteY2" fmla="*/ 0 h 42373"/>
                    <a:gd name="connsiteX3" fmla="*/ 0 w 42366"/>
                    <a:gd name="connsiteY3" fmla="*/ 2115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7"/>
                        <a:pt x="42367" y="21157"/>
                      </a:cubicBezTo>
                      <a:cubicBezTo>
                        <a:pt x="42367" y="9531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157"/>
                      </a:cubicBezTo>
                      <a:cubicBezTo>
                        <a:pt x="0" y="32887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2" name="Forma libre 191">
                  <a:extLst>
                    <a:ext uri="{FF2B5EF4-FFF2-40B4-BE49-F238E27FC236}">
                      <a16:creationId xmlns:a16="http://schemas.microsoft.com/office/drawing/2014/main" id="{9E1F5FB1-31FB-A56A-D43F-9559E2A184D9}"/>
                    </a:ext>
                  </a:extLst>
                </p:cNvPr>
                <p:cNvSpPr/>
                <p:nvPr/>
              </p:nvSpPr>
              <p:spPr>
                <a:xfrm>
                  <a:off x="6154412" y="3487397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57 h 42373"/>
                    <a:gd name="connsiteX2" fmla="*/ 21180 w 42351"/>
                    <a:gd name="connsiteY2" fmla="*/ 0 h 42373"/>
                    <a:gd name="connsiteX3" fmla="*/ 0 w 42351"/>
                    <a:gd name="connsiteY3" fmla="*/ 2115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7"/>
                        <a:pt x="42351" y="21157"/>
                      </a:cubicBezTo>
                      <a:cubicBezTo>
                        <a:pt x="42351" y="9531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157"/>
                      </a:cubicBezTo>
                      <a:cubicBezTo>
                        <a:pt x="0" y="32887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3" name="Forma libre 192">
                  <a:extLst>
                    <a:ext uri="{FF2B5EF4-FFF2-40B4-BE49-F238E27FC236}">
                      <a16:creationId xmlns:a16="http://schemas.microsoft.com/office/drawing/2014/main" id="{0503942F-2332-7E09-8DE8-09D7EA2D1330}"/>
                    </a:ext>
                  </a:extLst>
                </p:cNvPr>
                <p:cNvSpPr/>
                <p:nvPr/>
              </p:nvSpPr>
              <p:spPr>
                <a:xfrm>
                  <a:off x="6207451" y="3487397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57 h 42373"/>
                    <a:gd name="connsiteX2" fmla="*/ 21179 w 42358"/>
                    <a:gd name="connsiteY2" fmla="*/ 0 h 42373"/>
                    <a:gd name="connsiteX3" fmla="*/ 0 w 42358"/>
                    <a:gd name="connsiteY3" fmla="*/ 2115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0" y="3288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4" name="Forma libre 193">
                  <a:extLst>
                    <a:ext uri="{FF2B5EF4-FFF2-40B4-BE49-F238E27FC236}">
                      <a16:creationId xmlns:a16="http://schemas.microsoft.com/office/drawing/2014/main" id="{09730BC6-C422-FBBD-A0E8-87C3B0AF2947}"/>
                    </a:ext>
                  </a:extLst>
                </p:cNvPr>
                <p:cNvSpPr/>
                <p:nvPr/>
              </p:nvSpPr>
              <p:spPr>
                <a:xfrm>
                  <a:off x="6260519" y="3487397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57 h 42373"/>
                    <a:gd name="connsiteX2" fmla="*/ 21142 w 42359"/>
                    <a:gd name="connsiteY2" fmla="*/ 0 h 42373"/>
                    <a:gd name="connsiteX3" fmla="*/ 0 w 42359"/>
                    <a:gd name="connsiteY3" fmla="*/ 2115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157"/>
                      </a:cubicBezTo>
                      <a:cubicBezTo>
                        <a:pt x="0" y="32887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5" name="Forma libre 194">
                  <a:extLst>
                    <a:ext uri="{FF2B5EF4-FFF2-40B4-BE49-F238E27FC236}">
                      <a16:creationId xmlns:a16="http://schemas.microsoft.com/office/drawing/2014/main" id="{DB4C43B7-EFF8-E81A-5A51-D36D9DB84986}"/>
                    </a:ext>
                  </a:extLst>
                </p:cNvPr>
                <p:cNvSpPr/>
                <p:nvPr/>
              </p:nvSpPr>
              <p:spPr>
                <a:xfrm>
                  <a:off x="6313528" y="3487397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57 h 42373"/>
                    <a:gd name="connsiteX2" fmla="*/ 21209 w 42388"/>
                    <a:gd name="connsiteY2" fmla="*/ 0 h 42373"/>
                    <a:gd name="connsiteX3" fmla="*/ 0 w 42388"/>
                    <a:gd name="connsiteY3" fmla="*/ 2115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-8" y="3288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6" name="Forma libre 195">
                  <a:extLst>
                    <a:ext uri="{FF2B5EF4-FFF2-40B4-BE49-F238E27FC236}">
                      <a16:creationId xmlns:a16="http://schemas.microsoft.com/office/drawing/2014/main" id="{8D972583-85B2-6E71-89FB-A841CBE004EB}"/>
                    </a:ext>
                  </a:extLst>
                </p:cNvPr>
                <p:cNvSpPr/>
                <p:nvPr/>
              </p:nvSpPr>
              <p:spPr>
                <a:xfrm>
                  <a:off x="5836082" y="3540413"/>
                  <a:ext cx="42373" cy="42389"/>
                </a:xfrm>
                <a:custGeom>
                  <a:avLst/>
                  <a:gdLst>
                    <a:gd name="connsiteX0" fmla="*/ 21194 w 42373"/>
                    <a:gd name="connsiteY0" fmla="*/ 42389 h 42389"/>
                    <a:gd name="connsiteX1" fmla="*/ 42374 w 42373"/>
                    <a:gd name="connsiteY1" fmla="*/ 21247 h 42389"/>
                    <a:gd name="connsiteX2" fmla="*/ 21194 w 42373"/>
                    <a:gd name="connsiteY2" fmla="*/ 0 h 42389"/>
                    <a:gd name="connsiteX3" fmla="*/ 0 w 42373"/>
                    <a:gd name="connsiteY3" fmla="*/ 21247 h 42389"/>
                    <a:gd name="connsiteX4" fmla="*/ 21194 w 42373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9">
                      <a:moveTo>
                        <a:pt x="21194" y="42389"/>
                      </a:moveTo>
                      <a:cubicBezTo>
                        <a:pt x="32895" y="42389"/>
                        <a:pt x="42374" y="32887"/>
                        <a:pt x="42374" y="21247"/>
                      </a:cubicBezTo>
                      <a:cubicBezTo>
                        <a:pt x="42374" y="9531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95"/>
                        <a:pt x="9479" y="42389"/>
                        <a:pt x="2119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7" name="Forma libre 196">
                  <a:extLst>
                    <a:ext uri="{FF2B5EF4-FFF2-40B4-BE49-F238E27FC236}">
                      <a16:creationId xmlns:a16="http://schemas.microsoft.com/office/drawing/2014/main" id="{35CD9A64-D97F-B627-A10B-43C1EBBF8C58}"/>
                    </a:ext>
                  </a:extLst>
                </p:cNvPr>
                <p:cNvSpPr/>
                <p:nvPr/>
              </p:nvSpPr>
              <p:spPr>
                <a:xfrm>
                  <a:off x="5889151" y="3540413"/>
                  <a:ext cx="42373" cy="42389"/>
                </a:xfrm>
                <a:custGeom>
                  <a:avLst/>
                  <a:gdLst>
                    <a:gd name="connsiteX0" fmla="*/ 21179 w 42373"/>
                    <a:gd name="connsiteY0" fmla="*/ 42389 h 42389"/>
                    <a:gd name="connsiteX1" fmla="*/ 42374 w 42373"/>
                    <a:gd name="connsiteY1" fmla="*/ 21247 h 42389"/>
                    <a:gd name="connsiteX2" fmla="*/ 21179 w 42373"/>
                    <a:gd name="connsiteY2" fmla="*/ 0 h 42389"/>
                    <a:gd name="connsiteX3" fmla="*/ 0 w 42373"/>
                    <a:gd name="connsiteY3" fmla="*/ 21247 h 42389"/>
                    <a:gd name="connsiteX4" fmla="*/ 21179 w 42373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9">
                      <a:moveTo>
                        <a:pt x="21179" y="42389"/>
                      </a:moveTo>
                      <a:cubicBezTo>
                        <a:pt x="32857" y="42389"/>
                        <a:pt x="42374" y="32887"/>
                        <a:pt x="42374" y="21247"/>
                      </a:cubicBezTo>
                      <a:cubicBezTo>
                        <a:pt x="42374" y="9531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95"/>
                        <a:pt x="9479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8" name="Forma libre 197">
                  <a:extLst>
                    <a:ext uri="{FF2B5EF4-FFF2-40B4-BE49-F238E27FC236}">
                      <a16:creationId xmlns:a16="http://schemas.microsoft.com/office/drawing/2014/main" id="{BDD31140-89F2-6624-47EA-55E6F978E732}"/>
                    </a:ext>
                  </a:extLst>
                </p:cNvPr>
                <p:cNvSpPr/>
                <p:nvPr/>
              </p:nvSpPr>
              <p:spPr>
                <a:xfrm>
                  <a:off x="5942190" y="3540413"/>
                  <a:ext cx="42358" cy="42389"/>
                </a:xfrm>
                <a:custGeom>
                  <a:avLst/>
                  <a:gdLst>
                    <a:gd name="connsiteX0" fmla="*/ 21194 w 42358"/>
                    <a:gd name="connsiteY0" fmla="*/ 42389 h 42389"/>
                    <a:gd name="connsiteX1" fmla="*/ 42359 w 42358"/>
                    <a:gd name="connsiteY1" fmla="*/ 21247 h 42389"/>
                    <a:gd name="connsiteX2" fmla="*/ 21194 w 42358"/>
                    <a:gd name="connsiteY2" fmla="*/ 0 h 42389"/>
                    <a:gd name="connsiteX3" fmla="*/ 0 w 42358"/>
                    <a:gd name="connsiteY3" fmla="*/ 21247 h 42389"/>
                    <a:gd name="connsiteX4" fmla="*/ 21194 w 4235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9">
                      <a:moveTo>
                        <a:pt x="21194" y="42389"/>
                      </a:moveTo>
                      <a:cubicBezTo>
                        <a:pt x="32895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895"/>
                        <a:pt x="9464" y="42389"/>
                        <a:pt x="2119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9" name="Forma libre 198">
                  <a:extLst>
                    <a:ext uri="{FF2B5EF4-FFF2-40B4-BE49-F238E27FC236}">
                      <a16:creationId xmlns:a16="http://schemas.microsoft.com/office/drawing/2014/main" id="{E870BFEF-52C6-1409-D991-7AB2551489C6}"/>
                    </a:ext>
                  </a:extLst>
                </p:cNvPr>
                <p:cNvSpPr/>
                <p:nvPr/>
              </p:nvSpPr>
              <p:spPr>
                <a:xfrm>
                  <a:off x="5995243" y="3540413"/>
                  <a:ext cx="42358" cy="42389"/>
                </a:xfrm>
                <a:custGeom>
                  <a:avLst/>
                  <a:gdLst>
                    <a:gd name="connsiteX0" fmla="*/ 21164 w 42358"/>
                    <a:gd name="connsiteY0" fmla="*/ 42389 h 42389"/>
                    <a:gd name="connsiteX1" fmla="*/ 42359 w 42358"/>
                    <a:gd name="connsiteY1" fmla="*/ 21247 h 42389"/>
                    <a:gd name="connsiteX2" fmla="*/ 21164 w 42358"/>
                    <a:gd name="connsiteY2" fmla="*/ 0 h 42389"/>
                    <a:gd name="connsiteX3" fmla="*/ 0 w 42358"/>
                    <a:gd name="connsiteY3" fmla="*/ 21247 h 42389"/>
                    <a:gd name="connsiteX4" fmla="*/ 21164 w 4235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9">
                      <a:moveTo>
                        <a:pt x="21164" y="42389"/>
                      </a:moveTo>
                      <a:cubicBezTo>
                        <a:pt x="32880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95"/>
                        <a:pt x="9479" y="42389"/>
                        <a:pt x="2116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0" name="Forma libre 199">
                  <a:extLst>
                    <a:ext uri="{FF2B5EF4-FFF2-40B4-BE49-F238E27FC236}">
                      <a16:creationId xmlns:a16="http://schemas.microsoft.com/office/drawing/2014/main" id="{42EBE19D-FA64-560D-0F1E-06B0043FC1A7}"/>
                    </a:ext>
                  </a:extLst>
                </p:cNvPr>
                <p:cNvSpPr/>
                <p:nvPr/>
              </p:nvSpPr>
              <p:spPr>
                <a:xfrm>
                  <a:off x="6048282" y="3540413"/>
                  <a:ext cx="42389" cy="42389"/>
                </a:xfrm>
                <a:custGeom>
                  <a:avLst/>
                  <a:gdLst>
                    <a:gd name="connsiteX0" fmla="*/ 21195 w 42389"/>
                    <a:gd name="connsiteY0" fmla="*/ 42389 h 42389"/>
                    <a:gd name="connsiteX1" fmla="*/ 42389 w 42389"/>
                    <a:gd name="connsiteY1" fmla="*/ 21247 h 42389"/>
                    <a:gd name="connsiteX2" fmla="*/ 21195 w 42389"/>
                    <a:gd name="connsiteY2" fmla="*/ 0 h 42389"/>
                    <a:gd name="connsiteX3" fmla="*/ 0 w 42389"/>
                    <a:gd name="connsiteY3" fmla="*/ 21247 h 42389"/>
                    <a:gd name="connsiteX4" fmla="*/ 21195 w 42389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89">
                      <a:moveTo>
                        <a:pt x="21195" y="42389"/>
                      </a:moveTo>
                      <a:cubicBezTo>
                        <a:pt x="32895" y="42389"/>
                        <a:pt x="42389" y="32887"/>
                        <a:pt x="42389" y="21247"/>
                      </a:cubicBezTo>
                      <a:cubicBezTo>
                        <a:pt x="42389" y="9531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247"/>
                      </a:cubicBezTo>
                      <a:cubicBezTo>
                        <a:pt x="0" y="32895"/>
                        <a:pt x="9494" y="42389"/>
                        <a:pt x="21195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1" name="Forma libre 200">
                  <a:extLst>
                    <a:ext uri="{FF2B5EF4-FFF2-40B4-BE49-F238E27FC236}">
                      <a16:creationId xmlns:a16="http://schemas.microsoft.com/office/drawing/2014/main" id="{3006CEC6-7942-E64F-A2AE-976955CEAC5F}"/>
                    </a:ext>
                  </a:extLst>
                </p:cNvPr>
                <p:cNvSpPr/>
                <p:nvPr/>
              </p:nvSpPr>
              <p:spPr>
                <a:xfrm>
                  <a:off x="6101328" y="3540413"/>
                  <a:ext cx="42366" cy="42389"/>
                </a:xfrm>
                <a:custGeom>
                  <a:avLst/>
                  <a:gdLst>
                    <a:gd name="connsiteX0" fmla="*/ 21187 w 42366"/>
                    <a:gd name="connsiteY0" fmla="*/ 42389 h 42389"/>
                    <a:gd name="connsiteX1" fmla="*/ 42367 w 42366"/>
                    <a:gd name="connsiteY1" fmla="*/ 21247 h 42389"/>
                    <a:gd name="connsiteX2" fmla="*/ 21187 w 42366"/>
                    <a:gd name="connsiteY2" fmla="*/ 0 h 42389"/>
                    <a:gd name="connsiteX3" fmla="*/ 0 w 42366"/>
                    <a:gd name="connsiteY3" fmla="*/ 21247 h 42389"/>
                    <a:gd name="connsiteX4" fmla="*/ 21187 w 42366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89">
                      <a:moveTo>
                        <a:pt x="21187" y="42389"/>
                      </a:moveTo>
                      <a:cubicBezTo>
                        <a:pt x="32902" y="42389"/>
                        <a:pt x="42367" y="32887"/>
                        <a:pt x="42367" y="21247"/>
                      </a:cubicBezTo>
                      <a:cubicBezTo>
                        <a:pt x="42367" y="9531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247"/>
                      </a:cubicBezTo>
                      <a:cubicBezTo>
                        <a:pt x="0" y="32895"/>
                        <a:pt x="9517" y="42389"/>
                        <a:pt x="21187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2" name="Forma libre 201">
                  <a:extLst>
                    <a:ext uri="{FF2B5EF4-FFF2-40B4-BE49-F238E27FC236}">
                      <a16:creationId xmlns:a16="http://schemas.microsoft.com/office/drawing/2014/main" id="{6891BA7A-75CE-588D-F14B-456A3534700F}"/>
                    </a:ext>
                  </a:extLst>
                </p:cNvPr>
                <p:cNvSpPr/>
                <p:nvPr/>
              </p:nvSpPr>
              <p:spPr>
                <a:xfrm>
                  <a:off x="6154412" y="3540413"/>
                  <a:ext cx="42351" cy="42389"/>
                </a:xfrm>
                <a:custGeom>
                  <a:avLst/>
                  <a:gdLst>
                    <a:gd name="connsiteX0" fmla="*/ 21180 w 42351"/>
                    <a:gd name="connsiteY0" fmla="*/ 42389 h 42389"/>
                    <a:gd name="connsiteX1" fmla="*/ 42351 w 42351"/>
                    <a:gd name="connsiteY1" fmla="*/ 21247 h 42389"/>
                    <a:gd name="connsiteX2" fmla="*/ 21180 w 42351"/>
                    <a:gd name="connsiteY2" fmla="*/ 0 h 42389"/>
                    <a:gd name="connsiteX3" fmla="*/ 0 w 42351"/>
                    <a:gd name="connsiteY3" fmla="*/ 21247 h 42389"/>
                    <a:gd name="connsiteX4" fmla="*/ 21180 w 42351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89">
                      <a:moveTo>
                        <a:pt x="21180" y="42389"/>
                      </a:moveTo>
                      <a:cubicBezTo>
                        <a:pt x="32888" y="42389"/>
                        <a:pt x="42351" y="32887"/>
                        <a:pt x="42351" y="21247"/>
                      </a:cubicBezTo>
                      <a:cubicBezTo>
                        <a:pt x="42351" y="9531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895"/>
                        <a:pt x="9464" y="42389"/>
                        <a:pt x="21180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3" name="Forma libre 202">
                  <a:extLst>
                    <a:ext uri="{FF2B5EF4-FFF2-40B4-BE49-F238E27FC236}">
                      <a16:creationId xmlns:a16="http://schemas.microsoft.com/office/drawing/2014/main" id="{CE09430D-49A1-5176-9524-382AAC9EDDFC}"/>
                    </a:ext>
                  </a:extLst>
                </p:cNvPr>
                <p:cNvSpPr/>
                <p:nvPr/>
              </p:nvSpPr>
              <p:spPr>
                <a:xfrm>
                  <a:off x="6207451" y="3540413"/>
                  <a:ext cx="42358" cy="42389"/>
                </a:xfrm>
                <a:custGeom>
                  <a:avLst/>
                  <a:gdLst>
                    <a:gd name="connsiteX0" fmla="*/ 21179 w 42358"/>
                    <a:gd name="connsiteY0" fmla="*/ 42389 h 42389"/>
                    <a:gd name="connsiteX1" fmla="*/ 42359 w 42358"/>
                    <a:gd name="connsiteY1" fmla="*/ 21247 h 42389"/>
                    <a:gd name="connsiteX2" fmla="*/ 21179 w 42358"/>
                    <a:gd name="connsiteY2" fmla="*/ 0 h 42389"/>
                    <a:gd name="connsiteX3" fmla="*/ 0 w 42358"/>
                    <a:gd name="connsiteY3" fmla="*/ 21247 h 42389"/>
                    <a:gd name="connsiteX4" fmla="*/ 21179 w 4235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9">
                      <a:moveTo>
                        <a:pt x="21179" y="42389"/>
                      </a:moveTo>
                      <a:cubicBezTo>
                        <a:pt x="32895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895"/>
                        <a:pt x="9494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4" name="Forma libre 203">
                  <a:extLst>
                    <a:ext uri="{FF2B5EF4-FFF2-40B4-BE49-F238E27FC236}">
                      <a16:creationId xmlns:a16="http://schemas.microsoft.com/office/drawing/2014/main" id="{101178E3-1FA5-C13A-AB34-E6B8C25472FB}"/>
                    </a:ext>
                  </a:extLst>
                </p:cNvPr>
                <p:cNvSpPr/>
                <p:nvPr/>
              </p:nvSpPr>
              <p:spPr>
                <a:xfrm>
                  <a:off x="6260519" y="3540413"/>
                  <a:ext cx="42359" cy="42389"/>
                </a:xfrm>
                <a:custGeom>
                  <a:avLst/>
                  <a:gdLst>
                    <a:gd name="connsiteX0" fmla="*/ 21142 w 42359"/>
                    <a:gd name="connsiteY0" fmla="*/ 42389 h 42389"/>
                    <a:gd name="connsiteX1" fmla="*/ 42359 w 42359"/>
                    <a:gd name="connsiteY1" fmla="*/ 21247 h 42389"/>
                    <a:gd name="connsiteX2" fmla="*/ 21142 w 42359"/>
                    <a:gd name="connsiteY2" fmla="*/ 0 h 42389"/>
                    <a:gd name="connsiteX3" fmla="*/ 0 w 42359"/>
                    <a:gd name="connsiteY3" fmla="*/ 21247 h 42389"/>
                    <a:gd name="connsiteX4" fmla="*/ 21142 w 42359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89">
                      <a:moveTo>
                        <a:pt x="21142" y="42389"/>
                      </a:moveTo>
                      <a:cubicBezTo>
                        <a:pt x="32888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895"/>
                        <a:pt x="9464" y="42389"/>
                        <a:pt x="21142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5" name="Forma libre 204">
                  <a:extLst>
                    <a:ext uri="{FF2B5EF4-FFF2-40B4-BE49-F238E27FC236}">
                      <a16:creationId xmlns:a16="http://schemas.microsoft.com/office/drawing/2014/main" id="{159D9AE9-5354-90C5-6507-50305BEFF82A}"/>
                    </a:ext>
                  </a:extLst>
                </p:cNvPr>
                <p:cNvSpPr/>
                <p:nvPr/>
              </p:nvSpPr>
              <p:spPr>
                <a:xfrm>
                  <a:off x="6313528" y="3540413"/>
                  <a:ext cx="42388" cy="42389"/>
                </a:xfrm>
                <a:custGeom>
                  <a:avLst/>
                  <a:gdLst>
                    <a:gd name="connsiteX0" fmla="*/ 21209 w 42388"/>
                    <a:gd name="connsiteY0" fmla="*/ 42389 h 42389"/>
                    <a:gd name="connsiteX1" fmla="*/ 42389 w 42388"/>
                    <a:gd name="connsiteY1" fmla="*/ 21247 h 42389"/>
                    <a:gd name="connsiteX2" fmla="*/ 21209 w 42388"/>
                    <a:gd name="connsiteY2" fmla="*/ 0 h 42389"/>
                    <a:gd name="connsiteX3" fmla="*/ 0 w 42388"/>
                    <a:gd name="connsiteY3" fmla="*/ 21247 h 42389"/>
                    <a:gd name="connsiteX4" fmla="*/ 21209 w 4238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89">
                      <a:moveTo>
                        <a:pt x="21209" y="42389"/>
                      </a:moveTo>
                      <a:cubicBezTo>
                        <a:pt x="32895" y="42389"/>
                        <a:pt x="42389" y="32887"/>
                        <a:pt x="42389" y="21247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895"/>
                        <a:pt x="9494" y="42389"/>
                        <a:pt x="2120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6" name="Forma libre 205">
                  <a:extLst>
                    <a:ext uri="{FF2B5EF4-FFF2-40B4-BE49-F238E27FC236}">
                      <a16:creationId xmlns:a16="http://schemas.microsoft.com/office/drawing/2014/main" id="{BB90F26A-48D7-29F1-B1F5-CC967685C3AD}"/>
                    </a:ext>
                  </a:extLst>
                </p:cNvPr>
                <p:cNvSpPr/>
                <p:nvPr/>
              </p:nvSpPr>
              <p:spPr>
                <a:xfrm>
                  <a:off x="5836082" y="3593527"/>
                  <a:ext cx="42373" cy="42299"/>
                </a:xfrm>
                <a:custGeom>
                  <a:avLst/>
                  <a:gdLst>
                    <a:gd name="connsiteX0" fmla="*/ 21194 w 42373"/>
                    <a:gd name="connsiteY0" fmla="*/ 42299 h 42299"/>
                    <a:gd name="connsiteX1" fmla="*/ 42374 w 42373"/>
                    <a:gd name="connsiteY1" fmla="*/ 21179 h 42299"/>
                    <a:gd name="connsiteX2" fmla="*/ 21194 w 42373"/>
                    <a:gd name="connsiteY2" fmla="*/ 0 h 42299"/>
                    <a:gd name="connsiteX3" fmla="*/ 0 w 42373"/>
                    <a:gd name="connsiteY3" fmla="*/ 21179 h 42299"/>
                    <a:gd name="connsiteX4" fmla="*/ 21194 w 42373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99">
                      <a:moveTo>
                        <a:pt x="21194" y="42299"/>
                      </a:moveTo>
                      <a:cubicBezTo>
                        <a:pt x="32895" y="42299"/>
                        <a:pt x="42374" y="32887"/>
                        <a:pt x="42374" y="21179"/>
                      </a:cubicBezTo>
                      <a:cubicBezTo>
                        <a:pt x="42374" y="9457"/>
                        <a:pt x="32895" y="0"/>
                        <a:pt x="21194" y="0"/>
                      </a:cubicBezTo>
                      <a:cubicBezTo>
                        <a:pt x="9479" y="0"/>
                        <a:pt x="0" y="9464"/>
                        <a:pt x="0" y="21179"/>
                      </a:cubicBezTo>
                      <a:cubicBezTo>
                        <a:pt x="0" y="32887"/>
                        <a:pt x="9479" y="42299"/>
                        <a:pt x="21194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7" name="Forma libre 206">
                  <a:extLst>
                    <a:ext uri="{FF2B5EF4-FFF2-40B4-BE49-F238E27FC236}">
                      <a16:creationId xmlns:a16="http://schemas.microsoft.com/office/drawing/2014/main" id="{B262ED83-D26C-EE4D-EE1A-CCACDC305D6B}"/>
                    </a:ext>
                  </a:extLst>
                </p:cNvPr>
                <p:cNvSpPr/>
                <p:nvPr/>
              </p:nvSpPr>
              <p:spPr>
                <a:xfrm>
                  <a:off x="5889151" y="3593527"/>
                  <a:ext cx="42373" cy="42299"/>
                </a:xfrm>
                <a:custGeom>
                  <a:avLst/>
                  <a:gdLst>
                    <a:gd name="connsiteX0" fmla="*/ 21179 w 42373"/>
                    <a:gd name="connsiteY0" fmla="*/ 42299 h 42299"/>
                    <a:gd name="connsiteX1" fmla="*/ 42374 w 42373"/>
                    <a:gd name="connsiteY1" fmla="*/ 21179 h 42299"/>
                    <a:gd name="connsiteX2" fmla="*/ 21179 w 42373"/>
                    <a:gd name="connsiteY2" fmla="*/ 0 h 42299"/>
                    <a:gd name="connsiteX3" fmla="*/ 0 w 42373"/>
                    <a:gd name="connsiteY3" fmla="*/ 21179 h 42299"/>
                    <a:gd name="connsiteX4" fmla="*/ 21179 w 42373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99">
                      <a:moveTo>
                        <a:pt x="21179" y="42299"/>
                      </a:moveTo>
                      <a:cubicBezTo>
                        <a:pt x="32857" y="42299"/>
                        <a:pt x="42374" y="32887"/>
                        <a:pt x="42374" y="21179"/>
                      </a:cubicBezTo>
                      <a:cubicBezTo>
                        <a:pt x="42374" y="9457"/>
                        <a:pt x="32857" y="0"/>
                        <a:pt x="21179" y="0"/>
                      </a:cubicBezTo>
                      <a:cubicBezTo>
                        <a:pt x="9479" y="0"/>
                        <a:pt x="0" y="9464"/>
                        <a:pt x="0" y="21179"/>
                      </a:cubicBezTo>
                      <a:cubicBezTo>
                        <a:pt x="0" y="32887"/>
                        <a:pt x="9479" y="42299"/>
                        <a:pt x="21179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8" name="Forma libre 207">
                  <a:extLst>
                    <a:ext uri="{FF2B5EF4-FFF2-40B4-BE49-F238E27FC236}">
                      <a16:creationId xmlns:a16="http://schemas.microsoft.com/office/drawing/2014/main" id="{E5A8395B-2139-E1D3-E97B-C1BB3B634545}"/>
                    </a:ext>
                  </a:extLst>
                </p:cNvPr>
                <p:cNvSpPr/>
                <p:nvPr/>
              </p:nvSpPr>
              <p:spPr>
                <a:xfrm>
                  <a:off x="5942190" y="3593527"/>
                  <a:ext cx="42358" cy="42299"/>
                </a:xfrm>
                <a:custGeom>
                  <a:avLst/>
                  <a:gdLst>
                    <a:gd name="connsiteX0" fmla="*/ 21194 w 42358"/>
                    <a:gd name="connsiteY0" fmla="*/ 42299 h 42299"/>
                    <a:gd name="connsiteX1" fmla="*/ 42359 w 42358"/>
                    <a:gd name="connsiteY1" fmla="*/ 21179 h 42299"/>
                    <a:gd name="connsiteX2" fmla="*/ 21194 w 42358"/>
                    <a:gd name="connsiteY2" fmla="*/ 0 h 42299"/>
                    <a:gd name="connsiteX3" fmla="*/ 0 w 42358"/>
                    <a:gd name="connsiteY3" fmla="*/ 21179 h 42299"/>
                    <a:gd name="connsiteX4" fmla="*/ 21194 w 42358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99">
                      <a:moveTo>
                        <a:pt x="21194" y="42299"/>
                      </a:moveTo>
                      <a:cubicBezTo>
                        <a:pt x="32895" y="42299"/>
                        <a:pt x="42359" y="32887"/>
                        <a:pt x="42359" y="21179"/>
                      </a:cubicBezTo>
                      <a:cubicBezTo>
                        <a:pt x="42359" y="9457"/>
                        <a:pt x="32895" y="0"/>
                        <a:pt x="21194" y="0"/>
                      </a:cubicBezTo>
                      <a:cubicBezTo>
                        <a:pt x="9464" y="0"/>
                        <a:pt x="0" y="9464"/>
                        <a:pt x="0" y="21179"/>
                      </a:cubicBezTo>
                      <a:cubicBezTo>
                        <a:pt x="0" y="32887"/>
                        <a:pt x="9464" y="42299"/>
                        <a:pt x="21194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9" name="Forma libre 208">
                  <a:extLst>
                    <a:ext uri="{FF2B5EF4-FFF2-40B4-BE49-F238E27FC236}">
                      <a16:creationId xmlns:a16="http://schemas.microsoft.com/office/drawing/2014/main" id="{43A9B76A-E42D-0B4D-4B02-2AECAA398C98}"/>
                    </a:ext>
                  </a:extLst>
                </p:cNvPr>
                <p:cNvSpPr/>
                <p:nvPr/>
              </p:nvSpPr>
              <p:spPr>
                <a:xfrm>
                  <a:off x="5995243" y="3593527"/>
                  <a:ext cx="42358" cy="42299"/>
                </a:xfrm>
                <a:custGeom>
                  <a:avLst/>
                  <a:gdLst>
                    <a:gd name="connsiteX0" fmla="*/ 21164 w 42358"/>
                    <a:gd name="connsiteY0" fmla="*/ 42299 h 42299"/>
                    <a:gd name="connsiteX1" fmla="*/ 42359 w 42358"/>
                    <a:gd name="connsiteY1" fmla="*/ 21179 h 42299"/>
                    <a:gd name="connsiteX2" fmla="*/ 21164 w 42358"/>
                    <a:gd name="connsiteY2" fmla="*/ 0 h 42299"/>
                    <a:gd name="connsiteX3" fmla="*/ 0 w 42358"/>
                    <a:gd name="connsiteY3" fmla="*/ 21179 h 42299"/>
                    <a:gd name="connsiteX4" fmla="*/ 21164 w 42358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99">
                      <a:moveTo>
                        <a:pt x="21164" y="42299"/>
                      </a:moveTo>
                      <a:cubicBezTo>
                        <a:pt x="32880" y="42299"/>
                        <a:pt x="42359" y="32887"/>
                        <a:pt x="42359" y="21179"/>
                      </a:cubicBezTo>
                      <a:cubicBezTo>
                        <a:pt x="42359" y="9457"/>
                        <a:pt x="32880" y="0"/>
                        <a:pt x="21164" y="0"/>
                      </a:cubicBezTo>
                      <a:cubicBezTo>
                        <a:pt x="9479" y="0"/>
                        <a:pt x="0" y="9464"/>
                        <a:pt x="0" y="21179"/>
                      </a:cubicBezTo>
                      <a:cubicBezTo>
                        <a:pt x="0" y="32887"/>
                        <a:pt x="9479" y="42299"/>
                        <a:pt x="21164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0" name="Forma libre 209">
                  <a:extLst>
                    <a:ext uri="{FF2B5EF4-FFF2-40B4-BE49-F238E27FC236}">
                      <a16:creationId xmlns:a16="http://schemas.microsoft.com/office/drawing/2014/main" id="{754187BA-8B16-B5E6-ECA5-38881E584D45}"/>
                    </a:ext>
                  </a:extLst>
                </p:cNvPr>
                <p:cNvSpPr/>
                <p:nvPr/>
              </p:nvSpPr>
              <p:spPr>
                <a:xfrm>
                  <a:off x="6048282" y="3593527"/>
                  <a:ext cx="42389" cy="42299"/>
                </a:xfrm>
                <a:custGeom>
                  <a:avLst/>
                  <a:gdLst>
                    <a:gd name="connsiteX0" fmla="*/ 21195 w 42389"/>
                    <a:gd name="connsiteY0" fmla="*/ 42299 h 42299"/>
                    <a:gd name="connsiteX1" fmla="*/ 42389 w 42389"/>
                    <a:gd name="connsiteY1" fmla="*/ 21179 h 42299"/>
                    <a:gd name="connsiteX2" fmla="*/ 21195 w 42389"/>
                    <a:gd name="connsiteY2" fmla="*/ 0 h 42299"/>
                    <a:gd name="connsiteX3" fmla="*/ 0 w 42389"/>
                    <a:gd name="connsiteY3" fmla="*/ 21179 h 42299"/>
                    <a:gd name="connsiteX4" fmla="*/ 21195 w 42389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99">
                      <a:moveTo>
                        <a:pt x="21195" y="42299"/>
                      </a:moveTo>
                      <a:cubicBezTo>
                        <a:pt x="32895" y="42299"/>
                        <a:pt x="42389" y="32887"/>
                        <a:pt x="42389" y="21179"/>
                      </a:cubicBezTo>
                      <a:cubicBezTo>
                        <a:pt x="42389" y="9457"/>
                        <a:pt x="32887" y="0"/>
                        <a:pt x="21195" y="0"/>
                      </a:cubicBezTo>
                      <a:cubicBezTo>
                        <a:pt x="9501" y="0"/>
                        <a:pt x="0" y="9464"/>
                        <a:pt x="0" y="21179"/>
                      </a:cubicBezTo>
                      <a:cubicBezTo>
                        <a:pt x="0" y="32887"/>
                        <a:pt x="9494" y="42299"/>
                        <a:pt x="21195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1" name="Forma libre 210">
                  <a:extLst>
                    <a:ext uri="{FF2B5EF4-FFF2-40B4-BE49-F238E27FC236}">
                      <a16:creationId xmlns:a16="http://schemas.microsoft.com/office/drawing/2014/main" id="{43024535-FB75-CC4F-0439-944C31BE5C79}"/>
                    </a:ext>
                  </a:extLst>
                </p:cNvPr>
                <p:cNvSpPr/>
                <p:nvPr/>
              </p:nvSpPr>
              <p:spPr>
                <a:xfrm>
                  <a:off x="6101328" y="3593527"/>
                  <a:ext cx="42366" cy="42299"/>
                </a:xfrm>
                <a:custGeom>
                  <a:avLst/>
                  <a:gdLst>
                    <a:gd name="connsiteX0" fmla="*/ 21187 w 42366"/>
                    <a:gd name="connsiteY0" fmla="*/ 42299 h 42299"/>
                    <a:gd name="connsiteX1" fmla="*/ 42367 w 42366"/>
                    <a:gd name="connsiteY1" fmla="*/ 21179 h 42299"/>
                    <a:gd name="connsiteX2" fmla="*/ 21187 w 42366"/>
                    <a:gd name="connsiteY2" fmla="*/ 0 h 42299"/>
                    <a:gd name="connsiteX3" fmla="*/ 0 w 42366"/>
                    <a:gd name="connsiteY3" fmla="*/ 21179 h 42299"/>
                    <a:gd name="connsiteX4" fmla="*/ 21187 w 42366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299">
                      <a:moveTo>
                        <a:pt x="21187" y="42299"/>
                      </a:moveTo>
                      <a:cubicBezTo>
                        <a:pt x="32902" y="42299"/>
                        <a:pt x="42367" y="32887"/>
                        <a:pt x="42367" y="21179"/>
                      </a:cubicBezTo>
                      <a:cubicBezTo>
                        <a:pt x="42367" y="9457"/>
                        <a:pt x="32902" y="0"/>
                        <a:pt x="21187" y="0"/>
                      </a:cubicBezTo>
                      <a:cubicBezTo>
                        <a:pt x="9517" y="0"/>
                        <a:pt x="0" y="9464"/>
                        <a:pt x="0" y="21179"/>
                      </a:cubicBezTo>
                      <a:cubicBezTo>
                        <a:pt x="0" y="32887"/>
                        <a:pt x="9517" y="42299"/>
                        <a:pt x="21187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2" name="Forma libre 211">
                  <a:extLst>
                    <a:ext uri="{FF2B5EF4-FFF2-40B4-BE49-F238E27FC236}">
                      <a16:creationId xmlns:a16="http://schemas.microsoft.com/office/drawing/2014/main" id="{220D1AAD-7BD5-C932-DBB4-82722557390D}"/>
                    </a:ext>
                  </a:extLst>
                </p:cNvPr>
                <p:cNvSpPr/>
                <p:nvPr/>
              </p:nvSpPr>
              <p:spPr>
                <a:xfrm>
                  <a:off x="6154412" y="3593527"/>
                  <a:ext cx="42351" cy="42299"/>
                </a:xfrm>
                <a:custGeom>
                  <a:avLst/>
                  <a:gdLst>
                    <a:gd name="connsiteX0" fmla="*/ 21180 w 42351"/>
                    <a:gd name="connsiteY0" fmla="*/ 42299 h 42299"/>
                    <a:gd name="connsiteX1" fmla="*/ 42351 w 42351"/>
                    <a:gd name="connsiteY1" fmla="*/ 21179 h 42299"/>
                    <a:gd name="connsiteX2" fmla="*/ 21180 w 42351"/>
                    <a:gd name="connsiteY2" fmla="*/ 0 h 42299"/>
                    <a:gd name="connsiteX3" fmla="*/ 0 w 42351"/>
                    <a:gd name="connsiteY3" fmla="*/ 21179 h 42299"/>
                    <a:gd name="connsiteX4" fmla="*/ 21180 w 42351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299">
                      <a:moveTo>
                        <a:pt x="21180" y="42299"/>
                      </a:moveTo>
                      <a:cubicBezTo>
                        <a:pt x="32888" y="42299"/>
                        <a:pt x="42351" y="32887"/>
                        <a:pt x="42351" y="21179"/>
                      </a:cubicBezTo>
                      <a:cubicBezTo>
                        <a:pt x="42351" y="9457"/>
                        <a:pt x="32888" y="0"/>
                        <a:pt x="21180" y="0"/>
                      </a:cubicBezTo>
                      <a:cubicBezTo>
                        <a:pt x="9457" y="0"/>
                        <a:pt x="0" y="9464"/>
                        <a:pt x="0" y="21179"/>
                      </a:cubicBezTo>
                      <a:cubicBezTo>
                        <a:pt x="0" y="32887"/>
                        <a:pt x="9464" y="42299"/>
                        <a:pt x="21180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3" name="Forma libre 212">
                  <a:extLst>
                    <a:ext uri="{FF2B5EF4-FFF2-40B4-BE49-F238E27FC236}">
                      <a16:creationId xmlns:a16="http://schemas.microsoft.com/office/drawing/2014/main" id="{AA16A1D7-530E-A66A-366B-86294CFB6659}"/>
                    </a:ext>
                  </a:extLst>
                </p:cNvPr>
                <p:cNvSpPr/>
                <p:nvPr/>
              </p:nvSpPr>
              <p:spPr>
                <a:xfrm>
                  <a:off x="6207451" y="3593527"/>
                  <a:ext cx="42358" cy="42299"/>
                </a:xfrm>
                <a:custGeom>
                  <a:avLst/>
                  <a:gdLst>
                    <a:gd name="connsiteX0" fmla="*/ 21179 w 42358"/>
                    <a:gd name="connsiteY0" fmla="*/ 42299 h 42299"/>
                    <a:gd name="connsiteX1" fmla="*/ 42359 w 42358"/>
                    <a:gd name="connsiteY1" fmla="*/ 21179 h 42299"/>
                    <a:gd name="connsiteX2" fmla="*/ 21179 w 42358"/>
                    <a:gd name="connsiteY2" fmla="*/ 0 h 42299"/>
                    <a:gd name="connsiteX3" fmla="*/ 0 w 42358"/>
                    <a:gd name="connsiteY3" fmla="*/ 21179 h 42299"/>
                    <a:gd name="connsiteX4" fmla="*/ 21179 w 42358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99">
                      <a:moveTo>
                        <a:pt x="21179" y="42299"/>
                      </a:moveTo>
                      <a:cubicBezTo>
                        <a:pt x="32895" y="42299"/>
                        <a:pt x="42359" y="32887"/>
                        <a:pt x="42359" y="21179"/>
                      </a:cubicBezTo>
                      <a:cubicBezTo>
                        <a:pt x="42359" y="9457"/>
                        <a:pt x="32887" y="0"/>
                        <a:pt x="21179" y="0"/>
                      </a:cubicBezTo>
                      <a:cubicBezTo>
                        <a:pt x="9494" y="0"/>
                        <a:pt x="0" y="9464"/>
                        <a:pt x="0" y="21179"/>
                      </a:cubicBezTo>
                      <a:cubicBezTo>
                        <a:pt x="0" y="32887"/>
                        <a:pt x="9494" y="42299"/>
                        <a:pt x="21179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4" name="Forma libre 213">
                  <a:extLst>
                    <a:ext uri="{FF2B5EF4-FFF2-40B4-BE49-F238E27FC236}">
                      <a16:creationId xmlns:a16="http://schemas.microsoft.com/office/drawing/2014/main" id="{BD59ABAF-8A8F-16A5-2D55-5634AE220B81}"/>
                    </a:ext>
                  </a:extLst>
                </p:cNvPr>
                <p:cNvSpPr/>
                <p:nvPr/>
              </p:nvSpPr>
              <p:spPr>
                <a:xfrm>
                  <a:off x="6260519" y="3593527"/>
                  <a:ext cx="42359" cy="42299"/>
                </a:xfrm>
                <a:custGeom>
                  <a:avLst/>
                  <a:gdLst>
                    <a:gd name="connsiteX0" fmla="*/ 21142 w 42359"/>
                    <a:gd name="connsiteY0" fmla="*/ 42299 h 42299"/>
                    <a:gd name="connsiteX1" fmla="*/ 42359 w 42359"/>
                    <a:gd name="connsiteY1" fmla="*/ 21179 h 42299"/>
                    <a:gd name="connsiteX2" fmla="*/ 21142 w 42359"/>
                    <a:gd name="connsiteY2" fmla="*/ 0 h 42299"/>
                    <a:gd name="connsiteX3" fmla="*/ 0 w 42359"/>
                    <a:gd name="connsiteY3" fmla="*/ 21179 h 42299"/>
                    <a:gd name="connsiteX4" fmla="*/ 21142 w 42359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99">
                      <a:moveTo>
                        <a:pt x="21142" y="42299"/>
                      </a:moveTo>
                      <a:cubicBezTo>
                        <a:pt x="32888" y="42299"/>
                        <a:pt x="42359" y="32887"/>
                        <a:pt x="42359" y="21179"/>
                      </a:cubicBezTo>
                      <a:cubicBezTo>
                        <a:pt x="42359" y="9457"/>
                        <a:pt x="32888" y="0"/>
                        <a:pt x="21142" y="0"/>
                      </a:cubicBezTo>
                      <a:cubicBezTo>
                        <a:pt x="9457" y="0"/>
                        <a:pt x="0" y="9464"/>
                        <a:pt x="0" y="21179"/>
                      </a:cubicBezTo>
                      <a:cubicBezTo>
                        <a:pt x="0" y="32887"/>
                        <a:pt x="9464" y="42299"/>
                        <a:pt x="21142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5" name="Forma libre 214">
                  <a:extLst>
                    <a:ext uri="{FF2B5EF4-FFF2-40B4-BE49-F238E27FC236}">
                      <a16:creationId xmlns:a16="http://schemas.microsoft.com/office/drawing/2014/main" id="{A9352154-6D44-5463-69A5-6D9A13F0A72D}"/>
                    </a:ext>
                  </a:extLst>
                </p:cNvPr>
                <p:cNvSpPr/>
                <p:nvPr/>
              </p:nvSpPr>
              <p:spPr>
                <a:xfrm>
                  <a:off x="6313528" y="3593527"/>
                  <a:ext cx="42388" cy="42299"/>
                </a:xfrm>
                <a:custGeom>
                  <a:avLst/>
                  <a:gdLst>
                    <a:gd name="connsiteX0" fmla="*/ 21209 w 42388"/>
                    <a:gd name="connsiteY0" fmla="*/ 42299 h 42299"/>
                    <a:gd name="connsiteX1" fmla="*/ 42389 w 42388"/>
                    <a:gd name="connsiteY1" fmla="*/ 21179 h 42299"/>
                    <a:gd name="connsiteX2" fmla="*/ 21209 w 42388"/>
                    <a:gd name="connsiteY2" fmla="*/ 0 h 42299"/>
                    <a:gd name="connsiteX3" fmla="*/ 0 w 42388"/>
                    <a:gd name="connsiteY3" fmla="*/ 21179 h 42299"/>
                    <a:gd name="connsiteX4" fmla="*/ 21209 w 42388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299">
                      <a:moveTo>
                        <a:pt x="21209" y="42299"/>
                      </a:moveTo>
                      <a:cubicBezTo>
                        <a:pt x="32895" y="42299"/>
                        <a:pt x="42389" y="32887"/>
                        <a:pt x="42389" y="21179"/>
                      </a:cubicBezTo>
                      <a:cubicBezTo>
                        <a:pt x="42389" y="9457"/>
                        <a:pt x="32887" y="0"/>
                        <a:pt x="21209" y="0"/>
                      </a:cubicBezTo>
                      <a:cubicBezTo>
                        <a:pt x="9494" y="0"/>
                        <a:pt x="0" y="9464"/>
                        <a:pt x="0" y="21179"/>
                      </a:cubicBezTo>
                      <a:cubicBezTo>
                        <a:pt x="-8" y="32887"/>
                        <a:pt x="9494" y="42299"/>
                        <a:pt x="21209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6" name="Forma libre 215">
                  <a:extLst>
                    <a:ext uri="{FF2B5EF4-FFF2-40B4-BE49-F238E27FC236}">
                      <a16:creationId xmlns:a16="http://schemas.microsoft.com/office/drawing/2014/main" id="{0CD0E6E6-AAEC-B298-167A-017D7314153E}"/>
                    </a:ext>
                  </a:extLst>
                </p:cNvPr>
                <p:cNvSpPr/>
                <p:nvPr/>
              </p:nvSpPr>
              <p:spPr>
                <a:xfrm>
                  <a:off x="5783043" y="3646558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57 h 42373"/>
                    <a:gd name="connsiteX2" fmla="*/ 21179 w 42343"/>
                    <a:gd name="connsiteY2" fmla="*/ 0 h 42373"/>
                    <a:gd name="connsiteX3" fmla="*/ 0 w 42343"/>
                    <a:gd name="connsiteY3" fmla="*/ 2115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7"/>
                        <a:pt x="42344" y="21157"/>
                      </a:cubicBezTo>
                      <a:cubicBezTo>
                        <a:pt x="42344" y="9479"/>
                        <a:pt x="32865" y="0"/>
                        <a:pt x="21179" y="0"/>
                      </a:cubicBezTo>
                      <a:cubicBezTo>
                        <a:pt x="9479" y="0"/>
                        <a:pt x="0" y="9487"/>
                        <a:pt x="0" y="21157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7" name="Forma libre 216">
                  <a:extLst>
                    <a:ext uri="{FF2B5EF4-FFF2-40B4-BE49-F238E27FC236}">
                      <a16:creationId xmlns:a16="http://schemas.microsoft.com/office/drawing/2014/main" id="{2A6AD73F-9088-4D52-8AEB-D9D4B03BA383}"/>
                    </a:ext>
                  </a:extLst>
                </p:cNvPr>
                <p:cNvSpPr/>
                <p:nvPr/>
              </p:nvSpPr>
              <p:spPr>
                <a:xfrm>
                  <a:off x="5836082" y="3646558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7"/>
                        <a:pt x="42374" y="21157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87"/>
                        <a:pt x="0" y="21157"/>
                      </a:cubicBezTo>
                      <a:cubicBezTo>
                        <a:pt x="0" y="32887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8" name="Forma libre 217">
                  <a:extLst>
                    <a:ext uri="{FF2B5EF4-FFF2-40B4-BE49-F238E27FC236}">
                      <a16:creationId xmlns:a16="http://schemas.microsoft.com/office/drawing/2014/main" id="{83A6F41D-AB50-F91E-5039-41CD8FE1C5ED}"/>
                    </a:ext>
                  </a:extLst>
                </p:cNvPr>
                <p:cNvSpPr/>
                <p:nvPr/>
              </p:nvSpPr>
              <p:spPr>
                <a:xfrm>
                  <a:off x="5889151" y="3646558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57 h 42373"/>
                    <a:gd name="connsiteX2" fmla="*/ 21179 w 42373"/>
                    <a:gd name="connsiteY2" fmla="*/ 0 h 42373"/>
                    <a:gd name="connsiteX3" fmla="*/ 0 w 42373"/>
                    <a:gd name="connsiteY3" fmla="*/ 2115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7"/>
                        <a:pt x="42374" y="21157"/>
                      </a:cubicBezTo>
                      <a:cubicBezTo>
                        <a:pt x="42374" y="9479"/>
                        <a:pt x="32857" y="0"/>
                        <a:pt x="21179" y="0"/>
                      </a:cubicBezTo>
                      <a:cubicBezTo>
                        <a:pt x="9479" y="0"/>
                        <a:pt x="0" y="9487"/>
                        <a:pt x="0" y="21157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9" name="Forma libre 218">
                  <a:extLst>
                    <a:ext uri="{FF2B5EF4-FFF2-40B4-BE49-F238E27FC236}">
                      <a16:creationId xmlns:a16="http://schemas.microsoft.com/office/drawing/2014/main" id="{A434D2B8-C053-B3E3-9E16-302A1FE20759}"/>
                    </a:ext>
                  </a:extLst>
                </p:cNvPr>
                <p:cNvSpPr/>
                <p:nvPr/>
              </p:nvSpPr>
              <p:spPr>
                <a:xfrm>
                  <a:off x="5942190" y="3646558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57 h 42373"/>
                    <a:gd name="connsiteX2" fmla="*/ 21194 w 42358"/>
                    <a:gd name="connsiteY2" fmla="*/ 0 h 42373"/>
                    <a:gd name="connsiteX3" fmla="*/ 0 w 42358"/>
                    <a:gd name="connsiteY3" fmla="*/ 2115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479"/>
                        <a:pt x="32895" y="0"/>
                        <a:pt x="21194" y="0"/>
                      </a:cubicBezTo>
                      <a:cubicBezTo>
                        <a:pt x="9464" y="0"/>
                        <a:pt x="0" y="9487"/>
                        <a:pt x="0" y="21157"/>
                      </a:cubicBezTo>
                      <a:cubicBezTo>
                        <a:pt x="0" y="32887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0" name="Forma libre 219">
                  <a:extLst>
                    <a:ext uri="{FF2B5EF4-FFF2-40B4-BE49-F238E27FC236}">
                      <a16:creationId xmlns:a16="http://schemas.microsoft.com/office/drawing/2014/main" id="{0969D245-E40F-C54A-E3F7-956F5BC7486C}"/>
                    </a:ext>
                  </a:extLst>
                </p:cNvPr>
                <p:cNvSpPr/>
                <p:nvPr/>
              </p:nvSpPr>
              <p:spPr>
                <a:xfrm>
                  <a:off x="5995243" y="3646558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57 h 42373"/>
                    <a:gd name="connsiteX2" fmla="*/ 21164 w 42358"/>
                    <a:gd name="connsiteY2" fmla="*/ 0 h 42373"/>
                    <a:gd name="connsiteX3" fmla="*/ 0 w 42358"/>
                    <a:gd name="connsiteY3" fmla="*/ 2115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7"/>
                        <a:pt x="42359" y="21157"/>
                      </a:cubicBezTo>
                      <a:cubicBezTo>
                        <a:pt x="42359" y="9479"/>
                        <a:pt x="32880" y="0"/>
                        <a:pt x="21164" y="0"/>
                      </a:cubicBezTo>
                      <a:cubicBezTo>
                        <a:pt x="9479" y="0"/>
                        <a:pt x="0" y="9487"/>
                        <a:pt x="0" y="21157"/>
                      </a:cubicBezTo>
                      <a:cubicBezTo>
                        <a:pt x="0" y="32887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1" name="Forma libre 220">
                  <a:extLst>
                    <a:ext uri="{FF2B5EF4-FFF2-40B4-BE49-F238E27FC236}">
                      <a16:creationId xmlns:a16="http://schemas.microsoft.com/office/drawing/2014/main" id="{A202D419-1698-2FE8-51C7-09915A421BC0}"/>
                    </a:ext>
                  </a:extLst>
                </p:cNvPr>
                <p:cNvSpPr/>
                <p:nvPr/>
              </p:nvSpPr>
              <p:spPr>
                <a:xfrm>
                  <a:off x="6048282" y="3646558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57 h 42373"/>
                    <a:gd name="connsiteX2" fmla="*/ 21195 w 42389"/>
                    <a:gd name="connsiteY2" fmla="*/ 0 h 42373"/>
                    <a:gd name="connsiteX3" fmla="*/ 0 w 42389"/>
                    <a:gd name="connsiteY3" fmla="*/ 2115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479"/>
                        <a:pt x="32887" y="0"/>
                        <a:pt x="21195" y="0"/>
                      </a:cubicBezTo>
                      <a:cubicBezTo>
                        <a:pt x="9501" y="0"/>
                        <a:pt x="0" y="9487"/>
                        <a:pt x="0" y="21157"/>
                      </a:cubicBezTo>
                      <a:cubicBezTo>
                        <a:pt x="0" y="32887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2" name="Forma libre 221">
                  <a:extLst>
                    <a:ext uri="{FF2B5EF4-FFF2-40B4-BE49-F238E27FC236}">
                      <a16:creationId xmlns:a16="http://schemas.microsoft.com/office/drawing/2014/main" id="{CD654FEF-84A1-E8E6-4C02-B3076D900CE4}"/>
                    </a:ext>
                  </a:extLst>
                </p:cNvPr>
                <p:cNvSpPr/>
                <p:nvPr/>
              </p:nvSpPr>
              <p:spPr>
                <a:xfrm>
                  <a:off x="6101328" y="3646558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57 h 42373"/>
                    <a:gd name="connsiteX2" fmla="*/ 21187 w 42366"/>
                    <a:gd name="connsiteY2" fmla="*/ 0 h 42373"/>
                    <a:gd name="connsiteX3" fmla="*/ 0 w 42366"/>
                    <a:gd name="connsiteY3" fmla="*/ 2115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7"/>
                        <a:pt x="42367" y="21157"/>
                      </a:cubicBezTo>
                      <a:cubicBezTo>
                        <a:pt x="42367" y="9479"/>
                        <a:pt x="32902" y="0"/>
                        <a:pt x="21187" y="0"/>
                      </a:cubicBezTo>
                      <a:cubicBezTo>
                        <a:pt x="9517" y="0"/>
                        <a:pt x="0" y="9487"/>
                        <a:pt x="0" y="21157"/>
                      </a:cubicBezTo>
                      <a:cubicBezTo>
                        <a:pt x="0" y="32887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3" name="Forma libre 222">
                  <a:extLst>
                    <a:ext uri="{FF2B5EF4-FFF2-40B4-BE49-F238E27FC236}">
                      <a16:creationId xmlns:a16="http://schemas.microsoft.com/office/drawing/2014/main" id="{011811A8-FFF6-C970-9B47-451CCC33E483}"/>
                    </a:ext>
                  </a:extLst>
                </p:cNvPr>
                <p:cNvSpPr/>
                <p:nvPr/>
              </p:nvSpPr>
              <p:spPr>
                <a:xfrm>
                  <a:off x="6154412" y="3646558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57 h 42373"/>
                    <a:gd name="connsiteX2" fmla="*/ 21180 w 42351"/>
                    <a:gd name="connsiteY2" fmla="*/ 0 h 42373"/>
                    <a:gd name="connsiteX3" fmla="*/ 0 w 42351"/>
                    <a:gd name="connsiteY3" fmla="*/ 2115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7"/>
                        <a:pt x="42351" y="21157"/>
                      </a:cubicBezTo>
                      <a:cubicBezTo>
                        <a:pt x="42351" y="9479"/>
                        <a:pt x="32888" y="0"/>
                        <a:pt x="21180" y="0"/>
                      </a:cubicBezTo>
                      <a:cubicBezTo>
                        <a:pt x="9457" y="0"/>
                        <a:pt x="0" y="9487"/>
                        <a:pt x="0" y="21157"/>
                      </a:cubicBezTo>
                      <a:cubicBezTo>
                        <a:pt x="0" y="32887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4" name="Forma libre 223">
                  <a:extLst>
                    <a:ext uri="{FF2B5EF4-FFF2-40B4-BE49-F238E27FC236}">
                      <a16:creationId xmlns:a16="http://schemas.microsoft.com/office/drawing/2014/main" id="{04FAB31D-C980-BE4D-8ADA-FFB7F09098F1}"/>
                    </a:ext>
                  </a:extLst>
                </p:cNvPr>
                <p:cNvSpPr/>
                <p:nvPr/>
              </p:nvSpPr>
              <p:spPr>
                <a:xfrm>
                  <a:off x="6207451" y="3646558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57 h 42373"/>
                    <a:gd name="connsiteX2" fmla="*/ 21179 w 42358"/>
                    <a:gd name="connsiteY2" fmla="*/ 0 h 42373"/>
                    <a:gd name="connsiteX3" fmla="*/ 0 w 42358"/>
                    <a:gd name="connsiteY3" fmla="*/ 2115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87"/>
                        <a:pt x="0" y="21157"/>
                      </a:cubicBezTo>
                      <a:cubicBezTo>
                        <a:pt x="0" y="3288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5" name="Forma libre 224">
                  <a:extLst>
                    <a:ext uri="{FF2B5EF4-FFF2-40B4-BE49-F238E27FC236}">
                      <a16:creationId xmlns:a16="http://schemas.microsoft.com/office/drawing/2014/main" id="{5EDF246D-ECED-F9FC-FB57-49E26B87EF12}"/>
                    </a:ext>
                  </a:extLst>
                </p:cNvPr>
                <p:cNvSpPr/>
                <p:nvPr/>
              </p:nvSpPr>
              <p:spPr>
                <a:xfrm>
                  <a:off x="6260519" y="3646558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57 h 42373"/>
                    <a:gd name="connsiteX2" fmla="*/ 21142 w 42359"/>
                    <a:gd name="connsiteY2" fmla="*/ 0 h 42373"/>
                    <a:gd name="connsiteX3" fmla="*/ 0 w 42359"/>
                    <a:gd name="connsiteY3" fmla="*/ 2115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7"/>
                        <a:pt x="42359" y="21157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87"/>
                        <a:pt x="0" y="21157"/>
                      </a:cubicBezTo>
                      <a:cubicBezTo>
                        <a:pt x="0" y="32887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6" name="Forma libre 225">
                  <a:extLst>
                    <a:ext uri="{FF2B5EF4-FFF2-40B4-BE49-F238E27FC236}">
                      <a16:creationId xmlns:a16="http://schemas.microsoft.com/office/drawing/2014/main" id="{25D69F13-862A-216E-9114-0D2135A46CFA}"/>
                    </a:ext>
                  </a:extLst>
                </p:cNvPr>
                <p:cNvSpPr/>
                <p:nvPr/>
              </p:nvSpPr>
              <p:spPr>
                <a:xfrm>
                  <a:off x="6313528" y="3646558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57 h 42373"/>
                    <a:gd name="connsiteX2" fmla="*/ 21209 w 42388"/>
                    <a:gd name="connsiteY2" fmla="*/ 0 h 42373"/>
                    <a:gd name="connsiteX3" fmla="*/ 0 w 42388"/>
                    <a:gd name="connsiteY3" fmla="*/ 2115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87"/>
                        <a:pt x="0" y="21157"/>
                      </a:cubicBezTo>
                      <a:cubicBezTo>
                        <a:pt x="-8" y="3288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7" name="Forma libre 226">
                  <a:extLst>
                    <a:ext uri="{FF2B5EF4-FFF2-40B4-BE49-F238E27FC236}">
                      <a16:creationId xmlns:a16="http://schemas.microsoft.com/office/drawing/2014/main" id="{5E56ECB8-D976-0793-0FEC-D5A33D8057B3}"/>
                    </a:ext>
                  </a:extLst>
                </p:cNvPr>
                <p:cNvSpPr/>
                <p:nvPr/>
              </p:nvSpPr>
              <p:spPr>
                <a:xfrm>
                  <a:off x="5783043" y="3699574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17 h 42373"/>
                    <a:gd name="connsiteX2" fmla="*/ 21179 w 42343"/>
                    <a:gd name="connsiteY2" fmla="*/ 0 h 42373"/>
                    <a:gd name="connsiteX3" fmla="*/ 0 w 42343"/>
                    <a:gd name="connsiteY3" fmla="*/ 2121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217"/>
                      </a:cubicBezTo>
                      <a:cubicBezTo>
                        <a:pt x="42344" y="9501"/>
                        <a:pt x="32865" y="0"/>
                        <a:pt x="21179" y="0"/>
                      </a:cubicBezTo>
                      <a:cubicBezTo>
                        <a:pt x="9479" y="0"/>
                        <a:pt x="0" y="9501"/>
                        <a:pt x="0" y="21217"/>
                      </a:cubicBezTo>
                      <a:cubicBezTo>
                        <a:pt x="0" y="3293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8" name="Forma libre 227">
                  <a:extLst>
                    <a:ext uri="{FF2B5EF4-FFF2-40B4-BE49-F238E27FC236}">
                      <a16:creationId xmlns:a16="http://schemas.microsoft.com/office/drawing/2014/main" id="{963BFBCC-B5EB-D416-BF38-3E78D3FAC236}"/>
                    </a:ext>
                  </a:extLst>
                </p:cNvPr>
                <p:cNvSpPr/>
                <p:nvPr/>
              </p:nvSpPr>
              <p:spPr>
                <a:xfrm>
                  <a:off x="5836082" y="3699574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17 h 42373"/>
                    <a:gd name="connsiteX2" fmla="*/ 21194 w 42373"/>
                    <a:gd name="connsiteY2" fmla="*/ 0 h 42373"/>
                    <a:gd name="connsiteX3" fmla="*/ 0 w 42373"/>
                    <a:gd name="connsiteY3" fmla="*/ 2121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217"/>
                      </a:cubicBezTo>
                      <a:cubicBezTo>
                        <a:pt x="42374" y="9501"/>
                        <a:pt x="32895" y="0"/>
                        <a:pt x="21194" y="0"/>
                      </a:cubicBezTo>
                      <a:cubicBezTo>
                        <a:pt x="9479" y="0"/>
                        <a:pt x="0" y="9501"/>
                        <a:pt x="0" y="21217"/>
                      </a:cubicBezTo>
                      <a:cubicBezTo>
                        <a:pt x="0" y="3293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9" name="Forma libre 228">
                  <a:extLst>
                    <a:ext uri="{FF2B5EF4-FFF2-40B4-BE49-F238E27FC236}">
                      <a16:creationId xmlns:a16="http://schemas.microsoft.com/office/drawing/2014/main" id="{68D914AD-FFDE-7C89-9D61-89B77D6AA42A}"/>
                    </a:ext>
                  </a:extLst>
                </p:cNvPr>
                <p:cNvSpPr/>
                <p:nvPr/>
              </p:nvSpPr>
              <p:spPr>
                <a:xfrm>
                  <a:off x="5889151" y="3699574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17 h 42373"/>
                    <a:gd name="connsiteX2" fmla="*/ 21179 w 42373"/>
                    <a:gd name="connsiteY2" fmla="*/ 0 h 42373"/>
                    <a:gd name="connsiteX3" fmla="*/ 0 w 42373"/>
                    <a:gd name="connsiteY3" fmla="*/ 2121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25"/>
                        <a:pt x="42374" y="21217"/>
                      </a:cubicBezTo>
                      <a:cubicBezTo>
                        <a:pt x="42374" y="9501"/>
                        <a:pt x="32857" y="0"/>
                        <a:pt x="21179" y="0"/>
                      </a:cubicBezTo>
                      <a:cubicBezTo>
                        <a:pt x="9479" y="0"/>
                        <a:pt x="0" y="9501"/>
                        <a:pt x="0" y="21217"/>
                      </a:cubicBezTo>
                      <a:cubicBezTo>
                        <a:pt x="0" y="3293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0" name="Forma libre 229">
                  <a:extLst>
                    <a:ext uri="{FF2B5EF4-FFF2-40B4-BE49-F238E27FC236}">
                      <a16:creationId xmlns:a16="http://schemas.microsoft.com/office/drawing/2014/main" id="{35634111-B2B6-9AA1-D3D7-66AE9D6924DD}"/>
                    </a:ext>
                  </a:extLst>
                </p:cNvPr>
                <p:cNvSpPr/>
                <p:nvPr/>
              </p:nvSpPr>
              <p:spPr>
                <a:xfrm>
                  <a:off x="5942190" y="3699574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17 h 42373"/>
                    <a:gd name="connsiteX2" fmla="*/ 21194 w 42358"/>
                    <a:gd name="connsiteY2" fmla="*/ 0 h 42373"/>
                    <a:gd name="connsiteX3" fmla="*/ 0 w 42358"/>
                    <a:gd name="connsiteY3" fmla="*/ 2121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25"/>
                        <a:pt x="42359" y="21217"/>
                      </a:cubicBezTo>
                      <a:cubicBezTo>
                        <a:pt x="42359" y="9501"/>
                        <a:pt x="32895" y="0"/>
                        <a:pt x="21194" y="0"/>
                      </a:cubicBezTo>
                      <a:cubicBezTo>
                        <a:pt x="9464" y="0"/>
                        <a:pt x="0" y="9501"/>
                        <a:pt x="0" y="21217"/>
                      </a:cubicBezTo>
                      <a:cubicBezTo>
                        <a:pt x="0" y="3293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1" name="Forma libre 230">
                  <a:extLst>
                    <a:ext uri="{FF2B5EF4-FFF2-40B4-BE49-F238E27FC236}">
                      <a16:creationId xmlns:a16="http://schemas.microsoft.com/office/drawing/2014/main" id="{A62A3FE5-B89B-DC4C-D99B-566D8C3583F4}"/>
                    </a:ext>
                  </a:extLst>
                </p:cNvPr>
                <p:cNvSpPr/>
                <p:nvPr/>
              </p:nvSpPr>
              <p:spPr>
                <a:xfrm>
                  <a:off x="5995243" y="3699574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17 h 42373"/>
                    <a:gd name="connsiteX2" fmla="*/ 21164 w 42358"/>
                    <a:gd name="connsiteY2" fmla="*/ 0 h 42373"/>
                    <a:gd name="connsiteX3" fmla="*/ 0 w 42358"/>
                    <a:gd name="connsiteY3" fmla="*/ 2121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25"/>
                        <a:pt x="42359" y="21217"/>
                      </a:cubicBezTo>
                      <a:cubicBezTo>
                        <a:pt x="42359" y="9501"/>
                        <a:pt x="32880" y="0"/>
                        <a:pt x="21164" y="0"/>
                      </a:cubicBezTo>
                      <a:cubicBezTo>
                        <a:pt x="9479" y="0"/>
                        <a:pt x="0" y="9501"/>
                        <a:pt x="0" y="21217"/>
                      </a:cubicBezTo>
                      <a:cubicBezTo>
                        <a:pt x="0" y="3293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2" name="Forma libre 231">
                  <a:extLst>
                    <a:ext uri="{FF2B5EF4-FFF2-40B4-BE49-F238E27FC236}">
                      <a16:creationId xmlns:a16="http://schemas.microsoft.com/office/drawing/2014/main" id="{8A40E439-67A9-247C-AAFD-7E043160BC9B}"/>
                    </a:ext>
                  </a:extLst>
                </p:cNvPr>
                <p:cNvSpPr/>
                <p:nvPr/>
              </p:nvSpPr>
              <p:spPr>
                <a:xfrm>
                  <a:off x="6048282" y="3699574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17 h 42373"/>
                    <a:gd name="connsiteX2" fmla="*/ 21195 w 42389"/>
                    <a:gd name="connsiteY2" fmla="*/ 0 h 42373"/>
                    <a:gd name="connsiteX3" fmla="*/ 0 w 42389"/>
                    <a:gd name="connsiteY3" fmla="*/ 2121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25"/>
                        <a:pt x="42389" y="21217"/>
                      </a:cubicBezTo>
                      <a:cubicBezTo>
                        <a:pt x="42389" y="9501"/>
                        <a:pt x="32887" y="0"/>
                        <a:pt x="21195" y="0"/>
                      </a:cubicBezTo>
                      <a:cubicBezTo>
                        <a:pt x="9501" y="0"/>
                        <a:pt x="0" y="9501"/>
                        <a:pt x="0" y="21217"/>
                      </a:cubicBezTo>
                      <a:cubicBezTo>
                        <a:pt x="0" y="3293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3" name="Forma libre 232">
                  <a:extLst>
                    <a:ext uri="{FF2B5EF4-FFF2-40B4-BE49-F238E27FC236}">
                      <a16:creationId xmlns:a16="http://schemas.microsoft.com/office/drawing/2014/main" id="{36FCE0E0-15CD-9B1B-6580-0AFD1827A10B}"/>
                    </a:ext>
                  </a:extLst>
                </p:cNvPr>
                <p:cNvSpPr/>
                <p:nvPr/>
              </p:nvSpPr>
              <p:spPr>
                <a:xfrm>
                  <a:off x="6101328" y="3699574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17 h 42373"/>
                    <a:gd name="connsiteX2" fmla="*/ 21187 w 42366"/>
                    <a:gd name="connsiteY2" fmla="*/ 0 h 42373"/>
                    <a:gd name="connsiteX3" fmla="*/ 0 w 42366"/>
                    <a:gd name="connsiteY3" fmla="*/ 2121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25"/>
                        <a:pt x="42367" y="21217"/>
                      </a:cubicBezTo>
                      <a:cubicBezTo>
                        <a:pt x="42367" y="9501"/>
                        <a:pt x="32902" y="0"/>
                        <a:pt x="21187" y="0"/>
                      </a:cubicBezTo>
                      <a:cubicBezTo>
                        <a:pt x="9517" y="0"/>
                        <a:pt x="0" y="9501"/>
                        <a:pt x="0" y="21217"/>
                      </a:cubicBezTo>
                      <a:cubicBezTo>
                        <a:pt x="0" y="3293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4" name="Forma libre 233">
                  <a:extLst>
                    <a:ext uri="{FF2B5EF4-FFF2-40B4-BE49-F238E27FC236}">
                      <a16:creationId xmlns:a16="http://schemas.microsoft.com/office/drawing/2014/main" id="{26BE45A9-4E89-37FC-8692-E637DB9FBD0E}"/>
                    </a:ext>
                  </a:extLst>
                </p:cNvPr>
                <p:cNvSpPr/>
                <p:nvPr/>
              </p:nvSpPr>
              <p:spPr>
                <a:xfrm>
                  <a:off x="6154412" y="3699574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17 h 42373"/>
                    <a:gd name="connsiteX2" fmla="*/ 21180 w 42351"/>
                    <a:gd name="connsiteY2" fmla="*/ 0 h 42373"/>
                    <a:gd name="connsiteX3" fmla="*/ 0 w 42351"/>
                    <a:gd name="connsiteY3" fmla="*/ 2121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25"/>
                        <a:pt x="42351" y="21217"/>
                      </a:cubicBezTo>
                      <a:cubicBezTo>
                        <a:pt x="42351" y="9501"/>
                        <a:pt x="32888" y="0"/>
                        <a:pt x="21180" y="0"/>
                      </a:cubicBezTo>
                      <a:cubicBezTo>
                        <a:pt x="9457" y="0"/>
                        <a:pt x="0" y="9501"/>
                        <a:pt x="0" y="21217"/>
                      </a:cubicBezTo>
                      <a:cubicBezTo>
                        <a:pt x="0" y="3293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5" name="Forma libre 234">
                  <a:extLst>
                    <a:ext uri="{FF2B5EF4-FFF2-40B4-BE49-F238E27FC236}">
                      <a16:creationId xmlns:a16="http://schemas.microsoft.com/office/drawing/2014/main" id="{9B9363A6-0ACA-881D-F5C0-CC65426AF6FA}"/>
                    </a:ext>
                  </a:extLst>
                </p:cNvPr>
                <p:cNvSpPr/>
                <p:nvPr/>
              </p:nvSpPr>
              <p:spPr>
                <a:xfrm>
                  <a:off x="6207451" y="3699574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17 h 42373"/>
                    <a:gd name="connsiteX2" fmla="*/ 21179 w 42358"/>
                    <a:gd name="connsiteY2" fmla="*/ 0 h 42373"/>
                    <a:gd name="connsiteX3" fmla="*/ 0 w 42358"/>
                    <a:gd name="connsiteY3" fmla="*/ 2121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217"/>
                      </a:cubicBezTo>
                      <a:cubicBezTo>
                        <a:pt x="42359" y="9501"/>
                        <a:pt x="32887" y="0"/>
                        <a:pt x="21179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0" y="3293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6" name="Forma libre 235">
                  <a:extLst>
                    <a:ext uri="{FF2B5EF4-FFF2-40B4-BE49-F238E27FC236}">
                      <a16:creationId xmlns:a16="http://schemas.microsoft.com/office/drawing/2014/main" id="{B17EEB62-80B0-B74D-EA6F-08AC84C8F140}"/>
                    </a:ext>
                  </a:extLst>
                </p:cNvPr>
                <p:cNvSpPr/>
                <p:nvPr/>
              </p:nvSpPr>
              <p:spPr>
                <a:xfrm>
                  <a:off x="6260519" y="3699574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217 h 42373"/>
                    <a:gd name="connsiteX2" fmla="*/ 21142 w 42359"/>
                    <a:gd name="connsiteY2" fmla="*/ 0 h 42373"/>
                    <a:gd name="connsiteX3" fmla="*/ 0 w 42359"/>
                    <a:gd name="connsiteY3" fmla="*/ 2121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25"/>
                        <a:pt x="42359" y="21217"/>
                      </a:cubicBezTo>
                      <a:cubicBezTo>
                        <a:pt x="42359" y="9501"/>
                        <a:pt x="32888" y="0"/>
                        <a:pt x="21142" y="0"/>
                      </a:cubicBezTo>
                      <a:cubicBezTo>
                        <a:pt x="9457" y="0"/>
                        <a:pt x="0" y="9501"/>
                        <a:pt x="0" y="21217"/>
                      </a:cubicBezTo>
                      <a:cubicBezTo>
                        <a:pt x="0" y="3293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7" name="Forma libre 236">
                  <a:extLst>
                    <a:ext uri="{FF2B5EF4-FFF2-40B4-BE49-F238E27FC236}">
                      <a16:creationId xmlns:a16="http://schemas.microsoft.com/office/drawing/2014/main" id="{70390C45-3120-66D9-E81A-6CC95028C702}"/>
                    </a:ext>
                  </a:extLst>
                </p:cNvPr>
                <p:cNvSpPr/>
                <p:nvPr/>
              </p:nvSpPr>
              <p:spPr>
                <a:xfrm>
                  <a:off x="6313528" y="3699574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217 h 42373"/>
                    <a:gd name="connsiteX2" fmla="*/ 21209 w 42388"/>
                    <a:gd name="connsiteY2" fmla="*/ 0 h 42373"/>
                    <a:gd name="connsiteX3" fmla="*/ 0 w 42388"/>
                    <a:gd name="connsiteY3" fmla="*/ 2121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217"/>
                      </a:cubicBezTo>
                      <a:cubicBezTo>
                        <a:pt x="42389" y="9501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-8" y="3293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8" name="Forma libre 237">
                  <a:extLst>
                    <a:ext uri="{FF2B5EF4-FFF2-40B4-BE49-F238E27FC236}">
                      <a16:creationId xmlns:a16="http://schemas.microsoft.com/office/drawing/2014/main" id="{9D094D6D-CBB1-6B14-FB18-E044A180B13F}"/>
                    </a:ext>
                  </a:extLst>
                </p:cNvPr>
                <p:cNvSpPr/>
                <p:nvPr/>
              </p:nvSpPr>
              <p:spPr>
                <a:xfrm>
                  <a:off x="5783043" y="375268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27 h 42373"/>
                    <a:gd name="connsiteX2" fmla="*/ 21179 w 42343"/>
                    <a:gd name="connsiteY2" fmla="*/ 0 h 42373"/>
                    <a:gd name="connsiteX3" fmla="*/ 0 w 42343"/>
                    <a:gd name="connsiteY3" fmla="*/ 2112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50"/>
                        <a:pt x="42344" y="21127"/>
                      </a:cubicBezTo>
                      <a:cubicBezTo>
                        <a:pt x="42344" y="9404"/>
                        <a:pt x="32865" y="0"/>
                        <a:pt x="21179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9" name="Forma libre 238">
                  <a:extLst>
                    <a:ext uri="{FF2B5EF4-FFF2-40B4-BE49-F238E27FC236}">
                      <a16:creationId xmlns:a16="http://schemas.microsoft.com/office/drawing/2014/main" id="{6ADD02CF-1808-BC76-9D76-C1022D675AB0}"/>
                    </a:ext>
                  </a:extLst>
                </p:cNvPr>
                <p:cNvSpPr/>
                <p:nvPr/>
              </p:nvSpPr>
              <p:spPr>
                <a:xfrm>
                  <a:off x="5836082" y="375268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27 h 42373"/>
                    <a:gd name="connsiteX2" fmla="*/ 21194 w 42373"/>
                    <a:gd name="connsiteY2" fmla="*/ 0 h 42373"/>
                    <a:gd name="connsiteX3" fmla="*/ 0 w 42373"/>
                    <a:gd name="connsiteY3" fmla="*/ 2112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50"/>
                        <a:pt x="42374" y="21127"/>
                      </a:cubicBezTo>
                      <a:cubicBezTo>
                        <a:pt x="42374" y="9404"/>
                        <a:pt x="32895" y="0"/>
                        <a:pt x="21194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0" name="Forma libre 239">
                  <a:extLst>
                    <a:ext uri="{FF2B5EF4-FFF2-40B4-BE49-F238E27FC236}">
                      <a16:creationId xmlns:a16="http://schemas.microsoft.com/office/drawing/2014/main" id="{141CFA5B-8CA0-9C21-D9E6-DA610F7FA153}"/>
                    </a:ext>
                  </a:extLst>
                </p:cNvPr>
                <p:cNvSpPr/>
                <p:nvPr/>
              </p:nvSpPr>
              <p:spPr>
                <a:xfrm>
                  <a:off x="5889151" y="375268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27 h 42373"/>
                    <a:gd name="connsiteX2" fmla="*/ 21179 w 42373"/>
                    <a:gd name="connsiteY2" fmla="*/ 0 h 42373"/>
                    <a:gd name="connsiteX3" fmla="*/ 0 w 42373"/>
                    <a:gd name="connsiteY3" fmla="*/ 2112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50"/>
                        <a:pt x="42374" y="21127"/>
                      </a:cubicBezTo>
                      <a:cubicBezTo>
                        <a:pt x="42374" y="9404"/>
                        <a:pt x="32857" y="0"/>
                        <a:pt x="21179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1" name="Forma libre 240">
                  <a:extLst>
                    <a:ext uri="{FF2B5EF4-FFF2-40B4-BE49-F238E27FC236}">
                      <a16:creationId xmlns:a16="http://schemas.microsoft.com/office/drawing/2014/main" id="{3EA561E0-F546-1CF5-09BC-1865633C4514}"/>
                    </a:ext>
                  </a:extLst>
                </p:cNvPr>
                <p:cNvSpPr/>
                <p:nvPr/>
              </p:nvSpPr>
              <p:spPr>
                <a:xfrm>
                  <a:off x="5942190" y="375268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27 h 42373"/>
                    <a:gd name="connsiteX2" fmla="*/ 21194 w 42358"/>
                    <a:gd name="connsiteY2" fmla="*/ 0 h 42373"/>
                    <a:gd name="connsiteX3" fmla="*/ 0 w 42358"/>
                    <a:gd name="connsiteY3" fmla="*/ 2112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50"/>
                        <a:pt x="42359" y="21127"/>
                      </a:cubicBezTo>
                      <a:cubicBezTo>
                        <a:pt x="42359" y="9404"/>
                        <a:pt x="32895" y="0"/>
                        <a:pt x="21194" y="0"/>
                      </a:cubicBezTo>
                      <a:cubicBezTo>
                        <a:pt x="9464" y="0"/>
                        <a:pt x="0" y="9411"/>
                        <a:pt x="0" y="21127"/>
                      </a:cubicBezTo>
                      <a:cubicBezTo>
                        <a:pt x="0" y="32858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2" name="Forma libre 241">
                  <a:extLst>
                    <a:ext uri="{FF2B5EF4-FFF2-40B4-BE49-F238E27FC236}">
                      <a16:creationId xmlns:a16="http://schemas.microsoft.com/office/drawing/2014/main" id="{67D67233-3963-895A-F1D0-038E428217C5}"/>
                    </a:ext>
                  </a:extLst>
                </p:cNvPr>
                <p:cNvSpPr/>
                <p:nvPr/>
              </p:nvSpPr>
              <p:spPr>
                <a:xfrm>
                  <a:off x="5995243" y="375268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27 h 42373"/>
                    <a:gd name="connsiteX2" fmla="*/ 21164 w 42358"/>
                    <a:gd name="connsiteY2" fmla="*/ 0 h 42373"/>
                    <a:gd name="connsiteX3" fmla="*/ 0 w 42358"/>
                    <a:gd name="connsiteY3" fmla="*/ 2112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50"/>
                        <a:pt x="42359" y="21127"/>
                      </a:cubicBezTo>
                      <a:cubicBezTo>
                        <a:pt x="42359" y="9404"/>
                        <a:pt x="32880" y="0"/>
                        <a:pt x="21164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8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3" name="Forma libre 242">
                  <a:extLst>
                    <a:ext uri="{FF2B5EF4-FFF2-40B4-BE49-F238E27FC236}">
                      <a16:creationId xmlns:a16="http://schemas.microsoft.com/office/drawing/2014/main" id="{01D8DD4A-C69B-A2B4-9A69-86404037CE89}"/>
                    </a:ext>
                  </a:extLst>
                </p:cNvPr>
                <p:cNvSpPr/>
                <p:nvPr/>
              </p:nvSpPr>
              <p:spPr>
                <a:xfrm>
                  <a:off x="6048282" y="375268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27 h 42373"/>
                    <a:gd name="connsiteX2" fmla="*/ 21195 w 42389"/>
                    <a:gd name="connsiteY2" fmla="*/ 0 h 42373"/>
                    <a:gd name="connsiteX3" fmla="*/ 0 w 42389"/>
                    <a:gd name="connsiteY3" fmla="*/ 2112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50"/>
                        <a:pt x="42389" y="21127"/>
                      </a:cubicBezTo>
                      <a:cubicBezTo>
                        <a:pt x="42389" y="9404"/>
                        <a:pt x="32887" y="0"/>
                        <a:pt x="21195" y="0"/>
                      </a:cubicBezTo>
                      <a:cubicBezTo>
                        <a:pt x="9501" y="0"/>
                        <a:pt x="0" y="9411"/>
                        <a:pt x="0" y="21127"/>
                      </a:cubicBezTo>
                      <a:cubicBezTo>
                        <a:pt x="0" y="32858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4" name="Forma libre 243">
                  <a:extLst>
                    <a:ext uri="{FF2B5EF4-FFF2-40B4-BE49-F238E27FC236}">
                      <a16:creationId xmlns:a16="http://schemas.microsoft.com/office/drawing/2014/main" id="{B6FB0F9F-5D1A-58FF-0BE9-BD9D762368CD}"/>
                    </a:ext>
                  </a:extLst>
                </p:cNvPr>
                <p:cNvSpPr/>
                <p:nvPr/>
              </p:nvSpPr>
              <p:spPr>
                <a:xfrm>
                  <a:off x="6101328" y="375268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27 h 42373"/>
                    <a:gd name="connsiteX2" fmla="*/ 21187 w 42366"/>
                    <a:gd name="connsiteY2" fmla="*/ 0 h 42373"/>
                    <a:gd name="connsiteX3" fmla="*/ 0 w 42366"/>
                    <a:gd name="connsiteY3" fmla="*/ 2112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50"/>
                        <a:pt x="42367" y="21127"/>
                      </a:cubicBezTo>
                      <a:cubicBezTo>
                        <a:pt x="42367" y="9404"/>
                        <a:pt x="32902" y="0"/>
                        <a:pt x="21187" y="0"/>
                      </a:cubicBezTo>
                      <a:cubicBezTo>
                        <a:pt x="9517" y="0"/>
                        <a:pt x="0" y="9411"/>
                        <a:pt x="0" y="21127"/>
                      </a:cubicBezTo>
                      <a:cubicBezTo>
                        <a:pt x="0" y="32858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5" name="Forma libre 244">
                  <a:extLst>
                    <a:ext uri="{FF2B5EF4-FFF2-40B4-BE49-F238E27FC236}">
                      <a16:creationId xmlns:a16="http://schemas.microsoft.com/office/drawing/2014/main" id="{54B3EE46-805E-90D4-1CF4-F2075ABA047D}"/>
                    </a:ext>
                  </a:extLst>
                </p:cNvPr>
                <p:cNvSpPr/>
                <p:nvPr/>
              </p:nvSpPr>
              <p:spPr>
                <a:xfrm>
                  <a:off x="6154412" y="375268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27 h 42373"/>
                    <a:gd name="connsiteX2" fmla="*/ 21180 w 42351"/>
                    <a:gd name="connsiteY2" fmla="*/ 0 h 42373"/>
                    <a:gd name="connsiteX3" fmla="*/ 0 w 42351"/>
                    <a:gd name="connsiteY3" fmla="*/ 2112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50"/>
                        <a:pt x="42351" y="21127"/>
                      </a:cubicBezTo>
                      <a:cubicBezTo>
                        <a:pt x="42351" y="9404"/>
                        <a:pt x="32888" y="0"/>
                        <a:pt x="21180" y="0"/>
                      </a:cubicBezTo>
                      <a:cubicBezTo>
                        <a:pt x="9457" y="0"/>
                        <a:pt x="0" y="9411"/>
                        <a:pt x="0" y="21127"/>
                      </a:cubicBezTo>
                      <a:cubicBezTo>
                        <a:pt x="0" y="32858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6" name="Forma libre 245">
                  <a:extLst>
                    <a:ext uri="{FF2B5EF4-FFF2-40B4-BE49-F238E27FC236}">
                      <a16:creationId xmlns:a16="http://schemas.microsoft.com/office/drawing/2014/main" id="{6155D095-EC7C-B6D2-67FE-35502CE4E614}"/>
                    </a:ext>
                  </a:extLst>
                </p:cNvPr>
                <p:cNvSpPr/>
                <p:nvPr/>
              </p:nvSpPr>
              <p:spPr>
                <a:xfrm>
                  <a:off x="6207451" y="375268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27 h 42373"/>
                    <a:gd name="connsiteX2" fmla="*/ 21179 w 42358"/>
                    <a:gd name="connsiteY2" fmla="*/ 0 h 42373"/>
                    <a:gd name="connsiteX3" fmla="*/ 0 w 42358"/>
                    <a:gd name="connsiteY3" fmla="*/ 2112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50"/>
                        <a:pt x="42359" y="21127"/>
                      </a:cubicBezTo>
                      <a:cubicBezTo>
                        <a:pt x="42359" y="9404"/>
                        <a:pt x="32887" y="0"/>
                        <a:pt x="21179" y="0"/>
                      </a:cubicBezTo>
                      <a:cubicBezTo>
                        <a:pt x="9494" y="0"/>
                        <a:pt x="0" y="9411"/>
                        <a:pt x="0" y="21127"/>
                      </a:cubicBezTo>
                      <a:cubicBezTo>
                        <a:pt x="0" y="32858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7" name="Forma libre 246">
                  <a:extLst>
                    <a:ext uri="{FF2B5EF4-FFF2-40B4-BE49-F238E27FC236}">
                      <a16:creationId xmlns:a16="http://schemas.microsoft.com/office/drawing/2014/main" id="{7A6F3211-6EA4-058D-0E88-9F459A4BBE9F}"/>
                    </a:ext>
                  </a:extLst>
                </p:cNvPr>
                <p:cNvSpPr/>
                <p:nvPr/>
              </p:nvSpPr>
              <p:spPr>
                <a:xfrm>
                  <a:off x="6260519" y="3752680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27 h 42373"/>
                    <a:gd name="connsiteX2" fmla="*/ 21142 w 42359"/>
                    <a:gd name="connsiteY2" fmla="*/ 0 h 42373"/>
                    <a:gd name="connsiteX3" fmla="*/ 0 w 42359"/>
                    <a:gd name="connsiteY3" fmla="*/ 2112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50"/>
                        <a:pt x="42359" y="21127"/>
                      </a:cubicBezTo>
                      <a:cubicBezTo>
                        <a:pt x="42359" y="9404"/>
                        <a:pt x="32888" y="0"/>
                        <a:pt x="21142" y="0"/>
                      </a:cubicBezTo>
                      <a:cubicBezTo>
                        <a:pt x="9457" y="0"/>
                        <a:pt x="0" y="9411"/>
                        <a:pt x="0" y="21127"/>
                      </a:cubicBezTo>
                      <a:cubicBezTo>
                        <a:pt x="0" y="32858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8" name="Forma libre 247">
                  <a:extLst>
                    <a:ext uri="{FF2B5EF4-FFF2-40B4-BE49-F238E27FC236}">
                      <a16:creationId xmlns:a16="http://schemas.microsoft.com/office/drawing/2014/main" id="{C10C2E74-146C-1A73-96A8-42661EBB6396}"/>
                    </a:ext>
                  </a:extLst>
                </p:cNvPr>
                <p:cNvSpPr/>
                <p:nvPr/>
              </p:nvSpPr>
              <p:spPr>
                <a:xfrm>
                  <a:off x="6313528" y="375268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27 h 42373"/>
                    <a:gd name="connsiteX2" fmla="*/ 21209 w 42388"/>
                    <a:gd name="connsiteY2" fmla="*/ 0 h 42373"/>
                    <a:gd name="connsiteX3" fmla="*/ 0 w 42388"/>
                    <a:gd name="connsiteY3" fmla="*/ 2112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50"/>
                        <a:pt x="42389" y="21127"/>
                      </a:cubicBezTo>
                      <a:cubicBezTo>
                        <a:pt x="42389" y="9404"/>
                        <a:pt x="32887" y="0"/>
                        <a:pt x="21209" y="0"/>
                      </a:cubicBezTo>
                      <a:cubicBezTo>
                        <a:pt x="9494" y="0"/>
                        <a:pt x="0" y="9411"/>
                        <a:pt x="0" y="21127"/>
                      </a:cubicBezTo>
                      <a:cubicBezTo>
                        <a:pt x="-8" y="32858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9" name="Forma libre 248">
                  <a:extLst>
                    <a:ext uri="{FF2B5EF4-FFF2-40B4-BE49-F238E27FC236}">
                      <a16:creationId xmlns:a16="http://schemas.microsoft.com/office/drawing/2014/main" id="{67706529-3C12-EFC6-80F6-F9F1F7D64E84}"/>
                    </a:ext>
                  </a:extLst>
                </p:cNvPr>
                <p:cNvSpPr/>
                <p:nvPr/>
              </p:nvSpPr>
              <p:spPr>
                <a:xfrm>
                  <a:off x="5783043" y="3805719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27 h 42373"/>
                    <a:gd name="connsiteX2" fmla="*/ 21179 w 42343"/>
                    <a:gd name="connsiteY2" fmla="*/ 0 h 42373"/>
                    <a:gd name="connsiteX3" fmla="*/ 0 w 42343"/>
                    <a:gd name="connsiteY3" fmla="*/ 2112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42"/>
                        <a:pt x="42344" y="21127"/>
                      </a:cubicBezTo>
                      <a:cubicBezTo>
                        <a:pt x="42344" y="9479"/>
                        <a:pt x="32865" y="0"/>
                        <a:pt x="21179" y="0"/>
                      </a:cubicBezTo>
                      <a:cubicBezTo>
                        <a:pt x="9479" y="0"/>
                        <a:pt x="0" y="9487"/>
                        <a:pt x="0" y="21127"/>
                      </a:cubicBezTo>
                      <a:cubicBezTo>
                        <a:pt x="0" y="3283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0" name="Forma libre 249">
                  <a:extLst>
                    <a:ext uri="{FF2B5EF4-FFF2-40B4-BE49-F238E27FC236}">
                      <a16:creationId xmlns:a16="http://schemas.microsoft.com/office/drawing/2014/main" id="{0840DCA3-E301-FC7D-AA3B-A6A7A3AA5E1E}"/>
                    </a:ext>
                  </a:extLst>
                </p:cNvPr>
                <p:cNvSpPr/>
                <p:nvPr/>
              </p:nvSpPr>
              <p:spPr>
                <a:xfrm>
                  <a:off x="5836082" y="3805719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27 h 42373"/>
                    <a:gd name="connsiteX2" fmla="*/ 21194 w 42373"/>
                    <a:gd name="connsiteY2" fmla="*/ 0 h 42373"/>
                    <a:gd name="connsiteX3" fmla="*/ 0 w 42373"/>
                    <a:gd name="connsiteY3" fmla="*/ 2112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42"/>
                        <a:pt x="42374" y="21127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87"/>
                        <a:pt x="0" y="21127"/>
                      </a:cubicBezTo>
                      <a:cubicBezTo>
                        <a:pt x="0" y="3283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1" name="Forma libre 250">
                  <a:extLst>
                    <a:ext uri="{FF2B5EF4-FFF2-40B4-BE49-F238E27FC236}">
                      <a16:creationId xmlns:a16="http://schemas.microsoft.com/office/drawing/2014/main" id="{555E96EA-4919-8B86-8294-14845E70B23F}"/>
                    </a:ext>
                  </a:extLst>
                </p:cNvPr>
                <p:cNvSpPr/>
                <p:nvPr/>
              </p:nvSpPr>
              <p:spPr>
                <a:xfrm>
                  <a:off x="5889151" y="3805719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27 h 42373"/>
                    <a:gd name="connsiteX2" fmla="*/ 21179 w 42373"/>
                    <a:gd name="connsiteY2" fmla="*/ 0 h 42373"/>
                    <a:gd name="connsiteX3" fmla="*/ 0 w 42373"/>
                    <a:gd name="connsiteY3" fmla="*/ 2112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42"/>
                        <a:pt x="42374" y="21127"/>
                      </a:cubicBezTo>
                      <a:cubicBezTo>
                        <a:pt x="42374" y="9479"/>
                        <a:pt x="32857" y="0"/>
                        <a:pt x="21179" y="0"/>
                      </a:cubicBezTo>
                      <a:cubicBezTo>
                        <a:pt x="9479" y="0"/>
                        <a:pt x="0" y="9487"/>
                        <a:pt x="0" y="21127"/>
                      </a:cubicBezTo>
                      <a:cubicBezTo>
                        <a:pt x="0" y="3283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2" name="Forma libre 251">
                  <a:extLst>
                    <a:ext uri="{FF2B5EF4-FFF2-40B4-BE49-F238E27FC236}">
                      <a16:creationId xmlns:a16="http://schemas.microsoft.com/office/drawing/2014/main" id="{0A8159ED-6868-74E1-3495-A893C5373041}"/>
                    </a:ext>
                  </a:extLst>
                </p:cNvPr>
                <p:cNvSpPr/>
                <p:nvPr/>
              </p:nvSpPr>
              <p:spPr>
                <a:xfrm>
                  <a:off x="5942190" y="3805719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27 h 42373"/>
                    <a:gd name="connsiteX2" fmla="*/ 21194 w 42358"/>
                    <a:gd name="connsiteY2" fmla="*/ 0 h 42373"/>
                    <a:gd name="connsiteX3" fmla="*/ 0 w 42358"/>
                    <a:gd name="connsiteY3" fmla="*/ 2112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95" y="0"/>
                        <a:pt x="21194" y="0"/>
                      </a:cubicBezTo>
                      <a:cubicBezTo>
                        <a:pt x="9464" y="0"/>
                        <a:pt x="0" y="9487"/>
                        <a:pt x="0" y="21127"/>
                      </a:cubicBezTo>
                      <a:cubicBezTo>
                        <a:pt x="0" y="32835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3" name="Forma libre 252">
                  <a:extLst>
                    <a:ext uri="{FF2B5EF4-FFF2-40B4-BE49-F238E27FC236}">
                      <a16:creationId xmlns:a16="http://schemas.microsoft.com/office/drawing/2014/main" id="{394007FF-A060-5BFE-A172-9600B53904EA}"/>
                    </a:ext>
                  </a:extLst>
                </p:cNvPr>
                <p:cNvSpPr/>
                <p:nvPr/>
              </p:nvSpPr>
              <p:spPr>
                <a:xfrm>
                  <a:off x="5995243" y="3805719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27 h 42373"/>
                    <a:gd name="connsiteX2" fmla="*/ 21164 w 42358"/>
                    <a:gd name="connsiteY2" fmla="*/ 0 h 42373"/>
                    <a:gd name="connsiteX3" fmla="*/ 0 w 42358"/>
                    <a:gd name="connsiteY3" fmla="*/ 2112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0" y="0"/>
                        <a:pt x="21164" y="0"/>
                      </a:cubicBezTo>
                      <a:cubicBezTo>
                        <a:pt x="9479" y="0"/>
                        <a:pt x="0" y="9487"/>
                        <a:pt x="0" y="21127"/>
                      </a:cubicBezTo>
                      <a:cubicBezTo>
                        <a:pt x="0" y="32835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4" name="Forma libre 253">
                  <a:extLst>
                    <a:ext uri="{FF2B5EF4-FFF2-40B4-BE49-F238E27FC236}">
                      <a16:creationId xmlns:a16="http://schemas.microsoft.com/office/drawing/2014/main" id="{B4E654E2-7A84-D698-5B23-4C4CFCB60954}"/>
                    </a:ext>
                  </a:extLst>
                </p:cNvPr>
                <p:cNvSpPr/>
                <p:nvPr/>
              </p:nvSpPr>
              <p:spPr>
                <a:xfrm>
                  <a:off x="6048282" y="3805719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27 h 42373"/>
                    <a:gd name="connsiteX2" fmla="*/ 21195 w 42389"/>
                    <a:gd name="connsiteY2" fmla="*/ 0 h 42373"/>
                    <a:gd name="connsiteX3" fmla="*/ 0 w 42389"/>
                    <a:gd name="connsiteY3" fmla="*/ 2112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195" y="0"/>
                      </a:cubicBezTo>
                      <a:cubicBezTo>
                        <a:pt x="9501" y="0"/>
                        <a:pt x="0" y="9487"/>
                        <a:pt x="0" y="21127"/>
                      </a:cubicBezTo>
                      <a:cubicBezTo>
                        <a:pt x="0" y="32835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5" name="Forma libre 254">
                  <a:extLst>
                    <a:ext uri="{FF2B5EF4-FFF2-40B4-BE49-F238E27FC236}">
                      <a16:creationId xmlns:a16="http://schemas.microsoft.com/office/drawing/2014/main" id="{7AC68F78-AC2E-D91C-E42B-B0DF6284F88C}"/>
                    </a:ext>
                  </a:extLst>
                </p:cNvPr>
                <p:cNvSpPr/>
                <p:nvPr/>
              </p:nvSpPr>
              <p:spPr>
                <a:xfrm>
                  <a:off x="6101328" y="3805719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27 h 42373"/>
                    <a:gd name="connsiteX2" fmla="*/ 21187 w 42366"/>
                    <a:gd name="connsiteY2" fmla="*/ 0 h 42373"/>
                    <a:gd name="connsiteX3" fmla="*/ 0 w 42366"/>
                    <a:gd name="connsiteY3" fmla="*/ 2112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42"/>
                        <a:pt x="42367" y="21127"/>
                      </a:cubicBezTo>
                      <a:cubicBezTo>
                        <a:pt x="42367" y="9479"/>
                        <a:pt x="32902" y="0"/>
                        <a:pt x="21187" y="0"/>
                      </a:cubicBezTo>
                      <a:cubicBezTo>
                        <a:pt x="9517" y="0"/>
                        <a:pt x="0" y="9487"/>
                        <a:pt x="0" y="21127"/>
                      </a:cubicBezTo>
                      <a:cubicBezTo>
                        <a:pt x="0" y="32835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6" name="Forma libre 255">
                  <a:extLst>
                    <a:ext uri="{FF2B5EF4-FFF2-40B4-BE49-F238E27FC236}">
                      <a16:creationId xmlns:a16="http://schemas.microsoft.com/office/drawing/2014/main" id="{1573462F-61A2-971A-D7A3-D167DEB021E1}"/>
                    </a:ext>
                  </a:extLst>
                </p:cNvPr>
                <p:cNvSpPr/>
                <p:nvPr/>
              </p:nvSpPr>
              <p:spPr>
                <a:xfrm>
                  <a:off x="6154412" y="3805719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27 h 42373"/>
                    <a:gd name="connsiteX2" fmla="*/ 21180 w 42351"/>
                    <a:gd name="connsiteY2" fmla="*/ 0 h 42373"/>
                    <a:gd name="connsiteX3" fmla="*/ 0 w 42351"/>
                    <a:gd name="connsiteY3" fmla="*/ 2112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42"/>
                        <a:pt x="42351" y="21127"/>
                      </a:cubicBezTo>
                      <a:cubicBezTo>
                        <a:pt x="42351" y="9479"/>
                        <a:pt x="32888" y="0"/>
                        <a:pt x="21180" y="0"/>
                      </a:cubicBezTo>
                      <a:cubicBezTo>
                        <a:pt x="9457" y="0"/>
                        <a:pt x="0" y="9487"/>
                        <a:pt x="0" y="21127"/>
                      </a:cubicBezTo>
                      <a:cubicBezTo>
                        <a:pt x="0" y="32835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7" name="Forma libre 256">
                  <a:extLst>
                    <a:ext uri="{FF2B5EF4-FFF2-40B4-BE49-F238E27FC236}">
                      <a16:creationId xmlns:a16="http://schemas.microsoft.com/office/drawing/2014/main" id="{A5D3F39D-3812-0C72-6CE9-B29D60DA8CD6}"/>
                    </a:ext>
                  </a:extLst>
                </p:cNvPr>
                <p:cNvSpPr/>
                <p:nvPr/>
              </p:nvSpPr>
              <p:spPr>
                <a:xfrm>
                  <a:off x="6207451" y="380571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27 h 42373"/>
                    <a:gd name="connsiteX2" fmla="*/ 21179 w 42358"/>
                    <a:gd name="connsiteY2" fmla="*/ 0 h 42373"/>
                    <a:gd name="connsiteX3" fmla="*/ 0 w 42358"/>
                    <a:gd name="connsiteY3" fmla="*/ 2112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87"/>
                        <a:pt x="0" y="21127"/>
                      </a:cubicBezTo>
                      <a:cubicBezTo>
                        <a:pt x="0" y="32835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8" name="Forma libre 257">
                  <a:extLst>
                    <a:ext uri="{FF2B5EF4-FFF2-40B4-BE49-F238E27FC236}">
                      <a16:creationId xmlns:a16="http://schemas.microsoft.com/office/drawing/2014/main" id="{1855C533-1F9A-39E9-1B25-25B73266B18A}"/>
                    </a:ext>
                  </a:extLst>
                </p:cNvPr>
                <p:cNvSpPr/>
                <p:nvPr/>
              </p:nvSpPr>
              <p:spPr>
                <a:xfrm>
                  <a:off x="6260519" y="3805719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27 h 42373"/>
                    <a:gd name="connsiteX2" fmla="*/ 21142 w 42359"/>
                    <a:gd name="connsiteY2" fmla="*/ 0 h 42373"/>
                    <a:gd name="connsiteX3" fmla="*/ 0 w 42359"/>
                    <a:gd name="connsiteY3" fmla="*/ 2112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87"/>
                        <a:pt x="0" y="21127"/>
                      </a:cubicBezTo>
                      <a:cubicBezTo>
                        <a:pt x="0" y="3283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9" name="Forma libre 258">
                  <a:extLst>
                    <a:ext uri="{FF2B5EF4-FFF2-40B4-BE49-F238E27FC236}">
                      <a16:creationId xmlns:a16="http://schemas.microsoft.com/office/drawing/2014/main" id="{D5284C2B-3EB4-283A-899A-E98391A4151F}"/>
                    </a:ext>
                  </a:extLst>
                </p:cNvPr>
                <p:cNvSpPr/>
                <p:nvPr/>
              </p:nvSpPr>
              <p:spPr>
                <a:xfrm>
                  <a:off x="6313528" y="3805719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27 h 42373"/>
                    <a:gd name="connsiteX2" fmla="*/ 21209 w 42388"/>
                    <a:gd name="connsiteY2" fmla="*/ 0 h 42373"/>
                    <a:gd name="connsiteX3" fmla="*/ 0 w 42388"/>
                    <a:gd name="connsiteY3" fmla="*/ 2112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87"/>
                        <a:pt x="0" y="21127"/>
                      </a:cubicBezTo>
                      <a:cubicBezTo>
                        <a:pt x="-8" y="3283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0" name="Forma libre 259">
                  <a:extLst>
                    <a:ext uri="{FF2B5EF4-FFF2-40B4-BE49-F238E27FC236}">
                      <a16:creationId xmlns:a16="http://schemas.microsoft.com/office/drawing/2014/main" id="{C89F73F5-9451-5C09-3847-BE5F078E3745}"/>
                    </a:ext>
                  </a:extLst>
                </p:cNvPr>
                <p:cNvSpPr/>
                <p:nvPr/>
              </p:nvSpPr>
              <p:spPr>
                <a:xfrm>
                  <a:off x="5783043" y="3858735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17 h 42373"/>
                    <a:gd name="connsiteX2" fmla="*/ 21179 w 42343"/>
                    <a:gd name="connsiteY2" fmla="*/ 0 h 42373"/>
                    <a:gd name="connsiteX3" fmla="*/ 0 w 42343"/>
                    <a:gd name="connsiteY3" fmla="*/ 2121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217"/>
                      </a:cubicBezTo>
                      <a:cubicBezTo>
                        <a:pt x="42344" y="9487"/>
                        <a:pt x="32865" y="0"/>
                        <a:pt x="21179" y="0"/>
                      </a:cubicBezTo>
                      <a:cubicBezTo>
                        <a:pt x="9479" y="0"/>
                        <a:pt x="0" y="9487"/>
                        <a:pt x="0" y="21217"/>
                      </a:cubicBezTo>
                      <a:cubicBezTo>
                        <a:pt x="0" y="3293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1" name="Forma libre 260">
                  <a:extLst>
                    <a:ext uri="{FF2B5EF4-FFF2-40B4-BE49-F238E27FC236}">
                      <a16:creationId xmlns:a16="http://schemas.microsoft.com/office/drawing/2014/main" id="{0C19A0EB-B4E4-493C-793A-A98C0915D728}"/>
                    </a:ext>
                  </a:extLst>
                </p:cNvPr>
                <p:cNvSpPr/>
                <p:nvPr/>
              </p:nvSpPr>
              <p:spPr>
                <a:xfrm>
                  <a:off x="5836082" y="3858735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17 h 42373"/>
                    <a:gd name="connsiteX2" fmla="*/ 21194 w 42373"/>
                    <a:gd name="connsiteY2" fmla="*/ 0 h 42373"/>
                    <a:gd name="connsiteX3" fmla="*/ 0 w 42373"/>
                    <a:gd name="connsiteY3" fmla="*/ 2121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217"/>
                      </a:cubicBezTo>
                      <a:cubicBezTo>
                        <a:pt x="42374" y="9487"/>
                        <a:pt x="32895" y="0"/>
                        <a:pt x="21194" y="0"/>
                      </a:cubicBezTo>
                      <a:cubicBezTo>
                        <a:pt x="9479" y="0"/>
                        <a:pt x="0" y="9487"/>
                        <a:pt x="0" y="21217"/>
                      </a:cubicBezTo>
                      <a:cubicBezTo>
                        <a:pt x="0" y="3293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2" name="Forma libre 261">
                  <a:extLst>
                    <a:ext uri="{FF2B5EF4-FFF2-40B4-BE49-F238E27FC236}">
                      <a16:creationId xmlns:a16="http://schemas.microsoft.com/office/drawing/2014/main" id="{52A870A4-2AA2-A278-394A-2CE0B124D63A}"/>
                    </a:ext>
                  </a:extLst>
                </p:cNvPr>
                <p:cNvSpPr/>
                <p:nvPr/>
              </p:nvSpPr>
              <p:spPr>
                <a:xfrm>
                  <a:off x="5889151" y="3858735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17 h 42373"/>
                    <a:gd name="connsiteX2" fmla="*/ 21179 w 42373"/>
                    <a:gd name="connsiteY2" fmla="*/ 0 h 42373"/>
                    <a:gd name="connsiteX3" fmla="*/ 0 w 42373"/>
                    <a:gd name="connsiteY3" fmla="*/ 2121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25"/>
                        <a:pt x="42374" y="21217"/>
                      </a:cubicBezTo>
                      <a:cubicBezTo>
                        <a:pt x="42374" y="9487"/>
                        <a:pt x="32857" y="0"/>
                        <a:pt x="21179" y="0"/>
                      </a:cubicBezTo>
                      <a:cubicBezTo>
                        <a:pt x="9479" y="0"/>
                        <a:pt x="0" y="9487"/>
                        <a:pt x="0" y="21217"/>
                      </a:cubicBezTo>
                      <a:cubicBezTo>
                        <a:pt x="0" y="3293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3" name="Forma libre 262">
                  <a:extLst>
                    <a:ext uri="{FF2B5EF4-FFF2-40B4-BE49-F238E27FC236}">
                      <a16:creationId xmlns:a16="http://schemas.microsoft.com/office/drawing/2014/main" id="{99C549BD-8988-918B-8E59-1B175D070171}"/>
                    </a:ext>
                  </a:extLst>
                </p:cNvPr>
                <p:cNvSpPr/>
                <p:nvPr/>
              </p:nvSpPr>
              <p:spPr>
                <a:xfrm>
                  <a:off x="5942190" y="3858735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17 h 42373"/>
                    <a:gd name="connsiteX2" fmla="*/ 21194 w 42358"/>
                    <a:gd name="connsiteY2" fmla="*/ 0 h 42373"/>
                    <a:gd name="connsiteX3" fmla="*/ 0 w 42358"/>
                    <a:gd name="connsiteY3" fmla="*/ 2121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25"/>
                        <a:pt x="42359" y="21217"/>
                      </a:cubicBezTo>
                      <a:cubicBezTo>
                        <a:pt x="42359" y="9487"/>
                        <a:pt x="32895" y="0"/>
                        <a:pt x="21194" y="0"/>
                      </a:cubicBezTo>
                      <a:cubicBezTo>
                        <a:pt x="9464" y="0"/>
                        <a:pt x="0" y="9487"/>
                        <a:pt x="0" y="21217"/>
                      </a:cubicBezTo>
                      <a:cubicBezTo>
                        <a:pt x="0" y="3293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4" name="Forma libre 263">
                  <a:extLst>
                    <a:ext uri="{FF2B5EF4-FFF2-40B4-BE49-F238E27FC236}">
                      <a16:creationId xmlns:a16="http://schemas.microsoft.com/office/drawing/2014/main" id="{78627AA4-1095-80AF-F10E-02167E4DF2D9}"/>
                    </a:ext>
                  </a:extLst>
                </p:cNvPr>
                <p:cNvSpPr/>
                <p:nvPr/>
              </p:nvSpPr>
              <p:spPr>
                <a:xfrm>
                  <a:off x="5995243" y="3858735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17 h 42373"/>
                    <a:gd name="connsiteX2" fmla="*/ 21164 w 42358"/>
                    <a:gd name="connsiteY2" fmla="*/ 0 h 42373"/>
                    <a:gd name="connsiteX3" fmla="*/ 0 w 42358"/>
                    <a:gd name="connsiteY3" fmla="*/ 2121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25"/>
                        <a:pt x="42359" y="21217"/>
                      </a:cubicBezTo>
                      <a:cubicBezTo>
                        <a:pt x="42359" y="9487"/>
                        <a:pt x="32880" y="0"/>
                        <a:pt x="21164" y="0"/>
                      </a:cubicBezTo>
                      <a:cubicBezTo>
                        <a:pt x="9479" y="0"/>
                        <a:pt x="0" y="9487"/>
                        <a:pt x="0" y="21217"/>
                      </a:cubicBezTo>
                      <a:cubicBezTo>
                        <a:pt x="0" y="3293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5" name="Forma libre 264">
                  <a:extLst>
                    <a:ext uri="{FF2B5EF4-FFF2-40B4-BE49-F238E27FC236}">
                      <a16:creationId xmlns:a16="http://schemas.microsoft.com/office/drawing/2014/main" id="{4B5B5680-8CD2-479B-BC17-AAB9EFC5FB1B}"/>
                    </a:ext>
                  </a:extLst>
                </p:cNvPr>
                <p:cNvSpPr/>
                <p:nvPr/>
              </p:nvSpPr>
              <p:spPr>
                <a:xfrm>
                  <a:off x="6048282" y="3858735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17 h 42373"/>
                    <a:gd name="connsiteX2" fmla="*/ 21195 w 42389"/>
                    <a:gd name="connsiteY2" fmla="*/ 0 h 42373"/>
                    <a:gd name="connsiteX3" fmla="*/ 0 w 42389"/>
                    <a:gd name="connsiteY3" fmla="*/ 2121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25"/>
                        <a:pt x="42389" y="21217"/>
                      </a:cubicBezTo>
                      <a:cubicBezTo>
                        <a:pt x="42389" y="9487"/>
                        <a:pt x="32887" y="0"/>
                        <a:pt x="21195" y="0"/>
                      </a:cubicBezTo>
                      <a:cubicBezTo>
                        <a:pt x="9501" y="0"/>
                        <a:pt x="0" y="9487"/>
                        <a:pt x="0" y="21217"/>
                      </a:cubicBezTo>
                      <a:cubicBezTo>
                        <a:pt x="0" y="3293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6" name="Forma libre 265">
                  <a:extLst>
                    <a:ext uri="{FF2B5EF4-FFF2-40B4-BE49-F238E27FC236}">
                      <a16:creationId xmlns:a16="http://schemas.microsoft.com/office/drawing/2014/main" id="{6938C598-EB76-0010-F879-84BFC0D67FDF}"/>
                    </a:ext>
                  </a:extLst>
                </p:cNvPr>
                <p:cNvSpPr/>
                <p:nvPr/>
              </p:nvSpPr>
              <p:spPr>
                <a:xfrm>
                  <a:off x="6101328" y="3858735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17 h 42373"/>
                    <a:gd name="connsiteX2" fmla="*/ 21187 w 42366"/>
                    <a:gd name="connsiteY2" fmla="*/ 0 h 42373"/>
                    <a:gd name="connsiteX3" fmla="*/ 0 w 42366"/>
                    <a:gd name="connsiteY3" fmla="*/ 2121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25"/>
                        <a:pt x="42367" y="21217"/>
                      </a:cubicBezTo>
                      <a:cubicBezTo>
                        <a:pt x="42367" y="9487"/>
                        <a:pt x="32902" y="0"/>
                        <a:pt x="21187" y="0"/>
                      </a:cubicBezTo>
                      <a:cubicBezTo>
                        <a:pt x="9517" y="0"/>
                        <a:pt x="0" y="9487"/>
                        <a:pt x="0" y="21217"/>
                      </a:cubicBezTo>
                      <a:cubicBezTo>
                        <a:pt x="0" y="3293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7" name="Forma libre 266">
                  <a:extLst>
                    <a:ext uri="{FF2B5EF4-FFF2-40B4-BE49-F238E27FC236}">
                      <a16:creationId xmlns:a16="http://schemas.microsoft.com/office/drawing/2014/main" id="{A763EC27-ECE6-21FB-6910-25623AEBF889}"/>
                    </a:ext>
                  </a:extLst>
                </p:cNvPr>
                <p:cNvSpPr/>
                <p:nvPr/>
              </p:nvSpPr>
              <p:spPr>
                <a:xfrm>
                  <a:off x="6154412" y="3858735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17 h 42373"/>
                    <a:gd name="connsiteX2" fmla="*/ 21180 w 42351"/>
                    <a:gd name="connsiteY2" fmla="*/ 0 h 42373"/>
                    <a:gd name="connsiteX3" fmla="*/ 0 w 42351"/>
                    <a:gd name="connsiteY3" fmla="*/ 2121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25"/>
                        <a:pt x="42351" y="21217"/>
                      </a:cubicBezTo>
                      <a:cubicBezTo>
                        <a:pt x="42351" y="9487"/>
                        <a:pt x="32888" y="0"/>
                        <a:pt x="21180" y="0"/>
                      </a:cubicBezTo>
                      <a:cubicBezTo>
                        <a:pt x="9457" y="0"/>
                        <a:pt x="0" y="9487"/>
                        <a:pt x="0" y="21217"/>
                      </a:cubicBezTo>
                      <a:cubicBezTo>
                        <a:pt x="0" y="3293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8" name="Forma libre 267">
                  <a:extLst>
                    <a:ext uri="{FF2B5EF4-FFF2-40B4-BE49-F238E27FC236}">
                      <a16:creationId xmlns:a16="http://schemas.microsoft.com/office/drawing/2014/main" id="{1D2DFB1C-2147-979A-3E49-ADE93C8DEB30}"/>
                    </a:ext>
                  </a:extLst>
                </p:cNvPr>
                <p:cNvSpPr/>
                <p:nvPr/>
              </p:nvSpPr>
              <p:spPr>
                <a:xfrm>
                  <a:off x="6207451" y="3858735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17 h 42373"/>
                    <a:gd name="connsiteX2" fmla="*/ 21179 w 42358"/>
                    <a:gd name="connsiteY2" fmla="*/ 0 h 42373"/>
                    <a:gd name="connsiteX3" fmla="*/ 0 w 42358"/>
                    <a:gd name="connsiteY3" fmla="*/ 2121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217"/>
                      </a:cubicBezTo>
                      <a:cubicBezTo>
                        <a:pt x="42359" y="9487"/>
                        <a:pt x="32887" y="0"/>
                        <a:pt x="21179" y="0"/>
                      </a:cubicBezTo>
                      <a:cubicBezTo>
                        <a:pt x="9494" y="0"/>
                        <a:pt x="0" y="9487"/>
                        <a:pt x="0" y="21217"/>
                      </a:cubicBezTo>
                      <a:cubicBezTo>
                        <a:pt x="0" y="3293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9" name="Forma libre 268">
                  <a:extLst>
                    <a:ext uri="{FF2B5EF4-FFF2-40B4-BE49-F238E27FC236}">
                      <a16:creationId xmlns:a16="http://schemas.microsoft.com/office/drawing/2014/main" id="{33818EEF-B913-9753-9005-4C0496405884}"/>
                    </a:ext>
                  </a:extLst>
                </p:cNvPr>
                <p:cNvSpPr/>
                <p:nvPr/>
              </p:nvSpPr>
              <p:spPr>
                <a:xfrm>
                  <a:off x="6260519" y="3858735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217 h 42373"/>
                    <a:gd name="connsiteX2" fmla="*/ 21142 w 42359"/>
                    <a:gd name="connsiteY2" fmla="*/ 0 h 42373"/>
                    <a:gd name="connsiteX3" fmla="*/ 0 w 42359"/>
                    <a:gd name="connsiteY3" fmla="*/ 2121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25"/>
                        <a:pt x="42359" y="21217"/>
                      </a:cubicBezTo>
                      <a:cubicBezTo>
                        <a:pt x="42359" y="9487"/>
                        <a:pt x="32888" y="0"/>
                        <a:pt x="21142" y="0"/>
                      </a:cubicBezTo>
                      <a:cubicBezTo>
                        <a:pt x="9457" y="0"/>
                        <a:pt x="0" y="9487"/>
                        <a:pt x="0" y="21217"/>
                      </a:cubicBezTo>
                      <a:cubicBezTo>
                        <a:pt x="0" y="3293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0" name="Forma libre 269">
                  <a:extLst>
                    <a:ext uri="{FF2B5EF4-FFF2-40B4-BE49-F238E27FC236}">
                      <a16:creationId xmlns:a16="http://schemas.microsoft.com/office/drawing/2014/main" id="{E868D610-6E05-D39A-65BF-002CEF5A6465}"/>
                    </a:ext>
                  </a:extLst>
                </p:cNvPr>
                <p:cNvSpPr/>
                <p:nvPr/>
              </p:nvSpPr>
              <p:spPr>
                <a:xfrm>
                  <a:off x="6313528" y="3858735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217 h 42373"/>
                    <a:gd name="connsiteX2" fmla="*/ 21209 w 42388"/>
                    <a:gd name="connsiteY2" fmla="*/ 0 h 42373"/>
                    <a:gd name="connsiteX3" fmla="*/ 0 w 42388"/>
                    <a:gd name="connsiteY3" fmla="*/ 2121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217"/>
                      </a:cubicBezTo>
                      <a:cubicBezTo>
                        <a:pt x="42389" y="9487"/>
                        <a:pt x="32887" y="0"/>
                        <a:pt x="21209" y="0"/>
                      </a:cubicBezTo>
                      <a:cubicBezTo>
                        <a:pt x="9494" y="0"/>
                        <a:pt x="0" y="9487"/>
                        <a:pt x="0" y="21217"/>
                      </a:cubicBezTo>
                      <a:cubicBezTo>
                        <a:pt x="-8" y="3293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1" name="Forma libre 270">
                  <a:extLst>
                    <a:ext uri="{FF2B5EF4-FFF2-40B4-BE49-F238E27FC236}">
                      <a16:creationId xmlns:a16="http://schemas.microsoft.com/office/drawing/2014/main" id="{104FE975-8162-A38D-2CBC-4E23561781DE}"/>
                    </a:ext>
                  </a:extLst>
                </p:cNvPr>
                <p:cNvSpPr/>
                <p:nvPr/>
              </p:nvSpPr>
              <p:spPr>
                <a:xfrm>
                  <a:off x="5783043" y="3911849"/>
                  <a:ext cx="42343" cy="42336"/>
                </a:xfrm>
                <a:custGeom>
                  <a:avLst/>
                  <a:gdLst>
                    <a:gd name="connsiteX0" fmla="*/ 21179 w 42343"/>
                    <a:gd name="connsiteY0" fmla="*/ 42336 h 42336"/>
                    <a:gd name="connsiteX1" fmla="*/ 42344 w 42343"/>
                    <a:gd name="connsiteY1" fmla="*/ 21127 h 42336"/>
                    <a:gd name="connsiteX2" fmla="*/ 21179 w 42343"/>
                    <a:gd name="connsiteY2" fmla="*/ 0 h 42336"/>
                    <a:gd name="connsiteX3" fmla="*/ 0 w 42343"/>
                    <a:gd name="connsiteY3" fmla="*/ 21127 h 42336"/>
                    <a:gd name="connsiteX4" fmla="*/ 21179 w 4234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36">
                      <a:moveTo>
                        <a:pt x="21179" y="42336"/>
                      </a:moveTo>
                      <a:cubicBezTo>
                        <a:pt x="32865" y="42336"/>
                        <a:pt x="42344" y="32850"/>
                        <a:pt x="42344" y="21127"/>
                      </a:cubicBezTo>
                      <a:cubicBezTo>
                        <a:pt x="42344" y="9411"/>
                        <a:pt x="32865" y="0"/>
                        <a:pt x="21179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0"/>
                        <a:pt x="9479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2" name="Forma libre 271">
                  <a:extLst>
                    <a:ext uri="{FF2B5EF4-FFF2-40B4-BE49-F238E27FC236}">
                      <a16:creationId xmlns:a16="http://schemas.microsoft.com/office/drawing/2014/main" id="{04C89DF7-8BAE-1C28-E198-9C686AAB6CB9}"/>
                    </a:ext>
                  </a:extLst>
                </p:cNvPr>
                <p:cNvSpPr/>
                <p:nvPr/>
              </p:nvSpPr>
              <p:spPr>
                <a:xfrm>
                  <a:off x="5836082" y="3911849"/>
                  <a:ext cx="42373" cy="42336"/>
                </a:xfrm>
                <a:custGeom>
                  <a:avLst/>
                  <a:gdLst>
                    <a:gd name="connsiteX0" fmla="*/ 21194 w 42373"/>
                    <a:gd name="connsiteY0" fmla="*/ 42336 h 42336"/>
                    <a:gd name="connsiteX1" fmla="*/ 42374 w 42373"/>
                    <a:gd name="connsiteY1" fmla="*/ 21127 h 42336"/>
                    <a:gd name="connsiteX2" fmla="*/ 21194 w 42373"/>
                    <a:gd name="connsiteY2" fmla="*/ 0 h 42336"/>
                    <a:gd name="connsiteX3" fmla="*/ 0 w 42373"/>
                    <a:gd name="connsiteY3" fmla="*/ 21127 h 42336"/>
                    <a:gd name="connsiteX4" fmla="*/ 21194 w 4237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36">
                      <a:moveTo>
                        <a:pt x="21194" y="42336"/>
                      </a:moveTo>
                      <a:cubicBezTo>
                        <a:pt x="32895" y="42336"/>
                        <a:pt x="42374" y="32850"/>
                        <a:pt x="42374" y="21127"/>
                      </a:cubicBezTo>
                      <a:cubicBezTo>
                        <a:pt x="42374" y="9411"/>
                        <a:pt x="32895" y="0"/>
                        <a:pt x="21194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0"/>
                        <a:pt x="9479" y="42336"/>
                        <a:pt x="2119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3" name="Forma libre 272">
                  <a:extLst>
                    <a:ext uri="{FF2B5EF4-FFF2-40B4-BE49-F238E27FC236}">
                      <a16:creationId xmlns:a16="http://schemas.microsoft.com/office/drawing/2014/main" id="{D3DE2E00-629D-0F93-7B0A-AFDBA5E0E951}"/>
                    </a:ext>
                  </a:extLst>
                </p:cNvPr>
                <p:cNvSpPr/>
                <p:nvPr/>
              </p:nvSpPr>
              <p:spPr>
                <a:xfrm>
                  <a:off x="5889151" y="3911849"/>
                  <a:ext cx="42373" cy="42336"/>
                </a:xfrm>
                <a:custGeom>
                  <a:avLst/>
                  <a:gdLst>
                    <a:gd name="connsiteX0" fmla="*/ 21179 w 42373"/>
                    <a:gd name="connsiteY0" fmla="*/ 42336 h 42336"/>
                    <a:gd name="connsiteX1" fmla="*/ 42374 w 42373"/>
                    <a:gd name="connsiteY1" fmla="*/ 21127 h 42336"/>
                    <a:gd name="connsiteX2" fmla="*/ 21179 w 42373"/>
                    <a:gd name="connsiteY2" fmla="*/ 0 h 42336"/>
                    <a:gd name="connsiteX3" fmla="*/ 0 w 42373"/>
                    <a:gd name="connsiteY3" fmla="*/ 21127 h 42336"/>
                    <a:gd name="connsiteX4" fmla="*/ 21179 w 4237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36">
                      <a:moveTo>
                        <a:pt x="21179" y="42336"/>
                      </a:moveTo>
                      <a:cubicBezTo>
                        <a:pt x="32857" y="42336"/>
                        <a:pt x="42374" y="32850"/>
                        <a:pt x="42374" y="21127"/>
                      </a:cubicBezTo>
                      <a:cubicBezTo>
                        <a:pt x="42374" y="9411"/>
                        <a:pt x="32857" y="0"/>
                        <a:pt x="21179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0"/>
                        <a:pt x="9479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4" name="Forma libre 273">
                  <a:extLst>
                    <a:ext uri="{FF2B5EF4-FFF2-40B4-BE49-F238E27FC236}">
                      <a16:creationId xmlns:a16="http://schemas.microsoft.com/office/drawing/2014/main" id="{EAA8DC94-0058-AFC4-2B2B-0174621D168C}"/>
                    </a:ext>
                  </a:extLst>
                </p:cNvPr>
                <p:cNvSpPr/>
                <p:nvPr/>
              </p:nvSpPr>
              <p:spPr>
                <a:xfrm>
                  <a:off x="5942190" y="3911849"/>
                  <a:ext cx="42358" cy="42336"/>
                </a:xfrm>
                <a:custGeom>
                  <a:avLst/>
                  <a:gdLst>
                    <a:gd name="connsiteX0" fmla="*/ 21194 w 42358"/>
                    <a:gd name="connsiteY0" fmla="*/ 42336 h 42336"/>
                    <a:gd name="connsiteX1" fmla="*/ 42359 w 42358"/>
                    <a:gd name="connsiteY1" fmla="*/ 21127 h 42336"/>
                    <a:gd name="connsiteX2" fmla="*/ 21194 w 42358"/>
                    <a:gd name="connsiteY2" fmla="*/ 0 h 42336"/>
                    <a:gd name="connsiteX3" fmla="*/ 0 w 42358"/>
                    <a:gd name="connsiteY3" fmla="*/ 21127 h 42336"/>
                    <a:gd name="connsiteX4" fmla="*/ 21194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94" y="42336"/>
                      </a:moveTo>
                      <a:cubicBezTo>
                        <a:pt x="32895" y="42336"/>
                        <a:pt x="42359" y="32850"/>
                        <a:pt x="42359" y="21127"/>
                      </a:cubicBezTo>
                      <a:cubicBezTo>
                        <a:pt x="42359" y="9411"/>
                        <a:pt x="32895" y="0"/>
                        <a:pt x="21194" y="0"/>
                      </a:cubicBezTo>
                      <a:cubicBezTo>
                        <a:pt x="9464" y="0"/>
                        <a:pt x="0" y="9411"/>
                        <a:pt x="0" y="21127"/>
                      </a:cubicBezTo>
                      <a:cubicBezTo>
                        <a:pt x="0" y="32850"/>
                        <a:pt x="9464" y="42336"/>
                        <a:pt x="2119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5" name="Forma libre 274">
                  <a:extLst>
                    <a:ext uri="{FF2B5EF4-FFF2-40B4-BE49-F238E27FC236}">
                      <a16:creationId xmlns:a16="http://schemas.microsoft.com/office/drawing/2014/main" id="{CD6CBC69-C0E1-CC41-4A48-40D782884D6B}"/>
                    </a:ext>
                  </a:extLst>
                </p:cNvPr>
                <p:cNvSpPr/>
                <p:nvPr/>
              </p:nvSpPr>
              <p:spPr>
                <a:xfrm>
                  <a:off x="5995243" y="3911849"/>
                  <a:ext cx="42358" cy="42336"/>
                </a:xfrm>
                <a:custGeom>
                  <a:avLst/>
                  <a:gdLst>
                    <a:gd name="connsiteX0" fmla="*/ 21164 w 42358"/>
                    <a:gd name="connsiteY0" fmla="*/ 42336 h 42336"/>
                    <a:gd name="connsiteX1" fmla="*/ 42359 w 42358"/>
                    <a:gd name="connsiteY1" fmla="*/ 21127 h 42336"/>
                    <a:gd name="connsiteX2" fmla="*/ 21164 w 42358"/>
                    <a:gd name="connsiteY2" fmla="*/ 0 h 42336"/>
                    <a:gd name="connsiteX3" fmla="*/ 0 w 42358"/>
                    <a:gd name="connsiteY3" fmla="*/ 21127 h 42336"/>
                    <a:gd name="connsiteX4" fmla="*/ 21164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64" y="42336"/>
                      </a:moveTo>
                      <a:cubicBezTo>
                        <a:pt x="32880" y="42336"/>
                        <a:pt x="42359" y="32850"/>
                        <a:pt x="42359" y="21127"/>
                      </a:cubicBezTo>
                      <a:cubicBezTo>
                        <a:pt x="42359" y="9411"/>
                        <a:pt x="32880" y="0"/>
                        <a:pt x="21164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0"/>
                        <a:pt x="9479" y="42336"/>
                        <a:pt x="2116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6" name="Forma libre 275">
                  <a:extLst>
                    <a:ext uri="{FF2B5EF4-FFF2-40B4-BE49-F238E27FC236}">
                      <a16:creationId xmlns:a16="http://schemas.microsoft.com/office/drawing/2014/main" id="{E01A0F8E-B4D2-4544-9BE6-9073C3BD602D}"/>
                    </a:ext>
                  </a:extLst>
                </p:cNvPr>
                <p:cNvSpPr/>
                <p:nvPr/>
              </p:nvSpPr>
              <p:spPr>
                <a:xfrm>
                  <a:off x="6048282" y="3911849"/>
                  <a:ext cx="42389" cy="42336"/>
                </a:xfrm>
                <a:custGeom>
                  <a:avLst/>
                  <a:gdLst>
                    <a:gd name="connsiteX0" fmla="*/ 21195 w 42389"/>
                    <a:gd name="connsiteY0" fmla="*/ 42336 h 42336"/>
                    <a:gd name="connsiteX1" fmla="*/ 42389 w 42389"/>
                    <a:gd name="connsiteY1" fmla="*/ 21127 h 42336"/>
                    <a:gd name="connsiteX2" fmla="*/ 21195 w 42389"/>
                    <a:gd name="connsiteY2" fmla="*/ 0 h 42336"/>
                    <a:gd name="connsiteX3" fmla="*/ 0 w 42389"/>
                    <a:gd name="connsiteY3" fmla="*/ 21127 h 42336"/>
                    <a:gd name="connsiteX4" fmla="*/ 21195 w 42389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36">
                      <a:moveTo>
                        <a:pt x="21195" y="42336"/>
                      </a:moveTo>
                      <a:cubicBezTo>
                        <a:pt x="32895" y="42336"/>
                        <a:pt x="42389" y="32850"/>
                        <a:pt x="42389" y="21127"/>
                      </a:cubicBezTo>
                      <a:cubicBezTo>
                        <a:pt x="42389" y="9411"/>
                        <a:pt x="32887" y="0"/>
                        <a:pt x="21195" y="0"/>
                      </a:cubicBezTo>
                      <a:cubicBezTo>
                        <a:pt x="9501" y="0"/>
                        <a:pt x="0" y="9411"/>
                        <a:pt x="0" y="21127"/>
                      </a:cubicBezTo>
                      <a:cubicBezTo>
                        <a:pt x="0" y="32850"/>
                        <a:pt x="9494" y="42336"/>
                        <a:pt x="21195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7" name="Forma libre 276">
                  <a:extLst>
                    <a:ext uri="{FF2B5EF4-FFF2-40B4-BE49-F238E27FC236}">
                      <a16:creationId xmlns:a16="http://schemas.microsoft.com/office/drawing/2014/main" id="{AB27B5C7-0BD3-5469-184A-FB20684F31DE}"/>
                    </a:ext>
                  </a:extLst>
                </p:cNvPr>
                <p:cNvSpPr/>
                <p:nvPr/>
              </p:nvSpPr>
              <p:spPr>
                <a:xfrm>
                  <a:off x="6101328" y="3911849"/>
                  <a:ext cx="42366" cy="42336"/>
                </a:xfrm>
                <a:custGeom>
                  <a:avLst/>
                  <a:gdLst>
                    <a:gd name="connsiteX0" fmla="*/ 21187 w 42366"/>
                    <a:gd name="connsiteY0" fmla="*/ 42336 h 42336"/>
                    <a:gd name="connsiteX1" fmla="*/ 42367 w 42366"/>
                    <a:gd name="connsiteY1" fmla="*/ 21127 h 42336"/>
                    <a:gd name="connsiteX2" fmla="*/ 21187 w 42366"/>
                    <a:gd name="connsiteY2" fmla="*/ 0 h 42336"/>
                    <a:gd name="connsiteX3" fmla="*/ 0 w 42366"/>
                    <a:gd name="connsiteY3" fmla="*/ 21127 h 42336"/>
                    <a:gd name="connsiteX4" fmla="*/ 21187 w 42366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36">
                      <a:moveTo>
                        <a:pt x="21187" y="42336"/>
                      </a:moveTo>
                      <a:cubicBezTo>
                        <a:pt x="32902" y="42336"/>
                        <a:pt x="42367" y="32850"/>
                        <a:pt x="42367" y="21127"/>
                      </a:cubicBezTo>
                      <a:cubicBezTo>
                        <a:pt x="42367" y="9411"/>
                        <a:pt x="32902" y="0"/>
                        <a:pt x="21187" y="0"/>
                      </a:cubicBezTo>
                      <a:cubicBezTo>
                        <a:pt x="9517" y="0"/>
                        <a:pt x="0" y="9411"/>
                        <a:pt x="0" y="21127"/>
                      </a:cubicBezTo>
                      <a:cubicBezTo>
                        <a:pt x="0" y="32850"/>
                        <a:pt x="9517" y="42336"/>
                        <a:pt x="21187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8" name="Forma libre 277">
                  <a:extLst>
                    <a:ext uri="{FF2B5EF4-FFF2-40B4-BE49-F238E27FC236}">
                      <a16:creationId xmlns:a16="http://schemas.microsoft.com/office/drawing/2014/main" id="{39CF4743-9891-7601-C22C-7BC866093605}"/>
                    </a:ext>
                  </a:extLst>
                </p:cNvPr>
                <p:cNvSpPr/>
                <p:nvPr/>
              </p:nvSpPr>
              <p:spPr>
                <a:xfrm>
                  <a:off x="6154412" y="3911849"/>
                  <a:ext cx="42351" cy="42336"/>
                </a:xfrm>
                <a:custGeom>
                  <a:avLst/>
                  <a:gdLst>
                    <a:gd name="connsiteX0" fmla="*/ 21180 w 42351"/>
                    <a:gd name="connsiteY0" fmla="*/ 42336 h 42336"/>
                    <a:gd name="connsiteX1" fmla="*/ 42351 w 42351"/>
                    <a:gd name="connsiteY1" fmla="*/ 21127 h 42336"/>
                    <a:gd name="connsiteX2" fmla="*/ 21180 w 42351"/>
                    <a:gd name="connsiteY2" fmla="*/ 0 h 42336"/>
                    <a:gd name="connsiteX3" fmla="*/ 0 w 42351"/>
                    <a:gd name="connsiteY3" fmla="*/ 21127 h 42336"/>
                    <a:gd name="connsiteX4" fmla="*/ 21180 w 42351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36">
                      <a:moveTo>
                        <a:pt x="21180" y="42336"/>
                      </a:moveTo>
                      <a:cubicBezTo>
                        <a:pt x="32888" y="42336"/>
                        <a:pt x="42351" y="32850"/>
                        <a:pt x="42351" y="21127"/>
                      </a:cubicBezTo>
                      <a:cubicBezTo>
                        <a:pt x="42351" y="9411"/>
                        <a:pt x="32888" y="0"/>
                        <a:pt x="21180" y="0"/>
                      </a:cubicBezTo>
                      <a:cubicBezTo>
                        <a:pt x="9457" y="0"/>
                        <a:pt x="0" y="9411"/>
                        <a:pt x="0" y="21127"/>
                      </a:cubicBezTo>
                      <a:cubicBezTo>
                        <a:pt x="0" y="32850"/>
                        <a:pt x="9464" y="42336"/>
                        <a:pt x="21180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9" name="Forma libre 278">
                  <a:extLst>
                    <a:ext uri="{FF2B5EF4-FFF2-40B4-BE49-F238E27FC236}">
                      <a16:creationId xmlns:a16="http://schemas.microsoft.com/office/drawing/2014/main" id="{ADC048F9-9325-E1E0-BD3B-12B8AE324F74}"/>
                    </a:ext>
                  </a:extLst>
                </p:cNvPr>
                <p:cNvSpPr/>
                <p:nvPr/>
              </p:nvSpPr>
              <p:spPr>
                <a:xfrm>
                  <a:off x="6207451" y="3911849"/>
                  <a:ext cx="42358" cy="42336"/>
                </a:xfrm>
                <a:custGeom>
                  <a:avLst/>
                  <a:gdLst>
                    <a:gd name="connsiteX0" fmla="*/ 21179 w 42358"/>
                    <a:gd name="connsiteY0" fmla="*/ 42336 h 42336"/>
                    <a:gd name="connsiteX1" fmla="*/ 42359 w 42358"/>
                    <a:gd name="connsiteY1" fmla="*/ 21127 h 42336"/>
                    <a:gd name="connsiteX2" fmla="*/ 21179 w 42358"/>
                    <a:gd name="connsiteY2" fmla="*/ 0 h 42336"/>
                    <a:gd name="connsiteX3" fmla="*/ 0 w 42358"/>
                    <a:gd name="connsiteY3" fmla="*/ 21127 h 42336"/>
                    <a:gd name="connsiteX4" fmla="*/ 21179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79" y="42336"/>
                      </a:moveTo>
                      <a:cubicBezTo>
                        <a:pt x="32895" y="42336"/>
                        <a:pt x="42359" y="32850"/>
                        <a:pt x="42359" y="21127"/>
                      </a:cubicBezTo>
                      <a:cubicBezTo>
                        <a:pt x="42359" y="9411"/>
                        <a:pt x="32887" y="0"/>
                        <a:pt x="21179" y="0"/>
                      </a:cubicBezTo>
                      <a:cubicBezTo>
                        <a:pt x="9494" y="0"/>
                        <a:pt x="0" y="9411"/>
                        <a:pt x="0" y="21127"/>
                      </a:cubicBezTo>
                      <a:cubicBezTo>
                        <a:pt x="0" y="32850"/>
                        <a:pt x="9494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0" name="Forma libre 279">
                  <a:extLst>
                    <a:ext uri="{FF2B5EF4-FFF2-40B4-BE49-F238E27FC236}">
                      <a16:creationId xmlns:a16="http://schemas.microsoft.com/office/drawing/2014/main" id="{72E97F00-9F13-A383-781C-FC17826D8538}"/>
                    </a:ext>
                  </a:extLst>
                </p:cNvPr>
                <p:cNvSpPr/>
                <p:nvPr/>
              </p:nvSpPr>
              <p:spPr>
                <a:xfrm>
                  <a:off x="6260519" y="3911849"/>
                  <a:ext cx="42359" cy="42336"/>
                </a:xfrm>
                <a:custGeom>
                  <a:avLst/>
                  <a:gdLst>
                    <a:gd name="connsiteX0" fmla="*/ 21142 w 42359"/>
                    <a:gd name="connsiteY0" fmla="*/ 42336 h 42336"/>
                    <a:gd name="connsiteX1" fmla="*/ 42359 w 42359"/>
                    <a:gd name="connsiteY1" fmla="*/ 21127 h 42336"/>
                    <a:gd name="connsiteX2" fmla="*/ 21142 w 42359"/>
                    <a:gd name="connsiteY2" fmla="*/ 0 h 42336"/>
                    <a:gd name="connsiteX3" fmla="*/ 0 w 42359"/>
                    <a:gd name="connsiteY3" fmla="*/ 21127 h 42336"/>
                    <a:gd name="connsiteX4" fmla="*/ 21142 w 42359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36">
                      <a:moveTo>
                        <a:pt x="21142" y="42336"/>
                      </a:moveTo>
                      <a:cubicBezTo>
                        <a:pt x="32888" y="42336"/>
                        <a:pt x="42359" y="32850"/>
                        <a:pt x="42359" y="21127"/>
                      </a:cubicBezTo>
                      <a:cubicBezTo>
                        <a:pt x="42359" y="9411"/>
                        <a:pt x="32888" y="0"/>
                        <a:pt x="21142" y="0"/>
                      </a:cubicBezTo>
                      <a:cubicBezTo>
                        <a:pt x="9457" y="0"/>
                        <a:pt x="0" y="9411"/>
                        <a:pt x="0" y="21127"/>
                      </a:cubicBezTo>
                      <a:cubicBezTo>
                        <a:pt x="0" y="32850"/>
                        <a:pt x="9464" y="42336"/>
                        <a:pt x="21142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1" name="Forma libre 280">
                  <a:extLst>
                    <a:ext uri="{FF2B5EF4-FFF2-40B4-BE49-F238E27FC236}">
                      <a16:creationId xmlns:a16="http://schemas.microsoft.com/office/drawing/2014/main" id="{D24A80AF-A010-366E-EFB6-75E8B9BB07A0}"/>
                    </a:ext>
                  </a:extLst>
                </p:cNvPr>
                <p:cNvSpPr/>
                <p:nvPr/>
              </p:nvSpPr>
              <p:spPr>
                <a:xfrm>
                  <a:off x="6313528" y="3911849"/>
                  <a:ext cx="42388" cy="42336"/>
                </a:xfrm>
                <a:custGeom>
                  <a:avLst/>
                  <a:gdLst>
                    <a:gd name="connsiteX0" fmla="*/ 21209 w 42388"/>
                    <a:gd name="connsiteY0" fmla="*/ 42336 h 42336"/>
                    <a:gd name="connsiteX1" fmla="*/ 42389 w 42388"/>
                    <a:gd name="connsiteY1" fmla="*/ 21127 h 42336"/>
                    <a:gd name="connsiteX2" fmla="*/ 21209 w 42388"/>
                    <a:gd name="connsiteY2" fmla="*/ 0 h 42336"/>
                    <a:gd name="connsiteX3" fmla="*/ 0 w 42388"/>
                    <a:gd name="connsiteY3" fmla="*/ 21127 h 42336"/>
                    <a:gd name="connsiteX4" fmla="*/ 21209 w 4238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36">
                      <a:moveTo>
                        <a:pt x="21209" y="42336"/>
                      </a:moveTo>
                      <a:cubicBezTo>
                        <a:pt x="32895" y="42336"/>
                        <a:pt x="42389" y="32850"/>
                        <a:pt x="42389" y="21127"/>
                      </a:cubicBezTo>
                      <a:cubicBezTo>
                        <a:pt x="42389" y="9411"/>
                        <a:pt x="32887" y="0"/>
                        <a:pt x="21209" y="0"/>
                      </a:cubicBezTo>
                      <a:cubicBezTo>
                        <a:pt x="9494" y="0"/>
                        <a:pt x="0" y="9411"/>
                        <a:pt x="0" y="21127"/>
                      </a:cubicBezTo>
                      <a:cubicBezTo>
                        <a:pt x="-8" y="32850"/>
                        <a:pt x="9494" y="42336"/>
                        <a:pt x="2120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2" name="Forma libre 281">
                  <a:extLst>
                    <a:ext uri="{FF2B5EF4-FFF2-40B4-BE49-F238E27FC236}">
                      <a16:creationId xmlns:a16="http://schemas.microsoft.com/office/drawing/2014/main" id="{5279E34D-3338-11DB-2227-D8B6CEB132E5}"/>
                    </a:ext>
                  </a:extLst>
                </p:cNvPr>
                <p:cNvSpPr/>
                <p:nvPr/>
              </p:nvSpPr>
              <p:spPr>
                <a:xfrm>
                  <a:off x="5783043" y="3964880"/>
                  <a:ext cx="42343" cy="42321"/>
                </a:xfrm>
                <a:custGeom>
                  <a:avLst/>
                  <a:gdLst>
                    <a:gd name="connsiteX0" fmla="*/ 21179 w 42343"/>
                    <a:gd name="connsiteY0" fmla="*/ 42321 h 42321"/>
                    <a:gd name="connsiteX1" fmla="*/ 42344 w 42343"/>
                    <a:gd name="connsiteY1" fmla="*/ 21195 h 42321"/>
                    <a:gd name="connsiteX2" fmla="*/ 21179 w 42343"/>
                    <a:gd name="connsiteY2" fmla="*/ 0 h 42321"/>
                    <a:gd name="connsiteX3" fmla="*/ 0 w 42343"/>
                    <a:gd name="connsiteY3" fmla="*/ 21195 h 42321"/>
                    <a:gd name="connsiteX4" fmla="*/ 21179 w 42343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21">
                      <a:moveTo>
                        <a:pt x="21179" y="42321"/>
                      </a:moveTo>
                      <a:cubicBezTo>
                        <a:pt x="32865" y="42321"/>
                        <a:pt x="42344" y="32835"/>
                        <a:pt x="42344" y="21195"/>
                      </a:cubicBezTo>
                      <a:cubicBezTo>
                        <a:pt x="42344" y="9479"/>
                        <a:pt x="32865" y="0"/>
                        <a:pt x="21179" y="0"/>
                      </a:cubicBezTo>
                      <a:cubicBezTo>
                        <a:pt x="9479" y="0"/>
                        <a:pt x="0" y="9486"/>
                        <a:pt x="0" y="21195"/>
                      </a:cubicBezTo>
                      <a:cubicBezTo>
                        <a:pt x="0" y="32835"/>
                        <a:pt x="9479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3" name="Forma libre 282">
                  <a:extLst>
                    <a:ext uri="{FF2B5EF4-FFF2-40B4-BE49-F238E27FC236}">
                      <a16:creationId xmlns:a16="http://schemas.microsoft.com/office/drawing/2014/main" id="{6364BDCE-3323-594E-4EB0-2FBF9203F0C4}"/>
                    </a:ext>
                  </a:extLst>
                </p:cNvPr>
                <p:cNvSpPr/>
                <p:nvPr/>
              </p:nvSpPr>
              <p:spPr>
                <a:xfrm>
                  <a:off x="5836082" y="3964880"/>
                  <a:ext cx="42373" cy="42321"/>
                </a:xfrm>
                <a:custGeom>
                  <a:avLst/>
                  <a:gdLst>
                    <a:gd name="connsiteX0" fmla="*/ 21194 w 42373"/>
                    <a:gd name="connsiteY0" fmla="*/ 42321 h 42321"/>
                    <a:gd name="connsiteX1" fmla="*/ 42374 w 42373"/>
                    <a:gd name="connsiteY1" fmla="*/ 21195 h 42321"/>
                    <a:gd name="connsiteX2" fmla="*/ 21194 w 42373"/>
                    <a:gd name="connsiteY2" fmla="*/ 0 h 42321"/>
                    <a:gd name="connsiteX3" fmla="*/ 0 w 42373"/>
                    <a:gd name="connsiteY3" fmla="*/ 21195 h 42321"/>
                    <a:gd name="connsiteX4" fmla="*/ 21194 w 42373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21">
                      <a:moveTo>
                        <a:pt x="21194" y="42321"/>
                      </a:moveTo>
                      <a:cubicBezTo>
                        <a:pt x="32895" y="42321"/>
                        <a:pt x="42374" y="32835"/>
                        <a:pt x="42374" y="21195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86"/>
                        <a:pt x="0" y="21195"/>
                      </a:cubicBezTo>
                      <a:cubicBezTo>
                        <a:pt x="0" y="32835"/>
                        <a:pt x="9479" y="42321"/>
                        <a:pt x="21194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4" name="Forma libre 283">
                  <a:extLst>
                    <a:ext uri="{FF2B5EF4-FFF2-40B4-BE49-F238E27FC236}">
                      <a16:creationId xmlns:a16="http://schemas.microsoft.com/office/drawing/2014/main" id="{5DA5FE86-A301-55FF-55FD-BEF3F08729CD}"/>
                    </a:ext>
                  </a:extLst>
                </p:cNvPr>
                <p:cNvSpPr/>
                <p:nvPr/>
              </p:nvSpPr>
              <p:spPr>
                <a:xfrm>
                  <a:off x="5889151" y="3964880"/>
                  <a:ext cx="42373" cy="42321"/>
                </a:xfrm>
                <a:custGeom>
                  <a:avLst/>
                  <a:gdLst>
                    <a:gd name="connsiteX0" fmla="*/ 21179 w 42373"/>
                    <a:gd name="connsiteY0" fmla="*/ 42321 h 42321"/>
                    <a:gd name="connsiteX1" fmla="*/ 42374 w 42373"/>
                    <a:gd name="connsiteY1" fmla="*/ 21195 h 42321"/>
                    <a:gd name="connsiteX2" fmla="*/ 21179 w 42373"/>
                    <a:gd name="connsiteY2" fmla="*/ 0 h 42321"/>
                    <a:gd name="connsiteX3" fmla="*/ 0 w 42373"/>
                    <a:gd name="connsiteY3" fmla="*/ 21195 h 42321"/>
                    <a:gd name="connsiteX4" fmla="*/ 21179 w 42373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21">
                      <a:moveTo>
                        <a:pt x="21179" y="42321"/>
                      </a:moveTo>
                      <a:cubicBezTo>
                        <a:pt x="32857" y="42321"/>
                        <a:pt x="42374" y="32835"/>
                        <a:pt x="42374" y="21195"/>
                      </a:cubicBezTo>
                      <a:cubicBezTo>
                        <a:pt x="42374" y="9479"/>
                        <a:pt x="32857" y="0"/>
                        <a:pt x="21179" y="0"/>
                      </a:cubicBezTo>
                      <a:cubicBezTo>
                        <a:pt x="9479" y="0"/>
                        <a:pt x="0" y="9486"/>
                        <a:pt x="0" y="21195"/>
                      </a:cubicBezTo>
                      <a:cubicBezTo>
                        <a:pt x="0" y="32835"/>
                        <a:pt x="9479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5" name="Forma libre 284">
                  <a:extLst>
                    <a:ext uri="{FF2B5EF4-FFF2-40B4-BE49-F238E27FC236}">
                      <a16:creationId xmlns:a16="http://schemas.microsoft.com/office/drawing/2014/main" id="{53C600F5-55DF-4035-18B9-0393AE03B3C0}"/>
                    </a:ext>
                  </a:extLst>
                </p:cNvPr>
                <p:cNvSpPr/>
                <p:nvPr/>
              </p:nvSpPr>
              <p:spPr>
                <a:xfrm>
                  <a:off x="5942190" y="3964880"/>
                  <a:ext cx="42358" cy="42321"/>
                </a:xfrm>
                <a:custGeom>
                  <a:avLst/>
                  <a:gdLst>
                    <a:gd name="connsiteX0" fmla="*/ 21194 w 42358"/>
                    <a:gd name="connsiteY0" fmla="*/ 42321 h 42321"/>
                    <a:gd name="connsiteX1" fmla="*/ 42359 w 42358"/>
                    <a:gd name="connsiteY1" fmla="*/ 21195 h 42321"/>
                    <a:gd name="connsiteX2" fmla="*/ 21194 w 42358"/>
                    <a:gd name="connsiteY2" fmla="*/ 0 h 42321"/>
                    <a:gd name="connsiteX3" fmla="*/ 0 w 42358"/>
                    <a:gd name="connsiteY3" fmla="*/ 21195 h 42321"/>
                    <a:gd name="connsiteX4" fmla="*/ 21194 w 4235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1">
                      <a:moveTo>
                        <a:pt x="21194" y="42321"/>
                      </a:moveTo>
                      <a:cubicBezTo>
                        <a:pt x="32895" y="42321"/>
                        <a:pt x="42359" y="32835"/>
                        <a:pt x="42359" y="21195"/>
                      </a:cubicBezTo>
                      <a:cubicBezTo>
                        <a:pt x="42359" y="9479"/>
                        <a:pt x="32895" y="0"/>
                        <a:pt x="21194" y="0"/>
                      </a:cubicBezTo>
                      <a:cubicBezTo>
                        <a:pt x="9464" y="0"/>
                        <a:pt x="0" y="9486"/>
                        <a:pt x="0" y="21195"/>
                      </a:cubicBezTo>
                      <a:cubicBezTo>
                        <a:pt x="0" y="32835"/>
                        <a:pt x="9464" y="42321"/>
                        <a:pt x="21194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6" name="Forma libre 285">
                  <a:extLst>
                    <a:ext uri="{FF2B5EF4-FFF2-40B4-BE49-F238E27FC236}">
                      <a16:creationId xmlns:a16="http://schemas.microsoft.com/office/drawing/2014/main" id="{4DF8EA10-F185-D06D-B466-26009DD6426D}"/>
                    </a:ext>
                  </a:extLst>
                </p:cNvPr>
                <p:cNvSpPr/>
                <p:nvPr/>
              </p:nvSpPr>
              <p:spPr>
                <a:xfrm>
                  <a:off x="5995243" y="3964880"/>
                  <a:ext cx="42358" cy="42321"/>
                </a:xfrm>
                <a:custGeom>
                  <a:avLst/>
                  <a:gdLst>
                    <a:gd name="connsiteX0" fmla="*/ 21164 w 42358"/>
                    <a:gd name="connsiteY0" fmla="*/ 42321 h 42321"/>
                    <a:gd name="connsiteX1" fmla="*/ 42359 w 42358"/>
                    <a:gd name="connsiteY1" fmla="*/ 21195 h 42321"/>
                    <a:gd name="connsiteX2" fmla="*/ 21164 w 42358"/>
                    <a:gd name="connsiteY2" fmla="*/ 0 h 42321"/>
                    <a:gd name="connsiteX3" fmla="*/ 0 w 42358"/>
                    <a:gd name="connsiteY3" fmla="*/ 21195 h 42321"/>
                    <a:gd name="connsiteX4" fmla="*/ 21164 w 4235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1">
                      <a:moveTo>
                        <a:pt x="21164" y="42321"/>
                      </a:moveTo>
                      <a:cubicBezTo>
                        <a:pt x="32880" y="42321"/>
                        <a:pt x="42359" y="32835"/>
                        <a:pt x="42359" y="21195"/>
                      </a:cubicBezTo>
                      <a:cubicBezTo>
                        <a:pt x="42359" y="9479"/>
                        <a:pt x="32880" y="0"/>
                        <a:pt x="21164" y="0"/>
                      </a:cubicBezTo>
                      <a:cubicBezTo>
                        <a:pt x="9479" y="0"/>
                        <a:pt x="0" y="9486"/>
                        <a:pt x="0" y="21195"/>
                      </a:cubicBezTo>
                      <a:cubicBezTo>
                        <a:pt x="0" y="32835"/>
                        <a:pt x="9479" y="42321"/>
                        <a:pt x="21164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7" name="Forma libre 286">
                  <a:extLst>
                    <a:ext uri="{FF2B5EF4-FFF2-40B4-BE49-F238E27FC236}">
                      <a16:creationId xmlns:a16="http://schemas.microsoft.com/office/drawing/2014/main" id="{F0383D0F-E690-2FD4-2E16-5E6A748B9ACD}"/>
                    </a:ext>
                  </a:extLst>
                </p:cNvPr>
                <p:cNvSpPr/>
                <p:nvPr/>
              </p:nvSpPr>
              <p:spPr>
                <a:xfrm>
                  <a:off x="6048282" y="3964880"/>
                  <a:ext cx="42389" cy="42321"/>
                </a:xfrm>
                <a:custGeom>
                  <a:avLst/>
                  <a:gdLst>
                    <a:gd name="connsiteX0" fmla="*/ 21195 w 42389"/>
                    <a:gd name="connsiteY0" fmla="*/ 42321 h 42321"/>
                    <a:gd name="connsiteX1" fmla="*/ 42389 w 42389"/>
                    <a:gd name="connsiteY1" fmla="*/ 21195 h 42321"/>
                    <a:gd name="connsiteX2" fmla="*/ 21195 w 42389"/>
                    <a:gd name="connsiteY2" fmla="*/ 0 h 42321"/>
                    <a:gd name="connsiteX3" fmla="*/ 0 w 42389"/>
                    <a:gd name="connsiteY3" fmla="*/ 21195 h 42321"/>
                    <a:gd name="connsiteX4" fmla="*/ 21195 w 4238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21">
                      <a:moveTo>
                        <a:pt x="21195" y="42321"/>
                      </a:moveTo>
                      <a:cubicBezTo>
                        <a:pt x="32895" y="42321"/>
                        <a:pt x="42389" y="32835"/>
                        <a:pt x="42389" y="21195"/>
                      </a:cubicBezTo>
                      <a:cubicBezTo>
                        <a:pt x="42389" y="9479"/>
                        <a:pt x="32887" y="0"/>
                        <a:pt x="21195" y="0"/>
                      </a:cubicBezTo>
                      <a:cubicBezTo>
                        <a:pt x="9501" y="0"/>
                        <a:pt x="0" y="9486"/>
                        <a:pt x="0" y="21195"/>
                      </a:cubicBezTo>
                      <a:cubicBezTo>
                        <a:pt x="0" y="32835"/>
                        <a:pt x="9494" y="42321"/>
                        <a:pt x="21195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8" name="Forma libre 287">
                  <a:extLst>
                    <a:ext uri="{FF2B5EF4-FFF2-40B4-BE49-F238E27FC236}">
                      <a16:creationId xmlns:a16="http://schemas.microsoft.com/office/drawing/2014/main" id="{0BFBACA8-63FB-42F0-3290-8096ABFEA787}"/>
                    </a:ext>
                  </a:extLst>
                </p:cNvPr>
                <p:cNvSpPr/>
                <p:nvPr/>
              </p:nvSpPr>
              <p:spPr>
                <a:xfrm>
                  <a:off x="6101328" y="3964880"/>
                  <a:ext cx="42366" cy="42321"/>
                </a:xfrm>
                <a:custGeom>
                  <a:avLst/>
                  <a:gdLst>
                    <a:gd name="connsiteX0" fmla="*/ 21187 w 42366"/>
                    <a:gd name="connsiteY0" fmla="*/ 42321 h 42321"/>
                    <a:gd name="connsiteX1" fmla="*/ 42367 w 42366"/>
                    <a:gd name="connsiteY1" fmla="*/ 21195 h 42321"/>
                    <a:gd name="connsiteX2" fmla="*/ 21187 w 42366"/>
                    <a:gd name="connsiteY2" fmla="*/ 0 h 42321"/>
                    <a:gd name="connsiteX3" fmla="*/ 0 w 42366"/>
                    <a:gd name="connsiteY3" fmla="*/ 21195 h 42321"/>
                    <a:gd name="connsiteX4" fmla="*/ 21187 w 42366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21">
                      <a:moveTo>
                        <a:pt x="21187" y="42321"/>
                      </a:moveTo>
                      <a:cubicBezTo>
                        <a:pt x="32902" y="42321"/>
                        <a:pt x="42367" y="32835"/>
                        <a:pt x="42367" y="21195"/>
                      </a:cubicBezTo>
                      <a:cubicBezTo>
                        <a:pt x="42367" y="9479"/>
                        <a:pt x="32902" y="0"/>
                        <a:pt x="21187" y="0"/>
                      </a:cubicBezTo>
                      <a:cubicBezTo>
                        <a:pt x="9517" y="0"/>
                        <a:pt x="0" y="9486"/>
                        <a:pt x="0" y="21195"/>
                      </a:cubicBezTo>
                      <a:cubicBezTo>
                        <a:pt x="0" y="32835"/>
                        <a:pt x="9517" y="42321"/>
                        <a:pt x="21187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9" name="Forma libre 288">
                  <a:extLst>
                    <a:ext uri="{FF2B5EF4-FFF2-40B4-BE49-F238E27FC236}">
                      <a16:creationId xmlns:a16="http://schemas.microsoft.com/office/drawing/2014/main" id="{B214E062-8219-A595-1425-9D0D9B616238}"/>
                    </a:ext>
                  </a:extLst>
                </p:cNvPr>
                <p:cNvSpPr/>
                <p:nvPr/>
              </p:nvSpPr>
              <p:spPr>
                <a:xfrm>
                  <a:off x="6154412" y="3964880"/>
                  <a:ext cx="42351" cy="42321"/>
                </a:xfrm>
                <a:custGeom>
                  <a:avLst/>
                  <a:gdLst>
                    <a:gd name="connsiteX0" fmla="*/ 21180 w 42351"/>
                    <a:gd name="connsiteY0" fmla="*/ 42321 h 42321"/>
                    <a:gd name="connsiteX1" fmla="*/ 42351 w 42351"/>
                    <a:gd name="connsiteY1" fmla="*/ 21195 h 42321"/>
                    <a:gd name="connsiteX2" fmla="*/ 21180 w 42351"/>
                    <a:gd name="connsiteY2" fmla="*/ 0 h 42321"/>
                    <a:gd name="connsiteX3" fmla="*/ 0 w 42351"/>
                    <a:gd name="connsiteY3" fmla="*/ 21195 h 42321"/>
                    <a:gd name="connsiteX4" fmla="*/ 21180 w 42351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21">
                      <a:moveTo>
                        <a:pt x="21180" y="42321"/>
                      </a:moveTo>
                      <a:cubicBezTo>
                        <a:pt x="32888" y="42321"/>
                        <a:pt x="42351" y="32835"/>
                        <a:pt x="42351" y="21195"/>
                      </a:cubicBezTo>
                      <a:cubicBezTo>
                        <a:pt x="42351" y="9479"/>
                        <a:pt x="32888" y="0"/>
                        <a:pt x="21180" y="0"/>
                      </a:cubicBezTo>
                      <a:cubicBezTo>
                        <a:pt x="9457" y="0"/>
                        <a:pt x="0" y="9486"/>
                        <a:pt x="0" y="21195"/>
                      </a:cubicBezTo>
                      <a:cubicBezTo>
                        <a:pt x="0" y="32835"/>
                        <a:pt x="9464" y="42321"/>
                        <a:pt x="21180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0" name="Forma libre 289">
                  <a:extLst>
                    <a:ext uri="{FF2B5EF4-FFF2-40B4-BE49-F238E27FC236}">
                      <a16:creationId xmlns:a16="http://schemas.microsoft.com/office/drawing/2014/main" id="{A1B885AD-E29B-9ECC-1766-27FCD940FB6D}"/>
                    </a:ext>
                  </a:extLst>
                </p:cNvPr>
                <p:cNvSpPr/>
                <p:nvPr/>
              </p:nvSpPr>
              <p:spPr>
                <a:xfrm>
                  <a:off x="6207451" y="3964880"/>
                  <a:ext cx="42358" cy="42321"/>
                </a:xfrm>
                <a:custGeom>
                  <a:avLst/>
                  <a:gdLst>
                    <a:gd name="connsiteX0" fmla="*/ 21179 w 42358"/>
                    <a:gd name="connsiteY0" fmla="*/ 42321 h 42321"/>
                    <a:gd name="connsiteX1" fmla="*/ 42359 w 42358"/>
                    <a:gd name="connsiteY1" fmla="*/ 21195 h 42321"/>
                    <a:gd name="connsiteX2" fmla="*/ 21179 w 42358"/>
                    <a:gd name="connsiteY2" fmla="*/ 0 h 42321"/>
                    <a:gd name="connsiteX3" fmla="*/ 0 w 42358"/>
                    <a:gd name="connsiteY3" fmla="*/ 21195 h 42321"/>
                    <a:gd name="connsiteX4" fmla="*/ 21179 w 4235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1">
                      <a:moveTo>
                        <a:pt x="21179" y="42321"/>
                      </a:moveTo>
                      <a:cubicBezTo>
                        <a:pt x="32895" y="42321"/>
                        <a:pt x="42359" y="32835"/>
                        <a:pt x="42359" y="21195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86"/>
                        <a:pt x="0" y="21195"/>
                      </a:cubicBezTo>
                      <a:cubicBezTo>
                        <a:pt x="0" y="32835"/>
                        <a:pt x="9494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1" name="Forma libre 290">
                  <a:extLst>
                    <a:ext uri="{FF2B5EF4-FFF2-40B4-BE49-F238E27FC236}">
                      <a16:creationId xmlns:a16="http://schemas.microsoft.com/office/drawing/2014/main" id="{C0E33BCA-27FF-7479-09C3-B0B445607D54}"/>
                    </a:ext>
                  </a:extLst>
                </p:cNvPr>
                <p:cNvSpPr/>
                <p:nvPr/>
              </p:nvSpPr>
              <p:spPr>
                <a:xfrm>
                  <a:off x="6260519" y="3964880"/>
                  <a:ext cx="42359" cy="42321"/>
                </a:xfrm>
                <a:custGeom>
                  <a:avLst/>
                  <a:gdLst>
                    <a:gd name="connsiteX0" fmla="*/ 21142 w 42359"/>
                    <a:gd name="connsiteY0" fmla="*/ 42321 h 42321"/>
                    <a:gd name="connsiteX1" fmla="*/ 42359 w 42359"/>
                    <a:gd name="connsiteY1" fmla="*/ 21195 h 42321"/>
                    <a:gd name="connsiteX2" fmla="*/ 21142 w 42359"/>
                    <a:gd name="connsiteY2" fmla="*/ 0 h 42321"/>
                    <a:gd name="connsiteX3" fmla="*/ 0 w 42359"/>
                    <a:gd name="connsiteY3" fmla="*/ 21195 h 42321"/>
                    <a:gd name="connsiteX4" fmla="*/ 21142 w 4235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21">
                      <a:moveTo>
                        <a:pt x="21142" y="42321"/>
                      </a:moveTo>
                      <a:cubicBezTo>
                        <a:pt x="32888" y="42321"/>
                        <a:pt x="42359" y="32835"/>
                        <a:pt x="42359" y="21195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86"/>
                        <a:pt x="0" y="21195"/>
                      </a:cubicBezTo>
                      <a:cubicBezTo>
                        <a:pt x="0" y="32835"/>
                        <a:pt x="9464" y="42321"/>
                        <a:pt x="21142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2" name="Forma libre 291">
                  <a:extLst>
                    <a:ext uri="{FF2B5EF4-FFF2-40B4-BE49-F238E27FC236}">
                      <a16:creationId xmlns:a16="http://schemas.microsoft.com/office/drawing/2014/main" id="{5C0000D7-2B47-F44C-C86B-19321738D880}"/>
                    </a:ext>
                  </a:extLst>
                </p:cNvPr>
                <p:cNvSpPr/>
                <p:nvPr/>
              </p:nvSpPr>
              <p:spPr>
                <a:xfrm>
                  <a:off x="6313528" y="3964880"/>
                  <a:ext cx="42388" cy="42321"/>
                </a:xfrm>
                <a:custGeom>
                  <a:avLst/>
                  <a:gdLst>
                    <a:gd name="connsiteX0" fmla="*/ 21209 w 42388"/>
                    <a:gd name="connsiteY0" fmla="*/ 42321 h 42321"/>
                    <a:gd name="connsiteX1" fmla="*/ 42389 w 42388"/>
                    <a:gd name="connsiteY1" fmla="*/ 21195 h 42321"/>
                    <a:gd name="connsiteX2" fmla="*/ 21209 w 42388"/>
                    <a:gd name="connsiteY2" fmla="*/ 0 h 42321"/>
                    <a:gd name="connsiteX3" fmla="*/ 0 w 42388"/>
                    <a:gd name="connsiteY3" fmla="*/ 21195 h 42321"/>
                    <a:gd name="connsiteX4" fmla="*/ 21209 w 4238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21">
                      <a:moveTo>
                        <a:pt x="21209" y="42321"/>
                      </a:moveTo>
                      <a:cubicBezTo>
                        <a:pt x="32895" y="42321"/>
                        <a:pt x="42389" y="32835"/>
                        <a:pt x="42389" y="21195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86"/>
                        <a:pt x="0" y="21195"/>
                      </a:cubicBezTo>
                      <a:cubicBezTo>
                        <a:pt x="-8" y="32835"/>
                        <a:pt x="9494" y="42321"/>
                        <a:pt x="2120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3" name="Forma libre 292">
                  <a:extLst>
                    <a:ext uri="{FF2B5EF4-FFF2-40B4-BE49-F238E27FC236}">
                      <a16:creationId xmlns:a16="http://schemas.microsoft.com/office/drawing/2014/main" id="{EE3D4031-9D29-ADDD-AC09-1416897BFD5B}"/>
                    </a:ext>
                  </a:extLst>
                </p:cNvPr>
                <p:cNvSpPr/>
                <p:nvPr/>
              </p:nvSpPr>
              <p:spPr>
                <a:xfrm>
                  <a:off x="5783043" y="4017844"/>
                  <a:ext cx="42343" cy="42388"/>
                </a:xfrm>
                <a:custGeom>
                  <a:avLst/>
                  <a:gdLst>
                    <a:gd name="connsiteX0" fmla="*/ 21179 w 42343"/>
                    <a:gd name="connsiteY0" fmla="*/ 42389 h 42388"/>
                    <a:gd name="connsiteX1" fmla="*/ 42344 w 42343"/>
                    <a:gd name="connsiteY1" fmla="*/ 21269 h 42388"/>
                    <a:gd name="connsiteX2" fmla="*/ 21179 w 42343"/>
                    <a:gd name="connsiteY2" fmla="*/ 0 h 42388"/>
                    <a:gd name="connsiteX3" fmla="*/ 0 w 42343"/>
                    <a:gd name="connsiteY3" fmla="*/ 21269 h 42388"/>
                    <a:gd name="connsiteX4" fmla="*/ 21179 w 42343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88">
                      <a:moveTo>
                        <a:pt x="21179" y="42389"/>
                      </a:moveTo>
                      <a:cubicBezTo>
                        <a:pt x="32865" y="42389"/>
                        <a:pt x="42344" y="32977"/>
                        <a:pt x="42344" y="21269"/>
                      </a:cubicBezTo>
                      <a:cubicBezTo>
                        <a:pt x="42344" y="9531"/>
                        <a:pt x="32865" y="0"/>
                        <a:pt x="21179" y="0"/>
                      </a:cubicBezTo>
                      <a:cubicBezTo>
                        <a:pt x="9479" y="0"/>
                        <a:pt x="0" y="9531"/>
                        <a:pt x="0" y="21269"/>
                      </a:cubicBezTo>
                      <a:cubicBezTo>
                        <a:pt x="0" y="32977"/>
                        <a:pt x="9479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4" name="Forma libre 293">
                  <a:extLst>
                    <a:ext uri="{FF2B5EF4-FFF2-40B4-BE49-F238E27FC236}">
                      <a16:creationId xmlns:a16="http://schemas.microsoft.com/office/drawing/2014/main" id="{A1F5A7C3-8F31-0929-CC24-199BA3F7E93B}"/>
                    </a:ext>
                  </a:extLst>
                </p:cNvPr>
                <p:cNvSpPr/>
                <p:nvPr/>
              </p:nvSpPr>
              <p:spPr>
                <a:xfrm>
                  <a:off x="5836082" y="4017844"/>
                  <a:ext cx="42373" cy="42388"/>
                </a:xfrm>
                <a:custGeom>
                  <a:avLst/>
                  <a:gdLst>
                    <a:gd name="connsiteX0" fmla="*/ 21194 w 42373"/>
                    <a:gd name="connsiteY0" fmla="*/ 42389 h 42388"/>
                    <a:gd name="connsiteX1" fmla="*/ 42374 w 42373"/>
                    <a:gd name="connsiteY1" fmla="*/ 21269 h 42388"/>
                    <a:gd name="connsiteX2" fmla="*/ 21194 w 42373"/>
                    <a:gd name="connsiteY2" fmla="*/ 0 h 42388"/>
                    <a:gd name="connsiteX3" fmla="*/ 0 w 42373"/>
                    <a:gd name="connsiteY3" fmla="*/ 21269 h 42388"/>
                    <a:gd name="connsiteX4" fmla="*/ 21194 w 42373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8">
                      <a:moveTo>
                        <a:pt x="21194" y="42389"/>
                      </a:moveTo>
                      <a:cubicBezTo>
                        <a:pt x="32895" y="42389"/>
                        <a:pt x="42374" y="32977"/>
                        <a:pt x="42374" y="21269"/>
                      </a:cubicBezTo>
                      <a:cubicBezTo>
                        <a:pt x="42374" y="9531"/>
                        <a:pt x="32895" y="0"/>
                        <a:pt x="21194" y="0"/>
                      </a:cubicBezTo>
                      <a:cubicBezTo>
                        <a:pt x="9479" y="0"/>
                        <a:pt x="0" y="9531"/>
                        <a:pt x="0" y="21269"/>
                      </a:cubicBezTo>
                      <a:cubicBezTo>
                        <a:pt x="0" y="32977"/>
                        <a:pt x="9479" y="42389"/>
                        <a:pt x="2119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5" name="Forma libre 294">
                  <a:extLst>
                    <a:ext uri="{FF2B5EF4-FFF2-40B4-BE49-F238E27FC236}">
                      <a16:creationId xmlns:a16="http://schemas.microsoft.com/office/drawing/2014/main" id="{5AA37539-A6B9-B0BC-270F-5249981B52AE}"/>
                    </a:ext>
                  </a:extLst>
                </p:cNvPr>
                <p:cNvSpPr/>
                <p:nvPr/>
              </p:nvSpPr>
              <p:spPr>
                <a:xfrm>
                  <a:off x="5889151" y="4017844"/>
                  <a:ext cx="42373" cy="42388"/>
                </a:xfrm>
                <a:custGeom>
                  <a:avLst/>
                  <a:gdLst>
                    <a:gd name="connsiteX0" fmla="*/ 21179 w 42373"/>
                    <a:gd name="connsiteY0" fmla="*/ 42389 h 42388"/>
                    <a:gd name="connsiteX1" fmla="*/ 42374 w 42373"/>
                    <a:gd name="connsiteY1" fmla="*/ 21269 h 42388"/>
                    <a:gd name="connsiteX2" fmla="*/ 21179 w 42373"/>
                    <a:gd name="connsiteY2" fmla="*/ 0 h 42388"/>
                    <a:gd name="connsiteX3" fmla="*/ 0 w 42373"/>
                    <a:gd name="connsiteY3" fmla="*/ 21269 h 42388"/>
                    <a:gd name="connsiteX4" fmla="*/ 21179 w 42373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8">
                      <a:moveTo>
                        <a:pt x="21179" y="42389"/>
                      </a:moveTo>
                      <a:cubicBezTo>
                        <a:pt x="32857" y="42389"/>
                        <a:pt x="42374" y="32977"/>
                        <a:pt x="42374" y="21269"/>
                      </a:cubicBezTo>
                      <a:cubicBezTo>
                        <a:pt x="42374" y="9531"/>
                        <a:pt x="32857" y="0"/>
                        <a:pt x="21179" y="0"/>
                      </a:cubicBezTo>
                      <a:cubicBezTo>
                        <a:pt x="9479" y="0"/>
                        <a:pt x="0" y="9531"/>
                        <a:pt x="0" y="21269"/>
                      </a:cubicBezTo>
                      <a:cubicBezTo>
                        <a:pt x="0" y="32977"/>
                        <a:pt x="9479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6" name="Forma libre 295">
                  <a:extLst>
                    <a:ext uri="{FF2B5EF4-FFF2-40B4-BE49-F238E27FC236}">
                      <a16:creationId xmlns:a16="http://schemas.microsoft.com/office/drawing/2014/main" id="{C9AAB897-DC17-632E-819D-1C229E4C2A35}"/>
                    </a:ext>
                  </a:extLst>
                </p:cNvPr>
                <p:cNvSpPr/>
                <p:nvPr/>
              </p:nvSpPr>
              <p:spPr>
                <a:xfrm>
                  <a:off x="5942190" y="4017844"/>
                  <a:ext cx="42358" cy="42388"/>
                </a:xfrm>
                <a:custGeom>
                  <a:avLst/>
                  <a:gdLst>
                    <a:gd name="connsiteX0" fmla="*/ 21194 w 42358"/>
                    <a:gd name="connsiteY0" fmla="*/ 42389 h 42388"/>
                    <a:gd name="connsiteX1" fmla="*/ 42359 w 42358"/>
                    <a:gd name="connsiteY1" fmla="*/ 21269 h 42388"/>
                    <a:gd name="connsiteX2" fmla="*/ 21194 w 42358"/>
                    <a:gd name="connsiteY2" fmla="*/ 0 h 42388"/>
                    <a:gd name="connsiteX3" fmla="*/ 0 w 42358"/>
                    <a:gd name="connsiteY3" fmla="*/ 21269 h 42388"/>
                    <a:gd name="connsiteX4" fmla="*/ 21194 w 42358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8">
                      <a:moveTo>
                        <a:pt x="21194" y="42389"/>
                      </a:moveTo>
                      <a:cubicBezTo>
                        <a:pt x="32895" y="42389"/>
                        <a:pt x="42359" y="32977"/>
                        <a:pt x="42359" y="21269"/>
                      </a:cubicBezTo>
                      <a:cubicBezTo>
                        <a:pt x="42359" y="9531"/>
                        <a:pt x="32895" y="0"/>
                        <a:pt x="21194" y="0"/>
                      </a:cubicBezTo>
                      <a:cubicBezTo>
                        <a:pt x="9464" y="0"/>
                        <a:pt x="0" y="9531"/>
                        <a:pt x="0" y="21269"/>
                      </a:cubicBezTo>
                      <a:cubicBezTo>
                        <a:pt x="0" y="32977"/>
                        <a:pt x="9464" y="42389"/>
                        <a:pt x="2119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7" name="Forma libre 296">
                  <a:extLst>
                    <a:ext uri="{FF2B5EF4-FFF2-40B4-BE49-F238E27FC236}">
                      <a16:creationId xmlns:a16="http://schemas.microsoft.com/office/drawing/2014/main" id="{A211C3A2-4C49-B1A4-4544-D5369F1A9A2D}"/>
                    </a:ext>
                  </a:extLst>
                </p:cNvPr>
                <p:cNvSpPr/>
                <p:nvPr/>
              </p:nvSpPr>
              <p:spPr>
                <a:xfrm>
                  <a:off x="5995243" y="4017844"/>
                  <a:ext cx="42358" cy="42388"/>
                </a:xfrm>
                <a:custGeom>
                  <a:avLst/>
                  <a:gdLst>
                    <a:gd name="connsiteX0" fmla="*/ 21164 w 42358"/>
                    <a:gd name="connsiteY0" fmla="*/ 42389 h 42388"/>
                    <a:gd name="connsiteX1" fmla="*/ 42359 w 42358"/>
                    <a:gd name="connsiteY1" fmla="*/ 21269 h 42388"/>
                    <a:gd name="connsiteX2" fmla="*/ 21164 w 42358"/>
                    <a:gd name="connsiteY2" fmla="*/ 0 h 42388"/>
                    <a:gd name="connsiteX3" fmla="*/ 0 w 42358"/>
                    <a:gd name="connsiteY3" fmla="*/ 21269 h 42388"/>
                    <a:gd name="connsiteX4" fmla="*/ 21164 w 42358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8">
                      <a:moveTo>
                        <a:pt x="21164" y="42389"/>
                      </a:moveTo>
                      <a:cubicBezTo>
                        <a:pt x="32880" y="42389"/>
                        <a:pt x="42359" y="32977"/>
                        <a:pt x="42359" y="21269"/>
                      </a:cubicBezTo>
                      <a:cubicBezTo>
                        <a:pt x="42359" y="9531"/>
                        <a:pt x="32880" y="0"/>
                        <a:pt x="21164" y="0"/>
                      </a:cubicBezTo>
                      <a:cubicBezTo>
                        <a:pt x="9479" y="0"/>
                        <a:pt x="0" y="9531"/>
                        <a:pt x="0" y="21269"/>
                      </a:cubicBezTo>
                      <a:cubicBezTo>
                        <a:pt x="0" y="32977"/>
                        <a:pt x="9479" y="42389"/>
                        <a:pt x="2116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8" name="Forma libre 297">
                  <a:extLst>
                    <a:ext uri="{FF2B5EF4-FFF2-40B4-BE49-F238E27FC236}">
                      <a16:creationId xmlns:a16="http://schemas.microsoft.com/office/drawing/2014/main" id="{CA66C02F-F168-E879-CF9A-BEC86754A65A}"/>
                    </a:ext>
                  </a:extLst>
                </p:cNvPr>
                <p:cNvSpPr/>
                <p:nvPr/>
              </p:nvSpPr>
              <p:spPr>
                <a:xfrm>
                  <a:off x="6048282" y="4017844"/>
                  <a:ext cx="42389" cy="42388"/>
                </a:xfrm>
                <a:custGeom>
                  <a:avLst/>
                  <a:gdLst>
                    <a:gd name="connsiteX0" fmla="*/ 21195 w 42389"/>
                    <a:gd name="connsiteY0" fmla="*/ 42389 h 42388"/>
                    <a:gd name="connsiteX1" fmla="*/ 42389 w 42389"/>
                    <a:gd name="connsiteY1" fmla="*/ 21269 h 42388"/>
                    <a:gd name="connsiteX2" fmla="*/ 21195 w 42389"/>
                    <a:gd name="connsiteY2" fmla="*/ 0 h 42388"/>
                    <a:gd name="connsiteX3" fmla="*/ 0 w 42389"/>
                    <a:gd name="connsiteY3" fmla="*/ 21269 h 42388"/>
                    <a:gd name="connsiteX4" fmla="*/ 21195 w 42389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88">
                      <a:moveTo>
                        <a:pt x="21195" y="42389"/>
                      </a:moveTo>
                      <a:cubicBezTo>
                        <a:pt x="32895" y="42389"/>
                        <a:pt x="42389" y="32977"/>
                        <a:pt x="42389" y="21269"/>
                      </a:cubicBezTo>
                      <a:cubicBezTo>
                        <a:pt x="42389" y="9531"/>
                        <a:pt x="32887" y="0"/>
                        <a:pt x="21195" y="0"/>
                      </a:cubicBezTo>
                      <a:cubicBezTo>
                        <a:pt x="9501" y="0"/>
                        <a:pt x="0" y="9531"/>
                        <a:pt x="0" y="21269"/>
                      </a:cubicBezTo>
                      <a:cubicBezTo>
                        <a:pt x="0" y="32977"/>
                        <a:pt x="9494" y="42389"/>
                        <a:pt x="21195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9" name="Forma libre 298">
                  <a:extLst>
                    <a:ext uri="{FF2B5EF4-FFF2-40B4-BE49-F238E27FC236}">
                      <a16:creationId xmlns:a16="http://schemas.microsoft.com/office/drawing/2014/main" id="{62A1393E-4834-3D72-D8C9-1B77D8D9D608}"/>
                    </a:ext>
                  </a:extLst>
                </p:cNvPr>
                <p:cNvSpPr/>
                <p:nvPr/>
              </p:nvSpPr>
              <p:spPr>
                <a:xfrm>
                  <a:off x="6101328" y="4017844"/>
                  <a:ext cx="42366" cy="42388"/>
                </a:xfrm>
                <a:custGeom>
                  <a:avLst/>
                  <a:gdLst>
                    <a:gd name="connsiteX0" fmla="*/ 21187 w 42366"/>
                    <a:gd name="connsiteY0" fmla="*/ 42389 h 42388"/>
                    <a:gd name="connsiteX1" fmla="*/ 42367 w 42366"/>
                    <a:gd name="connsiteY1" fmla="*/ 21269 h 42388"/>
                    <a:gd name="connsiteX2" fmla="*/ 21187 w 42366"/>
                    <a:gd name="connsiteY2" fmla="*/ 0 h 42388"/>
                    <a:gd name="connsiteX3" fmla="*/ 0 w 42366"/>
                    <a:gd name="connsiteY3" fmla="*/ 21269 h 42388"/>
                    <a:gd name="connsiteX4" fmla="*/ 21187 w 42366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88">
                      <a:moveTo>
                        <a:pt x="21187" y="42389"/>
                      </a:moveTo>
                      <a:cubicBezTo>
                        <a:pt x="32902" y="42389"/>
                        <a:pt x="42367" y="32977"/>
                        <a:pt x="42367" y="21269"/>
                      </a:cubicBezTo>
                      <a:cubicBezTo>
                        <a:pt x="42367" y="9531"/>
                        <a:pt x="32902" y="0"/>
                        <a:pt x="21187" y="0"/>
                      </a:cubicBezTo>
                      <a:cubicBezTo>
                        <a:pt x="9517" y="0"/>
                        <a:pt x="0" y="9531"/>
                        <a:pt x="0" y="21269"/>
                      </a:cubicBezTo>
                      <a:cubicBezTo>
                        <a:pt x="0" y="32977"/>
                        <a:pt x="9517" y="42389"/>
                        <a:pt x="21187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0" name="Forma libre 299">
                  <a:extLst>
                    <a:ext uri="{FF2B5EF4-FFF2-40B4-BE49-F238E27FC236}">
                      <a16:creationId xmlns:a16="http://schemas.microsoft.com/office/drawing/2014/main" id="{BD049DD4-BBC6-EBD0-6332-2186D261EC18}"/>
                    </a:ext>
                  </a:extLst>
                </p:cNvPr>
                <p:cNvSpPr/>
                <p:nvPr/>
              </p:nvSpPr>
              <p:spPr>
                <a:xfrm>
                  <a:off x="6154412" y="4017844"/>
                  <a:ext cx="42351" cy="42388"/>
                </a:xfrm>
                <a:custGeom>
                  <a:avLst/>
                  <a:gdLst>
                    <a:gd name="connsiteX0" fmla="*/ 21180 w 42351"/>
                    <a:gd name="connsiteY0" fmla="*/ 42389 h 42388"/>
                    <a:gd name="connsiteX1" fmla="*/ 42351 w 42351"/>
                    <a:gd name="connsiteY1" fmla="*/ 21269 h 42388"/>
                    <a:gd name="connsiteX2" fmla="*/ 21180 w 42351"/>
                    <a:gd name="connsiteY2" fmla="*/ 0 h 42388"/>
                    <a:gd name="connsiteX3" fmla="*/ 0 w 42351"/>
                    <a:gd name="connsiteY3" fmla="*/ 21269 h 42388"/>
                    <a:gd name="connsiteX4" fmla="*/ 21180 w 42351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88">
                      <a:moveTo>
                        <a:pt x="21180" y="42389"/>
                      </a:moveTo>
                      <a:cubicBezTo>
                        <a:pt x="32888" y="42389"/>
                        <a:pt x="42351" y="32977"/>
                        <a:pt x="42351" y="21269"/>
                      </a:cubicBezTo>
                      <a:cubicBezTo>
                        <a:pt x="42351" y="9531"/>
                        <a:pt x="32888" y="0"/>
                        <a:pt x="21180" y="0"/>
                      </a:cubicBezTo>
                      <a:cubicBezTo>
                        <a:pt x="9457" y="0"/>
                        <a:pt x="0" y="9531"/>
                        <a:pt x="0" y="21269"/>
                      </a:cubicBezTo>
                      <a:cubicBezTo>
                        <a:pt x="0" y="32977"/>
                        <a:pt x="9464" y="42389"/>
                        <a:pt x="21180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1" name="Forma libre 300">
                  <a:extLst>
                    <a:ext uri="{FF2B5EF4-FFF2-40B4-BE49-F238E27FC236}">
                      <a16:creationId xmlns:a16="http://schemas.microsoft.com/office/drawing/2014/main" id="{1B459EAB-12F8-7B21-969A-825B6AE6E867}"/>
                    </a:ext>
                  </a:extLst>
                </p:cNvPr>
                <p:cNvSpPr/>
                <p:nvPr/>
              </p:nvSpPr>
              <p:spPr>
                <a:xfrm>
                  <a:off x="6207451" y="4017844"/>
                  <a:ext cx="42358" cy="42388"/>
                </a:xfrm>
                <a:custGeom>
                  <a:avLst/>
                  <a:gdLst>
                    <a:gd name="connsiteX0" fmla="*/ 21179 w 42358"/>
                    <a:gd name="connsiteY0" fmla="*/ 42389 h 42388"/>
                    <a:gd name="connsiteX1" fmla="*/ 42359 w 42358"/>
                    <a:gd name="connsiteY1" fmla="*/ 21269 h 42388"/>
                    <a:gd name="connsiteX2" fmla="*/ 21179 w 42358"/>
                    <a:gd name="connsiteY2" fmla="*/ 0 h 42388"/>
                    <a:gd name="connsiteX3" fmla="*/ 0 w 42358"/>
                    <a:gd name="connsiteY3" fmla="*/ 21269 h 42388"/>
                    <a:gd name="connsiteX4" fmla="*/ 21179 w 42358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8">
                      <a:moveTo>
                        <a:pt x="21179" y="42389"/>
                      </a:moveTo>
                      <a:cubicBezTo>
                        <a:pt x="32895" y="42389"/>
                        <a:pt x="42359" y="32977"/>
                        <a:pt x="42359" y="21269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94" y="0"/>
                        <a:pt x="0" y="9531"/>
                        <a:pt x="0" y="21269"/>
                      </a:cubicBezTo>
                      <a:cubicBezTo>
                        <a:pt x="0" y="32977"/>
                        <a:pt x="9494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2" name="Forma libre 301">
                  <a:extLst>
                    <a:ext uri="{FF2B5EF4-FFF2-40B4-BE49-F238E27FC236}">
                      <a16:creationId xmlns:a16="http://schemas.microsoft.com/office/drawing/2014/main" id="{AF6572E9-5B40-3F7F-540C-AD8BBE868682}"/>
                    </a:ext>
                  </a:extLst>
                </p:cNvPr>
                <p:cNvSpPr/>
                <p:nvPr/>
              </p:nvSpPr>
              <p:spPr>
                <a:xfrm>
                  <a:off x="6260519" y="4017844"/>
                  <a:ext cx="42359" cy="42388"/>
                </a:xfrm>
                <a:custGeom>
                  <a:avLst/>
                  <a:gdLst>
                    <a:gd name="connsiteX0" fmla="*/ 21142 w 42359"/>
                    <a:gd name="connsiteY0" fmla="*/ 42389 h 42388"/>
                    <a:gd name="connsiteX1" fmla="*/ 42359 w 42359"/>
                    <a:gd name="connsiteY1" fmla="*/ 21269 h 42388"/>
                    <a:gd name="connsiteX2" fmla="*/ 21142 w 42359"/>
                    <a:gd name="connsiteY2" fmla="*/ 0 h 42388"/>
                    <a:gd name="connsiteX3" fmla="*/ 0 w 42359"/>
                    <a:gd name="connsiteY3" fmla="*/ 21269 h 42388"/>
                    <a:gd name="connsiteX4" fmla="*/ 21142 w 42359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88">
                      <a:moveTo>
                        <a:pt x="21142" y="42389"/>
                      </a:moveTo>
                      <a:cubicBezTo>
                        <a:pt x="32888" y="42389"/>
                        <a:pt x="42359" y="32977"/>
                        <a:pt x="42359" y="21269"/>
                      </a:cubicBezTo>
                      <a:cubicBezTo>
                        <a:pt x="42359" y="9531"/>
                        <a:pt x="32888" y="0"/>
                        <a:pt x="21142" y="0"/>
                      </a:cubicBezTo>
                      <a:cubicBezTo>
                        <a:pt x="9457" y="0"/>
                        <a:pt x="0" y="9531"/>
                        <a:pt x="0" y="21269"/>
                      </a:cubicBezTo>
                      <a:cubicBezTo>
                        <a:pt x="0" y="32977"/>
                        <a:pt x="9464" y="42389"/>
                        <a:pt x="21142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3" name="Forma libre 302">
                  <a:extLst>
                    <a:ext uri="{FF2B5EF4-FFF2-40B4-BE49-F238E27FC236}">
                      <a16:creationId xmlns:a16="http://schemas.microsoft.com/office/drawing/2014/main" id="{EA84704B-9879-79F5-6311-99945AB46DA4}"/>
                    </a:ext>
                  </a:extLst>
                </p:cNvPr>
                <p:cNvSpPr/>
                <p:nvPr/>
              </p:nvSpPr>
              <p:spPr>
                <a:xfrm>
                  <a:off x="6313528" y="4017844"/>
                  <a:ext cx="42388" cy="42388"/>
                </a:xfrm>
                <a:custGeom>
                  <a:avLst/>
                  <a:gdLst>
                    <a:gd name="connsiteX0" fmla="*/ 21209 w 42388"/>
                    <a:gd name="connsiteY0" fmla="*/ 42389 h 42388"/>
                    <a:gd name="connsiteX1" fmla="*/ 42389 w 42388"/>
                    <a:gd name="connsiteY1" fmla="*/ 21269 h 42388"/>
                    <a:gd name="connsiteX2" fmla="*/ 21209 w 42388"/>
                    <a:gd name="connsiteY2" fmla="*/ 0 h 42388"/>
                    <a:gd name="connsiteX3" fmla="*/ 0 w 42388"/>
                    <a:gd name="connsiteY3" fmla="*/ 21269 h 42388"/>
                    <a:gd name="connsiteX4" fmla="*/ 21209 w 42388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88">
                      <a:moveTo>
                        <a:pt x="21209" y="42389"/>
                      </a:moveTo>
                      <a:cubicBezTo>
                        <a:pt x="32895" y="42389"/>
                        <a:pt x="42389" y="32977"/>
                        <a:pt x="42389" y="21269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1"/>
                        <a:pt x="0" y="21269"/>
                      </a:cubicBezTo>
                      <a:cubicBezTo>
                        <a:pt x="-8" y="32977"/>
                        <a:pt x="9494" y="42389"/>
                        <a:pt x="2120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4" name="Forma libre 303">
                  <a:extLst>
                    <a:ext uri="{FF2B5EF4-FFF2-40B4-BE49-F238E27FC236}">
                      <a16:creationId xmlns:a16="http://schemas.microsoft.com/office/drawing/2014/main" id="{1D09C833-762F-AB12-5C99-21A23F17091E}"/>
                    </a:ext>
                  </a:extLst>
                </p:cNvPr>
                <p:cNvSpPr/>
                <p:nvPr/>
              </p:nvSpPr>
              <p:spPr>
                <a:xfrm>
                  <a:off x="5783043" y="4070973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65 h 42373"/>
                    <a:gd name="connsiteX2" fmla="*/ 21179 w 42343"/>
                    <a:gd name="connsiteY2" fmla="*/ 0 h 42373"/>
                    <a:gd name="connsiteX3" fmla="*/ 0 w 42343"/>
                    <a:gd name="connsiteY3" fmla="*/ 21165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72"/>
                        <a:pt x="42344" y="21165"/>
                      </a:cubicBezTo>
                      <a:cubicBezTo>
                        <a:pt x="42344" y="9509"/>
                        <a:pt x="32865" y="0"/>
                        <a:pt x="21179" y="0"/>
                      </a:cubicBezTo>
                      <a:cubicBezTo>
                        <a:pt x="9479" y="0"/>
                        <a:pt x="0" y="9517"/>
                        <a:pt x="0" y="21165"/>
                      </a:cubicBezTo>
                      <a:cubicBezTo>
                        <a:pt x="0" y="3287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5" name="Forma libre 304">
                  <a:extLst>
                    <a:ext uri="{FF2B5EF4-FFF2-40B4-BE49-F238E27FC236}">
                      <a16:creationId xmlns:a16="http://schemas.microsoft.com/office/drawing/2014/main" id="{FC83083B-E757-335A-0A76-1078DD1C4732}"/>
                    </a:ext>
                  </a:extLst>
                </p:cNvPr>
                <p:cNvSpPr/>
                <p:nvPr/>
              </p:nvSpPr>
              <p:spPr>
                <a:xfrm>
                  <a:off x="5836082" y="4070973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65 h 42373"/>
                    <a:gd name="connsiteX2" fmla="*/ 21194 w 42373"/>
                    <a:gd name="connsiteY2" fmla="*/ 0 h 42373"/>
                    <a:gd name="connsiteX3" fmla="*/ 0 w 42373"/>
                    <a:gd name="connsiteY3" fmla="*/ 21165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72"/>
                        <a:pt x="42374" y="21165"/>
                      </a:cubicBezTo>
                      <a:cubicBezTo>
                        <a:pt x="42374" y="9509"/>
                        <a:pt x="32895" y="0"/>
                        <a:pt x="21194" y="0"/>
                      </a:cubicBezTo>
                      <a:cubicBezTo>
                        <a:pt x="9479" y="0"/>
                        <a:pt x="0" y="9517"/>
                        <a:pt x="0" y="21165"/>
                      </a:cubicBezTo>
                      <a:cubicBezTo>
                        <a:pt x="0" y="3287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6" name="Forma libre 305">
                  <a:extLst>
                    <a:ext uri="{FF2B5EF4-FFF2-40B4-BE49-F238E27FC236}">
                      <a16:creationId xmlns:a16="http://schemas.microsoft.com/office/drawing/2014/main" id="{CF7A737C-6E03-FCD5-45EE-D54E56BEF124}"/>
                    </a:ext>
                  </a:extLst>
                </p:cNvPr>
                <p:cNvSpPr/>
                <p:nvPr/>
              </p:nvSpPr>
              <p:spPr>
                <a:xfrm>
                  <a:off x="5889151" y="4070973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65 h 42373"/>
                    <a:gd name="connsiteX2" fmla="*/ 21179 w 42373"/>
                    <a:gd name="connsiteY2" fmla="*/ 0 h 42373"/>
                    <a:gd name="connsiteX3" fmla="*/ 0 w 42373"/>
                    <a:gd name="connsiteY3" fmla="*/ 21165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72"/>
                        <a:pt x="42374" y="21165"/>
                      </a:cubicBezTo>
                      <a:cubicBezTo>
                        <a:pt x="42374" y="9509"/>
                        <a:pt x="32857" y="0"/>
                        <a:pt x="21179" y="0"/>
                      </a:cubicBezTo>
                      <a:cubicBezTo>
                        <a:pt x="9479" y="0"/>
                        <a:pt x="0" y="9517"/>
                        <a:pt x="0" y="21165"/>
                      </a:cubicBezTo>
                      <a:cubicBezTo>
                        <a:pt x="0" y="3287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7" name="Forma libre 306">
                  <a:extLst>
                    <a:ext uri="{FF2B5EF4-FFF2-40B4-BE49-F238E27FC236}">
                      <a16:creationId xmlns:a16="http://schemas.microsoft.com/office/drawing/2014/main" id="{8624E737-8CD8-2B31-7EBC-831B8344B895}"/>
                    </a:ext>
                  </a:extLst>
                </p:cNvPr>
                <p:cNvSpPr/>
                <p:nvPr/>
              </p:nvSpPr>
              <p:spPr>
                <a:xfrm>
                  <a:off x="5942190" y="4070973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65 h 42373"/>
                    <a:gd name="connsiteX2" fmla="*/ 21194 w 42358"/>
                    <a:gd name="connsiteY2" fmla="*/ 0 h 42373"/>
                    <a:gd name="connsiteX3" fmla="*/ 0 w 42358"/>
                    <a:gd name="connsiteY3" fmla="*/ 21165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72"/>
                        <a:pt x="42359" y="21165"/>
                      </a:cubicBezTo>
                      <a:cubicBezTo>
                        <a:pt x="42359" y="9509"/>
                        <a:pt x="32895" y="0"/>
                        <a:pt x="21194" y="0"/>
                      </a:cubicBezTo>
                      <a:cubicBezTo>
                        <a:pt x="9464" y="0"/>
                        <a:pt x="0" y="9517"/>
                        <a:pt x="0" y="21165"/>
                      </a:cubicBezTo>
                      <a:cubicBezTo>
                        <a:pt x="0" y="3287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8" name="Forma libre 307">
                  <a:extLst>
                    <a:ext uri="{FF2B5EF4-FFF2-40B4-BE49-F238E27FC236}">
                      <a16:creationId xmlns:a16="http://schemas.microsoft.com/office/drawing/2014/main" id="{53CEADF6-A3BD-9D9B-0C27-71E88694BD23}"/>
                    </a:ext>
                  </a:extLst>
                </p:cNvPr>
                <p:cNvSpPr/>
                <p:nvPr/>
              </p:nvSpPr>
              <p:spPr>
                <a:xfrm>
                  <a:off x="5995243" y="4070973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65 h 42373"/>
                    <a:gd name="connsiteX2" fmla="*/ 21164 w 42358"/>
                    <a:gd name="connsiteY2" fmla="*/ 0 h 42373"/>
                    <a:gd name="connsiteX3" fmla="*/ 0 w 42358"/>
                    <a:gd name="connsiteY3" fmla="*/ 21165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72"/>
                        <a:pt x="42359" y="21165"/>
                      </a:cubicBezTo>
                      <a:cubicBezTo>
                        <a:pt x="42359" y="9509"/>
                        <a:pt x="32880" y="0"/>
                        <a:pt x="21164" y="0"/>
                      </a:cubicBezTo>
                      <a:cubicBezTo>
                        <a:pt x="9479" y="0"/>
                        <a:pt x="0" y="9517"/>
                        <a:pt x="0" y="21165"/>
                      </a:cubicBezTo>
                      <a:cubicBezTo>
                        <a:pt x="0" y="3287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9" name="Forma libre 308">
                  <a:extLst>
                    <a:ext uri="{FF2B5EF4-FFF2-40B4-BE49-F238E27FC236}">
                      <a16:creationId xmlns:a16="http://schemas.microsoft.com/office/drawing/2014/main" id="{DA7E41FF-8149-6C73-3DE8-4C461FF3BBBD}"/>
                    </a:ext>
                  </a:extLst>
                </p:cNvPr>
                <p:cNvSpPr/>
                <p:nvPr/>
              </p:nvSpPr>
              <p:spPr>
                <a:xfrm>
                  <a:off x="6048282" y="4070973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65 h 42373"/>
                    <a:gd name="connsiteX2" fmla="*/ 21195 w 42389"/>
                    <a:gd name="connsiteY2" fmla="*/ 0 h 42373"/>
                    <a:gd name="connsiteX3" fmla="*/ 0 w 42389"/>
                    <a:gd name="connsiteY3" fmla="*/ 21165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72"/>
                        <a:pt x="42389" y="21165"/>
                      </a:cubicBezTo>
                      <a:cubicBezTo>
                        <a:pt x="42389" y="9509"/>
                        <a:pt x="32887" y="0"/>
                        <a:pt x="21195" y="0"/>
                      </a:cubicBezTo>
                      <a:cubicBezTo>
                        <a:pt x="9501" y="0"/>
                        <a:pt x="0" y="9517"/>
                        <a:pt x="0" y="21165"/>
                      </a:cubicBezTo>
                      <a:cubicBezTo>
                        <a:pt x="0" y="3287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0" name="Forma libre 309">
                  <a:extLst>
                    <a:ext uri="{FF2B5EF4-FFF2-40B4-BE49-F238E27FC236}">
                      <a16:creationId xmlns:a16="http://schemas.microsoft.com/office/drawing/2014/main" id="{8E85686A-86EF-4380-1122-30C4C39107F6}"/>
                    </a:ext>
                  </a:extLst>
                </p:cNvPr>
                <p:cNvSpPr/>
                <p:nvPr/>
              </p:nvSpPr>
              <p:spPr>
                <a:xfrm>
                  <a:off x="6101328" y="4070973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65 h 42373"/>
                    <a:gd name="connsiteX2" fmla="*/ 21187 w 42366"/>
                    <a:gd name="connsiteY2" fmla="*/ 0 h 42373"/>
                    <a:gd name="connsiteX3" fmla="*/ 0 w 42366"/>
                    <a:gd name="connsiteY3" fmla="*/ 21165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72"/>
                        <a:pt x="42367" y="21165"/>
                      </a:cubicBezTo>
                      <a:cubicBezTo>
                        <a:pt x="42367" y="9509"/>
                        <a:pt x="32902" y="0"/>
                        <a:pt x="21187" y="0"/>
                      </a:cubicBezTo>
                      <a:cubicBezTo>
                        <a:pt x="9517" y="0"/>
                        <a:pt x="0" y="9517"/>
                        <a:pt x="0" y="21165"/>
                      </a:cubicBezTo>
                      <a:cubicBezTo>
                        <a:pt x="0" y="3287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1" name="Forma libre 310">
                  <a:extLst>
                    <a:ext uri="{FF2B5EF4-FFF2-40B4-BE49-F238E27FC236}">
                      <a16:creationId xmlns:a16="http://schemas.microsoft.com/office/drawing/2014/main" id="{E3E89E52-5460-824E-E801-1ADE8BBAB657}"/>
                    </a:ext>
                  </a:extLst>
                </p:cNvPr>
                <p:cNvSpPr/>
                <p:nvPr/>
              </p:nvSpPr>
              <p:spPr>
                <a:xfrm>
                  <a:off x="6154412" y="4070973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65 h 42373"/>
                    <a:gd name="connsiteX2" fmla="*/ 21180 w 42351"/>
                    <a:gd name="connsiteY2" fmla="*/ 0 h 42373"/>
                    <a:gd name="connsiteX3" fmla="*/ 0 w 42351"/>
                    <a:gd name="connsiteY3" fmla="*/ 21165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72"/>
                        <a:pt x="42351" y="21165"/>
                      </a:cubicBezTo>
                      <a:cubicBezTo>
                        <a:pt x="42351" y="9509"/>
                        <a:pt x="32888" y="0"/>
                        <a:pt x="21180" y="0"/>
                      </a:cubicBezTo>
                      <a:cubicBezTo>
                        <a:pt x="9457" y="0"/>
                        <a:pt x="0" y="9517"/>
                        <a:pt x="0" y="21165"/>
                      </a:cubicBezTo>
                      <a:cubicBezTo>
                        <a:pt x="0" y="3287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2" name="Forma libre 311">
                  <a:extLst>
                    <a:ext uri="{FF2B5EF4-FFF2-40B4-BE49-F238E27FC236}">
                      <a16:creationId xmlns:a16="http://schemas.microsoft.com/office/drawing/2014/main" id="{B50CB42D-62FA-9236-DFB4-57B4D245DA6A}"/>
                    </a:ext>
                  </a:extLst>
                </p:cNvPr>
                <p:cNvSpPr/>
                <p:nvPr/>
              </p:nvSpPr>
              <p:spPr>
                <a:xfrm>
                  <a:off x="6207451" y="4070973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65 h 42373"/>
                    <a:gd name="connsiteX2" fmla="*/ 21179 w 42358"/>
                    <a:gd name="connsiteY2" fmla="*/ 0 h 42373"/>
                    <a:gd name="connsiteX3" fmla="*/ 0 w 42358"/>
                    <a:gd name="connsiteY3" fmla="*/ 21165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72"/>
                        <a:pt x="42359" y="21165"/>
                      </a:cubicBezTo>
                      <a:cubicBezTo>
                        <a:pt x="42359" y="9509"/>
                        <a:pt x="32887" y="0"/>
                        <a:pt x="21179" y="0"/>
                      </a:cubicBezTo>
                      <a:cubicBezTo>
                        <a:pt x="9494" y="0"/>
                        <a:pt x="0" y="9517"/>
                        <a:pt x="0" y="21165"/>
                      </a:cubicBezTo>
                      <a:cubicBezTo>
                        <a:pt x="0" y="3287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3" name="Forma libre 312">
                  <a:extLst>
                    <a:ext uri="{FF2B5EF4-FFF2-40B4-BE49-F238E27FC236}">
                      <a16:creationId xmlns:a16="http://schemas.microsoft.com/office/drawing/2014/main" id="{2B74ABEE-B22A-9239-84B0-62205EEC7020}"/>
                    </a:ext>
                  </a:extLst>
                </p:cNvPr>
                <p:cNvSpPr/>
                <p:nvPr/>
              </p:nvSpPr>
              <p:spPr>
                <a:xfrm>
                  <a:off x="6260519" y="4070973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65 h 42373"/>
                    <a:gd name="connsiteX2" fmla="*/ 21142 w 42359"/>
                    <a:gd name="connsiteY2" fmla="*/ 0 h 42373"/>
                    <a:gd name="connsiteX3" fmla="*/ 0 w 42359"/>
                    <a:gd name="connsiteY3" fmla="*/ 21165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72"/>
                        <a:pt x="42359" y="21165"/>
                      </a:cubicBezTo>
                      <a:cubicBezTo>
                        <a:pt x="42359" y="9509"/>
                        <a:pt x="32888" y="0"/>
                        <a:pt x="21142" y="0"/>
                      </a:cubicBezTo>
                      <a:cubicBezTo>
                        <a:pt x="9457" y="0"/>
                        <a:pt x="0" y="9517"/>
                        <a:pt x="0" y="21165"/>
                      </a:cubicBezTo>
                      <a:cubicBezTo>
                        <a:pt x="0" y="3287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4" name="Forma libre 313">
                  <a:extLst>
                    <a:ext uri="{FF2B5EF4-FFF2-40B4-BE49-F238E27FC236}">
                      <a16:creationId xmlns:a16="http://schemas.microsoft.com/office/drawing/2014/main" id="{E636B262-60E9-D4E0-449E-C59636594731}"/>
                    </a:ext>
                  </a:extLst>
                </p:cNvPr>
                <p:cNvSpPr/>
                <p:nvPr/>
              </p:nvSpPr>
              <p:spPr>
                <a:xfrm>
                  <a:off x="6313528" y="4070973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65 h 42373"/>
                    <a:gd name="connsiteX2" fmla="*/ 21209 w 42388"/>
                    <a:gd name="connsiteY2" fmla="*/ 0 h 42373"/>
                    <a:gd name="connsiteX3" fmla="*/ 0 w 42388"/>
                    <a:gd name="connsiteY3" fmla="*/ 21165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72"/>
                        <a:pt x="42389" y="21165"/>
                      </a:cubicBezTo>
                      <a:cubicBezTo>
                        <a:pt x="42389" y="9509"/>
                        <a:pt x="32887" y="0"/>
                        <a:pt x="21209" y="0"/>
                      </a:cubicBezTo>
                      <a:cubicBezTo>
                        <a:pt x="9494" y="0"/>
                        <a:pt x="0" y="9517"/>
                        <a:pt x="0" y="21165"/>
                      </a:cubicBezTo>
                      <a:cubicBezTo>
                        <a:pt x="-8" y="3287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5" name="Forma libre 314">
                  <a:extLst>
                    <a:ext uri="{FF2B5EF4-FFF2-40B4-BE49-F238E27FC236}">
                      <a16:creationId xmlns:a16="http://schemas.microsoft.com/office/drawing/2014/main" id="{AC52F833-7487-BAB1-B40B-097B9D896640}"/>
                    </a:ext>
                  </a:extLst>
                </p:cNvPr>
                <p:cNvSpPr/>
                <p:nvPr/>
              </p:nvSpPr>
              <p:spPr>
                <a:xfrm>
                  <a:off x="5783043" y="4123989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47 h 42373"/>
                    <a:gd name="connsiteX2" fmla="*/ 21179 w 42343"/>
                    <a:gd name="connsiteY2" fmla="*/ 0 h 42373"/>
                    <a:gd name="connsiteX3" fmla="*/ 0 w 42343"/>
                    <a:gd name="connsiteY3" fmla="*/ 2124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8"/>
                        <a:pt x="42344" y="21247"/>
                      </a:cubicBezTo>
                      <a:cubicBezTo>
                        <a:pt x="42344" y="9539"/>
                        <a:pt x="32865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6" name="Forma libre 315">
                  <a:extLst>
                    <a:ext uri="{FF2B5EF4-FFF2-40B4-BE49-F238E27FC236}">
                      <a16:creationId xmlns:a16="http://schemas.microsoft.com/office/drawing/2014/main" id="{6A888C34-F60F-DE0D-8ACE-0DA54F3ED73D}"/>
                    </a:ext>
                  </a:extLst>
                </p:cNvPr>
                <p:cNvSpPr/>
                <p:nvPr/>
              </p:nvSpPr>
              <p:spPr>
                <a:xfrm>
                  <a:off x="5836082" y="4123989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47 h 42373"/>
                    <a:gd name="connsiteX2" fmla="*/ 21194 w 42373"/>
                    <a:gd name="connsiteY2" fmla="*/ 0 h 42373"/>
                    <a:gd name="connsiteX3" fmla="*/ 0 w 42373"/>
                    <a:gd name="connsiteY3" fmla="*/ 2124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247"/>
                      </a:cubicBezTo>
                      <a:cubicBezTo>
                        <a:pt x="42374" y="9539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8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7" name="Forma libre 316">
                  <a:extLst>
                    <a:ext uri="{FF2B5EF4-FFF2-40B4-BE49-F238E27FC236}">
                      <a16:creationId xmlns:a16="http://schemas.microsoft.com/office/drawing/2014/main" id="{F7DA3725-D64A-2BDD-5CB1-C544A909CC86}"/>
                    </a:ext>
                  </a:extLst>
                </p:cNvPr>
                <p:cNvSpPr/>
                <p:nvPr/>
              </p:nvSpPr>
              <p:spPr>
                <a:xfrm>
                  <a:off x="5889151" y="4123989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47 h 42373"/>
                    <a:gd name="connsiteX2" fmla="*/ 21179 w 42373"/>
                    <a:gd name="connsiteY2" fmla="*/ 0 h 42373"/>
                    <a:gd name="connsiteX3" fmla="*/ 0 w 42373"/>
                    <a:gd name="connsiteY3" fmla="*/ 2124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8"/>
                        <a:pt x="42374" y="21247"/>
                      </a:cubicBezTo>
                      <a:cubicBezTo>
                        <a:pt x="42374" y="9539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8" name="Forma libre 317">
                  <a:extLst>
                    <a:ext uri="{FF2B5EF4-FFF2-40B4-BE49-F238E27FC236}">
                      <a16:creationId xmlns:a16="http://schemas.microsoft.com/office/drawing/2014/main" id="{AB15DD91-BA1B-7FDB-7749-85D9C2E8F9E9}"/>
                    </a:ext>
                  </a:extLst>
                </p:cNvPr>
                <p:cNvSpPr/>
                <p:nvPr/>
              </p:nvSpPr>
              <p:spPr>
                <a:xfrm>
                  <a:off x="5942190" y="4123989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47 h 42373"/>
                    <a:gd name="connsiteX2" fmla="*/ 21194 w 42358"/>
                    <a:gd name="connsiteY2" fmla="*/ 0 h 42373"/>
                    <a:gd name="connsiteX3" fmla="*/ 0 w 42358"/>
                    <a:gd name="connsiteY3" fmla="*/ 2124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888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9" name="Forma libre 318">
                  <a:extLst>
                    <a:ext uri="{FF2B5EF4-FFF2-40B4-BE49-F238E27FC236}">
                      <a16:creationId xmlns:a16="http://schemas.microsoft.com/office/drawing/2014/main" id="{FFD876C0-C6A6-9AFD-DCE0-D6067A49F2FB}"/>
                    </a:ext>
                  </a:extLst>
                </p:cNvPr>
                <p:cNvSpPr/>
                <p:nvPr/>
              </p:nvSpPr>
              <p:spPr>
                <a:xfrm>
                  <a:off x="5995243" y="4123989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47 h 42373"/>
                    <a:gd name="connsiteX2" fmla="*/ 21164 w 42358"/>
                    <a:gd name="connsiteY2" fmla="*/ 0 h 42373"/>
                    <a:gd name="connsiteX3" fmla="*/ 0 w 42358"/>
                    <a:gd name="connsiteY3" fmla="*/ 2124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88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0" name="Forma libre 319">
                  <a:extLst>
                    <a:ext uri="{FF2B5EF4-FFF2-40B4-BE49-F238E27FC236}">
                      <a16:creationId xmlns:a16="http://schemas.microsoft.com/office/drawing/2014/main" id="{CE15A409-9119-29B4-B93E-62DB61CAD7B3}"/>
                    </a:ext>
                  </a:extLst>
                </p:cNvPr>
                <p:cNvSpPr/>
                <p:nvPr/>
              </p:nvSpPr>
              <p:spPr>
                <a:xfrm>
                  <a:off x="6048282" y="4123989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47 h 42373"/>
                    <a:gd name="connsiteX2" fmla="*/ 21195 w 42389"/>
                    <a:gd name="connsiteY2" fmla="*/ 0 h 42373"/>
                    <a:gd name="connsiteX3" fmla="*/ 0 w 42389"/>
                    <a:gd name="connsiteY3" fmla="*/ 2124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8"/>
                        <a:pt x="42389" y="21247"/>
                      </a:cubicBezTo>
                      <a:cubicBezTo>
                        <a:pt x="42389" y="9539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247"/>
                      </a:cubicBezTo>
                      <a:cubicBezTo>
                        <a:pt x="0" y="32888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1" name="Forma libre 320">
                  <a:extLst>
                    <a:ext uri="{FF2B5EF4-FFF2-40B4-BE49-F238E27FC236}">
                      <a16:creationId xmlns:a16="http://schemas.microsoft.com/office/drawing/2014/main" id="{AB2605C8-E2A7-8C91-F6F2-8C07BB60E9C9}"/>
                    </a:ext>
                  </a:extLst>
                </p:cNvPr>
                <p:cNvSpPr/>
                <p:nvPr/>
              </p:nvSpPr>
              <p:spPr>
                <a:xfrm>
                  <a:off x="6101328" y="4123989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47 h 42373"/>
                    <a:gd name="connsiteX2" fmla="*/ 21187 w 42366"/>
                    <a:gd name="connsiteY2" fmla="*/ 0 h 42373"/>
                    <a:gd name="connsiteX3" fmla="*/ 0 w 42366"/>
                    <a:gd name="connsiteY3" fmla="*/ 2124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8"/>
                        <a:pt x="42367" y="21247"/>
                      </a:cubicBezTo>
                      <a:cubicBezTo>
                        <a:pt x="42367" y="9539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247"/>
                      </a:cubicBezTo>
                      <a:cubicBezTo>
                        <a:pt x="0" y="32888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2" name="Forma libre 321">
                  <a:extLst>
                    <a:ext uri="{FF2B5EF4-FFF2-40B4-BE49-F238E27FC236}">
                      <a16:creationId xmlns:a16="http://schemas.microsoft.com/office/drawing/2014/main" id="{DD365EB1-5EAE-F0C5-3F48-48690F608375}"/>
                    </a:ext>
                  </a:extLst>
                </p:cNvPr>
                <p:cNvSpPr/>
                <p:nvPr/>
              </p:nvSpPr>
              <p:spPr>
                <a:xfrm>
                  <a:off x="6154412" y="4123989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47 h 42373"/>
                    <a:gd name="connsiteX2" fmla="*/ 21180 w 42351"/>
                    <a:gd name="connsiteY2" fmla="*/ 0 h 42373"/>
                    <a:gd name="connsiteX3" fmla="*/ 0 w 42351"/>
                    <a:gd name="connsiteY3" fmla="*/ 2124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8"/>
                        <a:pt x="42351" y="21247"/>
                      </a:cubicBezTo>
                      <a:cubicBezTo>
                        <a:pt x="42351" y="9539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888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3" name="Forma libre 322">
                  <a:extLst>
                    <a:ext uri="{FF2B5EF4-FFF2-40B4-BE49-F238E27FC236}">
                      <a16:creationId xmlns:a16="http://schemas.microsoft.com/office/drawing/2014/main" id="{93518480-D109-2FDD-D815-6E7F855DE894}"/>
                    </a:ext>
                  </a:extLst>
                </p:cNvPr>
                <p:cNvSpPr/>
                <p:nvPr/>
              </p:nvSpPr>
              <p:spPr>
                <a:xfrm>
                  <a:off x="6207451" y="412398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47 h 42373"/>
                    <a:gd name="connsiteX2" fmla="*/ 21179 w 42358"/>
                    <a:gd name="connsiteY2" fmla="*/ 0 h 42373"/>
                    <a:gd name="connsiteX3" fmla="*/ 0 w 42358"/>
                    <a:gd name="connsiteY3" fmla="*/ 2124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888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4" name="Forma libre 323">
                  <a:extLst>
                    <a:ext uri="{FF2B5EF4-FFF2-40B4-BE49-F238E27FC236}">
                      <a16:creationId xmlns:a16="http://schemas.microsoft.com/office/drawing/2014/main" id="{F543AFD7-4CAF-EC20-DB76-B3F4AABD58D5}"/>
                    </a:ext>
                  </a:extLst>
                </p:cNvPr>
                <p:cNvSpPr/>
                <p:nvPr/>
              </p:nvSpPr>
              <p:spPr>
                <a:xfrm>
                  <a:off x="6260519" y="4123989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247 h 42373"/>
                    <a:gd name="connsiteX2" fmla="*/ 21142 w 42359"/>
                    <a:gd name="connsiteY2" fmla="*/ 0 h 42373"/>
                    <a:gd name="connsiteX3" fmla="*/ 0 w 42359"/>
                    <a:gd name="connsiteY3" fmla="*/ 2124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888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5" name="Forma libre 324">
                  <a:extLst>
                    <a:ext uri="{FF2B5EF4-FFF2-40B4-BE49-F238E27FC236}">
                      <a16:creationId xmlns:a16="http://schemas.microsoft.com/office/drawing/2014/main" id="{2AF88372-4E6C-696C-C1BF-A2B3B91142FB}"/>
                    </a:ext>
                  </a:extLst>
                </p:cNvPr>
                <p:cNvSpPr/>
                <p:nvPr/>
              </p:nvSpPr>
              <p:spPr>
                <a:xfrm>
                  <a:off x="6313528" y="4123989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247 h 42373"/>
                    <a:gd name="connsiteX2" fmla="*/ 21209 w 42388"/>
                    <a:gd name="connsiteY2" fmla="*/ 0 h 42373"/>
                    <a:gd name="connsiteX3" fmla="*/ 0 w 42388"/>
                    <a:gd name="connsiteY3" fmla="*/ 2124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8"/>
                        <a:pt x="42389" y="21247"/>
                      </a:cubicBezTo>
                      <a:cubicBezTo>
                        <a:pt x="42389" y="9539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888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6" name="Forma libre 325">
                  <a:extLst>
                    <a:ext uri="{FF2B5EF4-FFF2-40B4-BE49-F238E27FC236}">
                      <a16:creationId xmlns:a16="http://schemas.microsoft.com/office/drawing/2014/main" id="{94D280B9-E2BD-E3EE-DA0A-2CC030BDEB42}"/>
                    </a:ext>
                  </a:extLst>
                </p:cNvPr>
                <p:cNvSpPr/>
                <p:nvPr/>
              </p:nvSpPr>
              <p:spPr>
                <a:xfrm>
                  <a:off x="6366597" y="4123989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247 h 42373"/>
                    <a:gd name="connsiteX2" fmla="*/ 21210 w 42389"/>
                    <a:gd name="connsiteY2" fmla="*/ 0 h 42373"/>
                    <a:gd name="connsiteX3" fmla="*/ 0 w 42389"/>
                    <a:gd name="connsiteY3" fmla="*/ 21247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88"/>
                        <a:pt x="42389" y="21247"/>
                      </a:cubicBezTo>
                      <a:cubicBezTo>
                        <a:pt x="42389" y="9539"/>
                        <a:pt x="32888" y="0"/>
                        <a:pt x="21210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888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7" name="Forma libre 326">
                  <a:extLst>
                    <a:ext uri="{FF2B5EF4-FFF2-40B4-BE49-F238E27FC236}">
                      <a16:creationId xmlns:a16="http://schemas.microsoft.com/office/drawing/2014/main" id="{633D4AA1-B1C7-1E07-6AE9-2F9DB1DCF974}"/>
                    </a:ext>
                  </a:extLst>
                </p:cNvPr>
                <p:cNvSpPr/>
                <p:nvPr/>
              </p:nvSpPr>
              <p:spPr>
                <a:xfrm>
                  <a:off x="6419666" y="4123989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247 h 42373"/>
                    <a:gd name="connsiteX2" fmla="*/ 21172 w 42351"/>
                    <a:gd name="connsiteY2" fmla="*/ 0 h 42373"/>
                    <a:gd name="connsiteX3" fmla="*/ 0 w 42351"/>
                    <a:gd name="connsiteY3" fmla="*/ 21247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88"/>
                        <a:pt x="42351" y="21247"/>
                      </a:cubicBezTo>
                      <a:cubicBezTo>
                        <a:pt x="42351" y="9539"/>
                        <a:pt x="32850" y="0"/>
                        <a:pt x="21172" y="0"/>
                      </a:cubicBezTo>
                      <a:cubicBezTo>
                        <a:pt x="9456" y="0"/>
                        <a:pt x="0" y="9539"/>
                        <a:pt x="0" y="21247"/>
                      </a:cubicBezTo>
                      <a:cubicBezTo>
                        <a:pt x="0" y="32888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8" name="Forma libre 327">
                  <a:extLst>
                    <a:ext uri="{FF2B5EF4-FFF2-40B4-BE49-F238E27FC236}">
                      <a16:creationId xmlns:a16="http://schemas.microsoft.com/office/drawing/2014/main" id="{704D4217-DB5A-D745-8A79-10285D4BF8F4}"/>
                    </a:ext>
                  </a:extLst>
                </p:cNvPr>
                <p:cNvSpPr/>
                <p:nvPr/>
              </p:nvSpPr>
              <p:spPr>
                <a:xfrm>
                  <a:off x="6472704" y="4123989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247 h 42373"/>
                    <a:gd name="connsiteX2" fmla="*/ 21217 w 42389"/>
                    <a:gd name="connsiteY2" fmla="*/ 0 h 42373"/>
                    <a:gd name="connsiteX3" fmla="*/ 0 w 42389"/>
                    <a:gd name="connsiteY3" fmla="*/ 21247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888"/>
                        <a:pt x="42389" y="21247"/>
                      </a:cubicBezTo>
                      <a:cubicBezTo>
                        <a:pt x="42389" y="9539"/>
                        <a:pt x="32888" y="0"/>
                        <a:pt x="21217" y="0"/>
                      </a:cubicBezTo>
                      <a:cubicBezTo>
                        <a:pt x="9502" y="0"/>
                        <a:pt x="0" y="9539"/>
                        <a:pt x="0" y="21247"/>
                      </a:cubicBezTo>
                      <a:cubicBezTo>
                        <a:pt x="-8" y="32888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9" name="Forma libre 328">
                  <a:extLst>
                    <a:ext uri="{FF2B5EF4-FFF2-40B4-BE49-F238E27FC236}">
                      <a16:creationId xmlns:a16="http://schemas.microsoft.com/office/drawing/2014/main" id="{6A0CE08F-0F5D-DDCE-CF82-C00710DA7E75}"/>
                    </a:ext>
                  </a:extLst>
                </p:cNvPr>
                <p:cNvSpPr/>
                <p:nvPr/>
              </p:nvSpPr>
              <p:spPr>
                <a:xfrm>
                  <a:off x="6525773" y="412398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47 h 42373"/>
                    <a:gd name="connsiteX2" fmla="*/ 21179 w 42358"/>
                    <a:gd name="connsiteY2" fmla="*/ 0 h 42373"/>
                    <a:gd name="connsiteX3" fmla="*/ 0 w 42358"/>
                    <a:gd name="connsiteY3" fmla="*/ 2124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87" y="0"/>
                        <a:pt x="21179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888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0" name="Forma libre 329">
                  <a:extLst>
                    <a:ext uri="{FF2B5EF4-FFF2-40B4-BE49-F238E27FC236}">
                      <a16:creationId xmlns:a16="http://schemas.microsoft.com/office/drawing/2014/main" id="{F14896DF-B020-74B3-31D6-A7C7B8CCA780}"/>
                    </a:ext>
                  </a:extLst>
                </p:cNvPr>
                <p:cNvSpPr/>
                <p:nvPr/>
              </p:nvSpPr>
              <p:spPr>
                <a:xfrm>
                  <a:off x="5783043" y="4177103"/>
                  <a:ext cx="42343" cy="42283"/>
                </a:xfrm>
                <a:custGeom>
                  <a:avLst/>
                  <a:gdLst>
                    <a:gd name="connsiteX0" fmla="*/ 21179 w 42343"/>
                    <a:gd name="connsiteY0" fmla="*/ 42284 h 42283"/>
                    <a:gd name="connsiteX1" fmla="*/ 42344 w 42343"/>
                    <a:gd name="connsiteY1" fmla="*/ 21157 h 42283"/>
                    <a:gd name="connsiteX2" fmla="*/ 21179 w 42343"/>
                    <a:gd name="connsiteY2" fmla="*/ 0 h 42283"/>
                    <a:gd name="connsiteX3" fmla="*/ 0 w 42343"/>
                    <a:gd name="connsiteY3" fmla="*/ 21157 h 42283"/>
                    <a:gd name="connsiteX4" fmla="*/ 21179 w 4234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283">
                      <a:moveTo>
                        <a:pt x="21179" y="42284"/>
                      </a:moveTo>
                      <a:cubicBezTo>
                        <a:pt x="32865" y="42284"/>
                        <a:pt x="42344" y="32888"/>
                        <a:pt x="42344" y="21157"/>
                      </a:cubicBezTo>
                      <a:cubicBezTo>
                        <a:pt x="42344" y="9442"/>
                        <a:pt x="32865" y="0"/>
                        <a:pt x="21179" y="0"/>
                      </a:cubicBezTo>
                      <a:cubicBezTo>
                        <a:pt x="9479" y="0"/>
                        <a:pt x="0" y="9449"/>
                        <a:pt x="0" y="21157"/>
                      </a:cubicBezTo>
                      <a:cubicBezTo>
                        <a:pt x="0" y="32880"/>
                        <a:pt x="9479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1" name="Forma libre 330">
                  <a:extLst>
                    <a:ext uri="{FF2B5EF4-FFF2-40B4-BE49-F238E27FC236}">
                      <a16:creationId xmlns:a16="http://schemas.microsoft.com/office/drawing/2014/main" id="{4BE42A8A-6C87-89C7-A310-F1C02A0ECD71}"/>
                    </a:ext>
                  </a:extLst>
                </p:cNvPr>
                <p:cNvSpPr/>
                <p:nvPr/>
              </p:nvSpPr>
              <p:spPr>
                <a:xfrm>
                  <a:off x="5836082" y="4177103"/>
                  <a:ext cx="42373" cy="42283"/>
                </a:xfrm>
                <a:custGeom>
                  <a:avLst/>
                  <a:gdLst>
                    <a:gd name="connsiteX0" fmla="*/ 21194 w 42373"/>
                    <a:gd name="connsiteY0" fmla="*/ 42284 h 42283"/>
                    <a:gd name="connsiteX1" fmla="*/ 42374 w 42373"/>
                    <a:gd name="connsiteY1" fmla="*/ 21157 h 42283"/>
                    <a:gd name="connsiteX2" fmla="*/ 21194 w 42373"/>
                    <a:gd name="connsiteY2" fmla="*/ 0 h 42283"/>
                    <a:gd name="connsiteX3" fmla="*/ 0 w 42373"/>
                    <a:gd name="connsiteY3" fmla="*/ 21157 h 42283"/>
                    <a:gd name="connsiteX4" fmla="*/ 21194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94" y="42284"/>
                      </a:moveTo>
                      <a:cubicBezTo>
                        <a:pt x="32895" y="42284"/>
                        <a:pt x="42374" y="32888"/>
                        <a:pt x="42374" y="21157"/>
                      </a:cubicBezTo>
                      <a:cubicBezTo>
                        <a:pt x="42374" y="9442"/>
                        <a:pt x="32895" y="0"/>
                        <a:pt x="21194" y="0"/>
                      </a:cubicBezTo>
                      <a:cubicBezTo>
                        <a:pt x="9479" y="0"/>
                        <a:pt x="0" y="9449"/>
                        <a:pt x="0" y="21157"/>
                      </a:cubicBezTo>
                      <a:cubicBezTo>
                        <a:pt x="0" y="32880"/>
                        <a:pt x="9479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2" name="Forma libre 331">
                  <a:extLst>
                    <a:ext uri="{FF2B5EF4-FFF2-40B4-BE49-F238E27FC236}">
                      <a16:creationId xmlns:a16="http://schemas.microsoft.com/office/drawing/2014/main" id="{467589D2-2C9B-952B-F901-E54360C37FFB}"/>
                    </a:ext>
                  </a:extLst>
                </p:cNvPr>
                <p:cNvSpPr/>
                <p:nvPr/>
              </p:nvSpPr>
              <p:spPr>
                <a:xfrm>
                  <a:off x="5889151" y="4177103"/>
                  <a:ext cx="42373" cy="42283"/>
                </a:xfrm>
                <a:custGeom>
                  <a:avLst/>
                  <a:gdLst>
                    <a:gd name="connsiteX0" fmla="*/ 21179 w 42373"/>
                    <a:gd name="connsiteY0" fmla="*/ 42284 h 42283"/>
                    <a:gd name="connsiteX1" fmla="*/ 42374 w 42373"/>
                    <a:gd name="connsiteY1" fmla="*/ 21157 h 42283"/>
                    <a:gd name="connsiteX2" fmla="*/ 21179 w 42373"/>
                    <a:gd name="connsiteY2" fmla="*/ 0 h 42283"/>
                    <a:gd name="connsiteX3" fmla="*/ 0 w 42373"/>
                    <a:gd name="connsiteY3" fmla="*/ 21157 h 42283"/>
                    <a:gd name="connsiteX4" fmla="*/ 21179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79" y="42284"/>
                      </a:moveTo>
                      <a:cubicBezTo>
                        <a:pt x="32857" y="42284"/>
                        <a:pt x="42374" y="32888"/>
                        <a:pt x="42374" y="21157"/>
                      </a:cubicBezTo>
                      <a:cubicBezTo>
                        <a:pt x="42374" y="9442"/>
                        <a:pt x="32857" y="0"/>
                        <a:pt x="21179" y="0"/>
                      </a:cubicBezTo>
                      <a:cubicBezTo>
                        <a:pt x="9479" y="0"/>
                        <a:pt x="0" y="9449"/>
                        <a:pt x="0" y="21157"/>
                      </a:cubicBezTo>
                      <a:cubicBezTo>
                        <a:pt x="0" y="32880"/>
                        <a:pt x="9479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3" name="Forma libre 332">
                  <a:extLst>
                    <a:ext uri="{FF2B5EF4-FFF2-40B4-BE49-F238E27FC236}">
                      <a16:creationId xmlns:a16="http://schemas.microsoft.com/office/drawing/2014/main" id="{698CDF9D-648D-1498-C07B-843A5C4E8007}"/>
                    </a:ext>
                  </a:extLst>
                </p:cNvPr>
                <p:cNvSpPr/>
                <p:nvPr/>
              </p:nvSpPr>
              <p:spPr>
                <a:xfrm>
                  <a:off x="5942190" y="4177103"/>
                  <a:ext cx="42358" cy="42283"/>
                </a:xfrm>
                <a:custGeom>
                  <a:avLst/>
                  <a:gdLst>
                    <a:gd name="connsiteX0" fmla="*/ 21194 w 42358"/>
                    <a:gd name="connsiteY0" fmla="*/ 42284 h 42283"/>
                    <a:gd name="connsiteX1" fmla="*/ 42359 w 42358"/>
                    <a:gd name="connsiteY1" fmla="*/ 21157 h 42283"/>
                    <a:gd name="connsiteX2" fmla="*/ 21194 w 42358"/>
                    <a:gd name="connsiteY2" fmla="*/ 0 h 42283"/>
                    <a:gd name="connsiteX3" fmla="*/ 0 w 42358"/>
                    <a:gd name="connsiteY3" fmla="*/ 21157 h 42283"/>
                    <a:gd name="connsiteX4" fmla="*/ 21194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94" y="42284"/>
                      </a:moveTo>
                      <a:cubicBezTo>
                        <a:pt x="32895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95" y="0"/>
                        <a:pt x="21194" y="0"/>
                      </a:cubicBezTo>
                      <a:cubicBezTo>
                        <a:pt x="9464" y="0"/>
                        <a:pt x="0" y="9449"/>
                        <a:pt x="0" y="21157"/>
                      </a:cubicBezTo>
                      <a:cubicBezTo>
                        <a:pt x="0" y="32880"/>
                        <a:pt x="9464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4" name="Forma libre 333">
                  <a:extLst>
                    <a:ext uri="{FF2B5EF4-FFF2-40B4-BE49-F238E27FC236}">
                      <a16:creationId xmlns:a16="http://schemas.microsoft.com/office/drawing/2014/main" id="{8399594B-F3DC-1C1F-E3D9-BE5950905828}"/>
                    </a:ext>
                  </a:extLst>
                </p:cNvPr>
                <p:cNvSpPr/>
                <p:nvPr/>
              </p:nvSpPr>
              <p:spPr>
                <a:xfrm>
                  <a:off x="5995243" y="4177103"/>
                  <a:ext cx="42358" cy="42283"/>
                </a:xfrm>
                <a:custGeom>
                  <a:avLst/>
                  <a:gdLst>
                    <a:gd name="connsiteX0" fmla="*/ 21164 w 42358"/>
                    <a:gd name="connsiteY0" fmla="*/ 42284 h 42283"/>
                    <a:gd name="connsiteX1" fmla="*/ 42359 w 42358"/>
                    <a:gd name="connsiteY1" fmla="*/ 21157 h 42283"/>
                    <a:gd name="connsiteX2" fmla="*/ 21164 w 42358"/>
                    <a:gd name="connsiteY2" fmla="*/ 0 h 42283"/>
                    <a:gd name="connsiteX3" fmla="*/ 0 w 42358"/>
                    <a:gd name="connsiteY3" fmla="*/ 21157 h 42283"/>
                    <a:gd name="connsiteX4" fmla="*/ 21164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64" y="42284"/>
                      </a:moveTo>
                      <a:cubicBezTo>
                        <a:pt x="32880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80" y="0"/>
                        <a:pt x="21164" y="0"/>
                      </a:cubicBezTo>
                      <a:cubicBezTo>
                        <a:pt x="9479" y="0"/>
                        <a:pt x="0" y="9449"/>
                        <a:pt x="0" y="21157"/>
                      </a:cubicBezTo>
                      <a:cubicBezTo>
                        <a:pt x="0" y="32880"/>
                        <a:pt x="9479" y="42284"/>
                        <a:pt x="2116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5" name="Forma libre 334">
                  <a:extLst>
                    <a:ext uri="{FF2B5EF4-FFF2-40B4-BE49-F238E27FC236}">
                      <a16:creationId xmlns:a16="http://schemas.microsoft.com/office/drawing/2014/main" id="{D50A79F7-817A-BCFB-82A2-105EEBE4B49C}"/>
                    </a:ext>
                  </a:extLst>
                </p:cNvPr>
                <p:cNvSpPr/>
                <p:nvPr/>
              </p:nvSpPr>
              <p:spPr>
                <a:xfrm>
                  <a:off x="6048282" y="4177103"/>
                  <a:ext cx="42389" cy="42283"/>
                </a:xfrm>
                <a:custGeom>
                  <a:avLst/>
                  <a:gdLst>
                    <a:gd name="connsiteX0" fmla="*/ 21195 w 42389"/>
                    <a:gd name="connsiteY0" fmla="*/ 42284 h 42283"/>
                    <a:gd name="connsiteX1" fmla="*/ 42389 w 42389"/>
                    <a:gd name="connsiteY1" fmla="*/ 21157 h 42283"/>
                    <a:gd name="connsiteX2" fmla="*/ 21195 w 42389"/>
                    <a:gd name="connsiteY2" fmla="*/ 0 h 42283"/>
                    <a:gd name="connsiteX3" fmla="*/ 0 w 42389"/>
                    <a:gd name="connsiteY3" fmla="*/ 21157 h 42283"/>
                    <a:gd name="connsiteX4" fmla="*/ 21195 w 4238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83">
                      <a:moveTo>
                        <a:pt x="21195" y="42284"/>
                      </a:moveTo>
                      <a:cubicBezTo>
                        <a:pt x="32895" y="42284"/>
                        <a:pt x="42389" y="32888"/>
                        <a:pt x="42389" y="21157"/>
                      </a:cubicBezTo>
                      <a:cubicBezTo>
                        <a:pt x="42389" y="9442"/>
                        <a:pt x="32887" y="0"/>
                        <a:pt x="21195" y="0"/>
                      </a:cubicBezTo>
                      <a:cubicBezTo>
                        <a:pt x="9501" y="0"/>
                        <a:pt x="0" y="9449"/>
                        <a:pt x="0" y="21157"/>
                      </a:cubicBezTo>
                      <a:cubicBezTo>
                        <a:pt x="0" y="32880"/>
                        <a:pt x="9494" y="42284"/>
                        <a:pt x="21195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6" name="Forma libre 335">
                  <a:extLst>
                    <a:ext uri="{FF2B5EF4-FFF2-40B4-BE49-F238E27FC236}">
                      <a16:creationId xmlns:a16="http://schemas.microsoft.com/office/drawing/2014/main" id="{52F2B7D2-D904-ECE7-5760-299C553BDBAA}"/>
                    </a:ext>
                  </a:extLst>
                </p:cNvPr>
                <p:cNvSpPr/>
                <p:nvPr/>
              </p:nvSpPr>
              <p:spPr>
                <a:xfrm>
                  <a:off x="6101328" y="4177103"/>
                  <a:ext cx="42366" cy="42283"/>
                </a:xfrm>
                <a:custGeom>
                  <a:avLst/>
                  <a:gdLst>
                    <a:gd name="connsiteX0" fmla="*/ 21187 w 42366"/>
                    <a:gd name="connsiteY0" fmla="*/ 42284 h 42283"/>
                    <a:gd name="connsiteX1" fmla="*/ 42367 w 42366"/>
                    <a:gd name="connsiteY1" fmla="*/ 21157 h 42283"/>
                    <a:gd name="connsiteX2" fmla="*/ 21187 w 42366"/>
                    <a:gd name="connsiteY2" fmla="*/ 0 h 42283"/>
                    <a:gd name="connsiteX3" fmla="*/ 0 w 42366"/>
                    <a:gd name="connsiteY3" fmla="*/ 21157 h 42283"/>
                    <a:gd name="connsiteX4" fmla="*/ 21187 w 42366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283">
                      <a:moveTo>
                        <a:pt x="21187" y="42284"/>
                      </a:moveTo>
                      <a:cubicBezTo>
                        <a:pt x="32902" y="42284"/>
                        <a:pt x="42367" y="32888"/>
                        <a:pt x="42367" y="21157"/>
                      </a:cubicBezTo>
                      <a:cubicBezTo>
                        <a:pt x="42367" y="9442"/>
                        <a:pt x="32902" y="0"/>
                        <a:pt x="21187" y="0"/>
                      </a:cubicBezTo>
                      <a:cubicBezTo>
                        <a:pt x="9517" y="0"/>
                        <a:pt x="0" y="9449"/>
                        <a:pt x="0" y="21157"/>
                      </a:cubicBezTo>
                      <a:cubicBezTo>
                        <a:pt x="0" y="32880"/>
                        <a:pt x="9517" y="42284"/>
                        <a:pt x="21187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7" name="Forma libre 336">
                  <a:extLst>
                    <a:ext uri="{FF2B5EF4-FFF2-40B4-BE49-F238E27FC236}">
                      <a16:creationId xmlns:a16="http://schemas.microsoft.com/office/drawing/2014/main" id="{59C511A3-875E-9ACB-A9C4-96CA30DD9410}"/>
                    </a:ext>
                  </a:extLst>
                </p:cNvPr>
                <p:cNvSpPr/>
                <p:nvPr/>
              </p:nvSpPr>
              <p:spPr>
                <a:xfrm>
                  <a:off x="6154412" y="4177103"/>
                  <a:ext cx="42351" cy="42283"/>
                </a:xfrm>
                <a:custGeom>
                  <a:avLst/>
                  <a:gdLst>
                    <a:gd name="connsiteX0" fmla="*/ 21180 w 42351"/>
                    <a:gd name="connsiteY0" fmla="*/ 42284 h 42283"/>
                    <a:gd name="connsiteX1" fmla="*/ 42351 w 42351"/>
                    <a:gd name="connsiteY1" fmla="*/ 21157 h 42283"/>
                    <a:gd name="connsiteX2" fmla="*/ 21180 w 42351"/>
                    <a:gd name="connsiteY2" fmla="*/ 0 h 42283"/>
                    <a:gd name="connsiteX3" fmla="*/ 0 w 42351"/>
                    <a:gd name="connsiteY3" fmla="*/ 21157 h 42283"/>
                    <a:gd name="connsiteX4" fmla="*/ 21180 w 42351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283">
                      <a:moveTo>
                        <a:pt x="21180" y="42284"/>
                      </a:moveTo>
                      <a:cubicBezTo>
                        <a:pt x="32888" y="42284"/>
                        <a:pt x="42351" y="32888"/>
                        <a:pt x="42351" y="21157"/>
                      </a:cubicBezTo>
                      <a:cubicBezTo>
                        <a:pt x="42351" y="9442"/>
                        <a:pt x="32888" y="0"/>
                        <a:pt x="21180" y="0"/>
                      </a:cubicBezTo>
                      <a:cubicBezTo>
                        <a:pt x="9457" y="0"/>
                        <a:pt x="0" y="9449"/>
                        <a:pt x="0" y="21157"/>
                      </a:cubicBezTo>
                      <a:cubicBezTo>
                        <a:pt x="0" y="32880"/>
                        <a:pt x="9464" y="42284"/>
                        <a:pt x="21180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8" name="Forma libre 337">
                  <a:extLst>
                    <a:ext uri="{FF2B5EF4-FFF2-40B4-BE49-F238E27FC236}">
                      <a16:creationId xmlns:a16="http://schemas.microsoft.com/office/drawing/2014/main" id="{2557AC33-0B31-D4A8-CB29-E0FD29FCD1F2}"/>
                    </a:ext>
                  </a:extLst>
                </p:cNvPr>
                <p:cNvSpPr/>
                <p:nvPr/>
              </p:nvSpPr>
              <p:spPr>
                <a:xfrm>
                  <a:off x="6207451" y="4177103"/>
                  <a:ext cx="42358" cy="42283"/>
                </a:xfrm>
                <a:custGeom>
                  <a:avLst/>
                  <a:gdLst>
                    <a:gd name="connsiteX0" fmla="*/ 21179 w 42358"/>
                    <a:gd name="connsiteY0" fmla="*/ 42284 h 42283"/>
                    <a:gd name="connsiteX1" fmla="*/ 42359 w 42358"/>
                    <a:gd name="connsiteY1" fmla="*/ 21157 h 42283"/>
                    <a:gd name="connsiteX2" fmla="*/ 21179 w 42358"/>
                    <a:gd name="connsiteY2" fmla="*/ 0 h 42283"/>
                    <a:gd name="connsiteX3" fmla="*/ 0 w 42358"/>
                    <a:gd name="connsiteY3" fmla="*/ 21157 h 42283"/>
                    <a:gd name="connsiteX4" fmla="*/ 21179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79" y="42284"/>
                      </a:moveTo>
                      <a:cubicBezTo>
                        <a:pt x="32895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87" y="0"/>
                        <a:pt x="21179" y="0"/>
                      </a:cubicBezTo>
                      <a:cubicBezTo>
                        <a:pt x="9494" y="0"/>
                        <a:pt x="0" y="9449"/>
                        <a:pt x="0" y="21157"/>
                      </a:cubicBezTo>
                      <a:cubicBezTo>
                        <a:pt x="0" y="32880"/>
                        <a:pt x="9494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9" name="Forma libre 338">
                  <a:extLst>
                    <a:ext uri="{FF2B5EF4-FFF2-40B4-BE49-F238E27FC236}">
                      <a16:creationId xmlns:a16="http://schemas.microsoft.com/office/drawing/2014/main" id="{DF948D34-0C0D-4A6B-C495-57037401E061}"/>
                    </a:ext>
                  </a:extLst>
                </p:cNvPr>
                <p:cNvSpPr/>
                <p:nvPr/>
              </p:nvSpPr>
              <p:spPr>
                <a:xfrm>
                  <a:off x="6260519" y="4177103"/>
                  <a:ext cx="42359" cy="42283"/>
                </a:xfrm>
                <a:custGeom>
                  <a:avLst/>
                  <a:gdLst>
                    <a:gd name="connsiteX0" fmla="*/ 21142 w 42359"/>
                    <a:gd name="connsiteY0" fmla="*/ 42284 h 42283"/>
                    <a:gd name="connsiteX1" fmla="*/ 42359 w 42359"/>
                    <a:gd name="connsiteY1" fmla="*/ 21157 h 42283"/>
                    <a:gd name="connsiteX2" fmla="*/ 21142 w 42359"/>
                    <a:gd name="connsiteY2" fmla="*/ 0 h 42283"/>
                    <a:gd name="connsiteX3" fmla="*/ 0 w 42359"/>
                    <a:gd name="connsiteY3" fmla="*/ 21157 h 42283"/>
                    <a:gd name="connsiteX4" fmla="*/ 21142 w 4235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83">
                      <a:moveTo>
                        <a:pt x="21142" y="42284"/>
                      </a:moveTo>
                      <a:cubicBezTo>
                        <a:pt x="32888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88" y="0"/>
                        <a:pt x="21142" y="0"/>
                      </a:cubicBezTo>
                      <a:cubicBezTo>
                        <a:pt x="9457" y="0"/>
                        <a:pt x="0" y="9449"/>
                        <a:pt x="0" y="21157"/>
                      </a:cubicBezTo>
                      <a:cubicBezTo>
                        <a:pt x="0" y="32880"/>
                        <a:pt x="9464" y="42284"/>
                        <a:pt x="21142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0" name="Forma libre 339">
                  <a:extLst>
                    <a:ext uri="{FF2B5EF4-FFF2-40B4-BE49-F238E27FC236}">
                      <a16:creationId xmlns:a16="http://schemas.microsoft.com/office/drawing/2014/main" id="{586EF9B0-B978-9CBA-ED99-D8420D928309}"/>
                    </a:ext>
                  </a:extLst>
                </p:cNvPr>
                <p:cNvSpPr/>
                <p:nvPr/>
              </p:nvSpPr>
              <p:spPr>
                <a:xfrm>
                  <a:off x="6313528" y="4177103"/>
                  <a:ext cx="42388" cy="42283"/>
                </a:xfrm>
                <a:custGeom>
                  <a:avLst/>
                  <a:gdLst>
                    <a:gd name="connsiteX0" fmla="*/ 21209 w 42388"/>
                    <a:gd name="connsiteY0" fmla="*/ 42284 h 42283"/>
                    <a:gd name="connsiteX1" fmla="*/ 42389 w 42388"/>
                    <a:gd name="connsiteY1" fmla="*/ 21157 h 42283"/>
                    <a:gd name="connsiteX2" fmla="*/ 21209 w 42388"/>
                    <a:gd name="connsiteY2" fmla="*/ 0 h 42283"/>
                    <a:gd name="connsiteX3" fmla="*/ 0 w 42388"/>
                    <a:gd name="connsiteY3" fmla="*/ 21157 h 42283"/>
                    <a:gd name="connsiteX4" fmla="*/ 21209 w 4238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283">
                      <a:moveTo>
                        <a:pt x="21209" y="42284"/>
                      </a:moveTo>
                      <a:cubicBezTo>
                        <a:pt x="32895" y="42284"/>
                        <a:pt x="42389" y="32888"/>
                        <a:pt x="42389" y="21157"/>
                      </a:cubicBezTo>
                      <a:cubicBezTo>
                        <a:pt x="42389" y="9442"/>
                        <a:pt x="32887" y="0"/>
                        <a:pt x="21209" y="0"/>
                      </a:cubicBezTo>
                      <a:cubicBezTo>
                        <a:pt x="9494" y="0"/>
                        <a:pt x="0" y="9449"/>
                        <a:pt x="0" y="21157"/>
                      </a:cubicBezTo>
                      <a:cubicBezTo>
                        <a:pt x="-8" y="32880"/>
                        <a:pt x="9494" y="42284"/>
                        <a:pt x="2120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1" name="Forma libre 340">
                  <a:extLst>
                    <a:ext uri="{FF2B5EF4-FFF2-40B4-BE49-F238E27FC236}">
                      <a16:creationId xmlns:a16="http://schemas.microsoft.com/office/drawing/2014/main" id="{4133A7A9-D047-E952-E811-7A2697C1D4D4}"/>
                    </a:ext>
                  </a:extLst>
                </p:cNvPr>
                <p:cNvSpPr/>
                <p:nvPr/>
              </p:nvSpPr>
              <p:spPr>
                <a:xfrm>
                  <a:off x="6366597" y="4177103"/>
                  <a:ext cx="42389" cy="42283"/>
                </a:xfrm>
                <a:custGeom>
                  <a:avLst/>
                  <a:gdLst>
                    <a:gd name="connsiteX0" fmla="*/ 21210 w 42389"/>
                    <a:gd name="connsiteY0" fmla="*/ 42284 h 42283"/>
                    <a:gd name="connsiteX1" fmla="*/ 42389 w 42389"/>
                    <a:gd name="connsiteY1" fmla="*/ 21157 h 42283"/>
                    <a:gd name="connsiteX2" fmla="*/ 21210 w 42389"/>
                    <a:gd name="connsiteY2" fmla="*/ 0 h 42283"/>
                    <a:gd name="connsiteX3" fmla="*/ 0 w 42389"/>
                    <a:gd name="connsiteY3" fmla="*/ 21157 h 42283"/>
                    <a:gd name="connsiteX4" fmla="*/ 21210 w 4238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83">
                      <a:moveTo>
                        <a:pt x="21210" y="42284"/>
                      </a:moveTo>
                      <a:cubicBezTo>
                        <a:pt x="32895" y="42284"/>
                        <a:pt x="42389" y="32888"/>
                        <a:pt x="42389" y="21157"/>
                      </a:cubicBezTo>
                      <a:cubicBezTo>
                        <a:pt x="42389" y="9442"/>
                        <a:pt x="32888" y="0"/>
                        <a:pt x="21210" y="0"/>
                      </a:cubicBezTo>
                      <a:cubicBezTo>
                        <a:pt x="9494" y="0"/>
                        <a:pt x="0" y="9449"/>
                        <a:pt x="0" y="21157"/>
                      </a:cubicBezTo>
                      <a:cubicBezTo>
                        <a:pt x="0" y="32880"/>
                        <a:pt x="9494" y="42284"/>
                        <a:pt x="21210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2" name="Forma libre 341">
                  <a:extLst>
                    <a:ext uri="{FF2B5EF4-FFF2-40B4-BE49-F238E27FC236}">
                      <a16:creationId xmlns:a16="http://schemas.microsoft.com/office/drawing/2014/main" id="{0A2EEBF5-6409-214A-BAD4-BD7CFCB510C6}"/>
                    </a:ext>
                  </a:extLst>
                </p:cNvPr>
                <p:cNvSpPr/>
                <p:nvPr/>
              </p:nvSpPr>
              <p:spPr>
                <a:xfrm>
                  <a:off x="6419666" y="4177103"/>
                  <a:ext cx="42351" cy="42283"/>
                </a:xfrm>
                <a:custGeom>
                  <a:avLst/>
                  <a:gdLst>
                    <a:gd name="connsiteX0" fmla="*/ 21172 w 42351"/>
                    <a:gd name="connsiteY0" fmla="*/ 42284 h 42283"/>
                    <a:gd name="connsiteX1" fmla="*/ 42351 w 42351"/>
                    <a:gd name="connsiteY1" fmla="*/ 21157 h 42283"/>
                    <a:gd name="connsiteX2" fmla="*/ 21172 w 42351"/>
                    <a:gd name="connsiteY2" fmla="*/ 0 h 42283"/>
                    <a:gd name="connsiteX3" fmla="*/ 0 w 42351"/>
                    <a:gd name="connsiteY3" fmla="*/ 21157 h 42283"/>
                    <a:gd name="connsiteX4" fmla="*/ 21172 w 42351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283">
                      <a:moveTo>
                        <a:pt x="21172" y="42284"/>
                      </a:moveTo>
                      <a:cubicBezTo>
                        <a:pt x="32857" y="42284"/>
                        <a:pt x="42351" y="32888"/>
                        <a:pt x="42351" y="21157"/>
                      </a:cubicBezTo>
                      <a:cubicBezTo>
                        <a:pt x="42351" y="9442"/>
                        <a:pt x="32850" y="0"/>
                        <a:pt x="21172" y="0"/>
                      </a:cubicBezTo>
                      <a:cubicBezTo>
                        <a:pt x="9456" y="0"/>
                        <a:pt x="0" y="9449"/>
                        <a:pt x="0" y="21157"/>
                      </a:cubicBezTo>
                      <a:cubicBezTo>
                        <a:pt x="0" y="32880"/>
                        <a:pt x="9464" y="42284"/>
                        <a:pt x="21172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3" name="Forma libre 342">
                  <a:extLst>
                    <a:ext uri="{FF2B5EF4-FFF2-40B4-BE49-F238E27FC236}">
                      <a16:creationId xmlns:a16="http://schemas.microsoft.com/office/drawing/2014/main" id="{6A988848-2428-1D55-CAC1-B2217AFC730C}"/>
                    </a:ext>
                  </a:extLst>
                </p:cNvPr>
                <p:cNvSpPr/>
                <p:nvPr/>
              </p:nvSpPr>
              <p:spPr>
                <a:xfrm>
                  <a:off x="6472704" y="4177103"/>
                  <a:ext cx="42389" cy="42283"/>
                </a:xfrm>
                <a:custGeom>
                  <a:avLst/>
                  <a:gdLst>
                    <a:gd name="connsiteX0" fmla="*/ 21217 w 42389"/>
                    <a:gd name="connsiteY0" fmla="*/ 42284 h 42283"/>
                    <a:gd name="connsiteX1" fmla="*/ 42389 w 42389"/>
                    <a:gd name="connsiteY1" fmla="*/ 21157 h 42283"/>
                    <a:gd name="connsiteX2" fmla="*/ 21217 w 42389"/>
                    <a:gd name="connsiteY2" fmla="*/ 0 h 42283"/>
                    <a:gd name="connsiteX3" fmla="*/ 0 w 42389"/>
                    <a:gd name="connsiteY3" fmla="*/ 21157 h 42283"/>
                    <a:gd name="connsiteX4" fmla="*/ 21217 w 4238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83">
                      <a:moveTo>
                        <a:pt x="21217" y="42284"/>
                      </a:moveTo>
                      <a:cubicBezTo>
                        <a:pt x="32895" y="42284"/>
                        <a:pt x="42389" y="32888"/>
                        <a:pt x="42389" y="21157"/>
                      </a:cubicBezTo>
                      <a:cubicBezTo>
                        <a:pt x="42389" y="9442"/>
                        <a:pt x="32888" y="0"/>
                        <a:pt x="21217" y="0"/>
                      </a:cubicBezTo>
                      <a:cubicBezTo>
                        <a:pt x="9502" y="0"/>
                        <a:pt x="0" y="9449"/>
                        <a:pt x="0" y="21157"/>
                      </a:cubicBezTo>
                      <a:cubicBezTo>
                        <a:pt x="-8" y="32880"/>
                        <a:pt x="9494" y="42284"/>
                        <a:pt x="21217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4" name="Forma libre 343">
                  <a:extLst>
                    <a:ext uri="{FF2B5EF4-FFF2-40B4-BE49-F238E27FC236}">
                      <a16:creationId xmlns:a16="http://schemas.microsoft.com/office/drawing/2014/main" id="{9A520037-F5FF-AB32-DE66-C06D9E435DE8}"/>
                    </a:ext>
                  </a:extLst>
                </p:cNvPr>
                <p:cNvSpPr/>
                <p:nvPr/>
              </p:nvSpPr>
              <p:spPr>
                <a:xfrm>
                  <a:off x="6525773" y="4177103"/>
                  <a:ext cx="42358" cy="42283"/>
                </a:xfrm>
                <a:custGeom>
                  <a:avLst/>
                  <a:gdLst>
                    <a:gd name="connsiteX0" fmla="*/ 21179 w 42358"/>
                    <a:gd name="connsiteY0" fmla="*/ 42284 h 42283"/>
                    <a:gd name="connsiteX1" fmla="*/ 42359 w 42358"/>
                    <a:gd name="connsiteY1" fmla="*/ 21157 h 42283"/>
                    <a:gd name="connsiteX2" fmla="*/ 21179 w 42358"/>
                    <a:gd name="connsiteY2" fmla="*/ 0 h 42283"/>
                    <a:gd name="connsiteX3" fmla="*/ 0 w 42358"/>
                    <a:gd name="connsiteY3" fmla="*/ 21157 h 42283"/>
                    <a:gd name="connsiteX4" fmla="*/ 21179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79" y="42284"/>
                      </a:moveTo>
                      <a:cubicBezTo>
                        <a:pt x="32895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87" y="0"/>
                        <a:pt x="21179" y="0"/>
                      </a:cubicBezTo>
                      <a:cubicBezTo>
                        <a:pt x="9464" y="0"/>
                        <a:pt x="0" y="9449"/>
                        <a:pt x="0" y="21157"/>
                      </a:cubicBezTo>
                      <a:cubicBezTo>
                        <a:pt x="0" y="32880"/>
                        <a:pt x="9456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5" name="Forma libre 344">
                  <a:extLst>
                    <a:ext uri="{FF2B5EF4-FFF2-40B4-BE49-F238E27FC236}">
                      <a16:creationId xmlns:a16="http://schemas.microsoft.com/office/drawing/2014/main" id="{FBB04D17-A22F-3548-4B3F-0A5BECD17AD6}"/>
                    </a:ext>
                  </a:extLst>
                </p:cNvPr>
                <p:cNvSpPr/>
                <p:nvPr/>
              </p:nvSpPr>
              <p:spPr>
                <a:xfrm>
                  <a:off x="6578804" y="4177103"/>
                  <a:ext cx="42359" cy="42283"/>
                </a:xfrm>
                <a:custGeom>
                  <a:avLst/>
                  <a:gdLst>
                    <a:gd name="connsiteX0" fmla="*/ 21180 w 42359"/>
                    <a:gd name="connsiteY0" fmla="*/ 42284 h 42283"/>
                    <a:gd name="connsiteX1" fmla="*/ 42359 w 42359"/>
                    <a:gd name="connsiteY1" fmla="*/ 21157 h 42283"/>
                    <a:gd name="connsiteX2" fmla="*/ 21180 w 42359"/>
                    <a:gd name="connsiteY2" fmla="*/ 0 h 42283"/>
                    <a:gd name="connsiteX3" fmla="*/ 0 w 42359"/>
                    <a:gd name="connsiteY3" fmla="*/ 21157 h 42283"/>
                    <a:gd name="connsiteX4" fmla="*/ 21180 w 4235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83">
                      <a:moveTo>
                        <a:pt x="21180" y="42284"/>
                      </a:moveTo>
                      <a:cubicBezTo>
                        <a:pt x="32865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58" y="0"/>
                        <a:pt x="21180" y="0"/>
                      </a:cubicBezTo>
                      <a:cubicBezTo>
                        <a:pt x="9494" y="0"/>
                        <a:pt x="0" y="9449"/>
                        <a:pt x="0" y="21157"/>
                      </a:cubicBezTo>
                      <a:cubicBezTo>
                        <a:pt x="0" y="32880"/>
                        <a:pt x="9502" y="42284"/>
                        <a:pt x="21180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6" name="Forma libre 345">
                  <a:extLst>
                    <a:ext uri="{FF2B5EF4-FFF2-40B4-BE49-F238E27FC236}">
                      <a16:creationId xmlns:a16="http://schemas.microsoft.com/office/drawing/2014/main" id="{DC1B2403-5BE5-3573-D617-D0641841F035}"/>
                    </a:ext>
                  </a:extLst>
                </p:cNvPr>
                <p:cNvSpPr/>
                <p:nvPr/>
              </p:nvSpPr>
              <p:spPr>
                <a:xfrm>
                  <a:off x="5783043" y="4230119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79 h 42373"/>
                    <a:gd name="connsiteX2" fmla="*/ 21179 w 42343"/>
                    <a:gd name="connsiteY2" fmla="*/ 0 h 42373"/>
                    <a:gd name="connsiteX3" fmla="*/ 0 w 42343"/>
                    <a:gd name="connsiteY3" fmla="*/ 21179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7"/>
                        <a:pt x="42344" y="21179"/>
                      </a:cubicBezTo>
                      <a:cubicBezTo>
                        <a:pt x="42344" y="9494"/>
                        <a:pt x="32865" y="0"/>
                        <a:pt x="21179" y="0"/>
                      </a:cubicBezTo>
                      <a:cubicBezTo>
                        <a:pt x="9479" y="0"/>
                        <a:pt x="0" y="9501"/>
                        <a:pt x="0" y="21179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7" name="Forma libre 346">
                  <a:extLst>
                    <a:ext uri="{FF2B5EF4-FFF2-40B4-BE49-F238E27FC236}">
                      <a16:creationId xmlns:a16="http://schemas.microsoft.com/office/drawing/2014/main" id="{D13D6BAA-F479-90B4-A9E9-B7008C51250E}"/>
                    </a:ext>
                  </a:extLst>
                </p:cNvPr>
                <p:cNvSpPr/>
                <p:nvPr/>
              </p:nvSpPr>
              <p:spPr>
                <a:xfrm>
                  <a:off x="5836082" y="4230119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79 h 42373"/>
                    <a:gd name="connsiteX2" fmla="*/ 21194 w 42373"/>
                    <a:gd name="connsiteY2" fmla="*/ 0 h 42373"/>
                    <a:gd name="connsiteX3" fmla="*/ 0 w 42373"/>
                    <a:gd name="connsiteY3" fmla="*/ 2117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7"/>
                        <a:pt x="42374" y="21179"/>
                      </a:cubicBezTo>
                      <a:cubicBezTo>
                        <a:pt x="42374" y="9494"/>
                        <a:pt x="32895" y="0"/>
                        <a:pt x="21194" y="0"/>
                      </a:cubicBezTo>
                      <a:cubicBezTo>
                        <a:pt x="9479" y="0"/>
                        <a:pt x="0" y="9501"/>
                        <a:pt x="0" y="21179"/>
                      </a:cubicBezTo>
                      <a:cubicBezTo>
                        <a:pt x="0" y="32887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8" name="Forma libre 347">
                  <a:extLst>
                    <a:ext uri="{FF2B5EF4-FFF2-40B4-BE49-F238E27FC236}">
                      <a16:creationId xmlns:a16="http://schemas.microsoft.com/office/drawing/2014/main" id="{115A4EC1-2731-1F4A-4A11-ACABB2341E2E}"/>
                    </a:ext>
                  </a:extLst>
                </p:cNvPr>
                <p:cNvSpPr/>
                <p:nvPr/>
              </p:nvSpPr>
              <p:spPr>
                <a:xfrm>
                  <a:off x="5889151" y="4230119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79 h 42373"/>
                    <a:gd name="connsiteX2" fmla="*/ 21179 w 42373"/>
                    <a:gd name="connsiteY2" fmla="*/ 0 h 42373"/>
                    <a:gd name="connsiteX3" fmla="*/ 0 w 42373"/>
                    <a:gd name="connsiteY3" fmla="*/ 21179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7"/>
                        <a:pt x="42374" y="21179"/>
                      </a:cubicBezTo>
                      <a:cubicBezTo>
                        <a:pt x="42374" y="9494"/>
                        <a:pt x="32857" y="0"/>
                        <a:pt x="21179" y="0"/>
                      </a:cubicBezTo>
                      <a:cubicBezTo>
                        <a:pt x="9479" y="0"/>
                        <a:pt x="0" y="9501"/>
                        <a:pt x="0" y="21179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9" name="Forma libre 348">
                  <a:extLst>
                    <a:ext uri="{FF2B5EF4-FFF2-40B4-BE49-F238E27FC236}">
                      <a16:creationId xmlns:a16="http://schemas.microsoft.com/office/drawing/2014/main" id="{B2F76EBB-5267-4859-A336-028A7D4CEC4A}"/>
                    </a:ext>
                  </a:extLst>
                </p:cNvPr>
                <p:cNvSpPr/>
                <p:nvPr/>
              </p:nvSpPr>
              <p:spPr>
                <a:xfrm>
                  <a:off x="5942190" y="4230119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79 h 42373"/>
                    <a:gd name="connsiteX2" fmla="*/ 21194 w 42358"/>
                    <a:gd name="connsiteY2" fmla="*/ 0 h 42373"/>
                    <a:gd name="connsiteX3" fmla="*/ 0 w 42358"/>
                    <a:gd name="connsiteY3" fmla="*/ 21179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95" y="0"/>
                        <a:pt x="21194" y="0"/>
                      </a:cubicBezTo>
                      <a:cubicBezTo>
                        <a:pt x="9464" y="0"/>
                        <a:pt x="0" y="9501"/>
                        <a:pt x="0" y="21179"/>
                      </a:cubicBezTo>
                      <a:cubicBezTo>
                        <a:pt x="0" y="32887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0" name="Forma libre 349">
                  <a:extLst>
                    <a:ext uri="{FF2B5EF4-FFF2-40B4-BE49-F238E27FC236}">
                      <a16:creationId xmlns:a16="http://schemas.microsoft.com/office/drawing/2014/main" id="{6E9D657F-9DC9-7E17-FF7A-BE0045331BBD}"/>
                    </a:ext>
                  </a:extLst>
                </p:cNvPr>
                <p:cNvSpPr/>
                <p:nvPr/>
              </p:nvSpPr>
              <p:spPr>
                <a:xfrm>
                  <a:off x="5995243" y="4230119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79 h 42373"/>
                    <a:gd name="connsiteX2" fmla="*/ 21164 w 42358"/>
                    <a:gd name="connsiteY2" fmla="*/ 0 h 42373"/>
                    <a:gd name="connsiteX3" fmla="*/ 0 w 42358"/>
                    <a:gd name="connsiteY3" fmla="*/ 21179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80" y="0"/>
                        <a:pt x="21164" y="0"/>
                      </a:cubicBezTo>
                      <a:cubicBezTo>
                        <a:pt x="9479" y="0"/>
                        <a:pt x="0" y="9501"/>
                        <a:pt x="0" y="21179"/>
                      </a:cubicBezTo>
                      <a:cubicBezTo>
                        <a:pt x="0" y="32887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1" name="Forma libre 350">
                  <a:extLst>
                    <a:ext uri="{FF2B5EF4-FFF2-40B4-BE49-F238E27FC236}">
                      <a16:creationId xmlns:a16="http://schemas.microsoft.com/office/drawing/2014/main" id="{70139237-E577-52DA-5D50-C013738CAECE}"/>
                    </a:ext>
                  </a:extLst>
                </p:cNvPr>
                <p:cNvSpPr/>
                <p:nvPr/>
              </p:nvSpPr>
              <p:spPr>
                <a:xfrm>
                  <a:off x="6048282" y="4230119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79 h 42373"/>
                    <a:gd name="connsiteX2" fmla="*/ 21195 w 42389"/>
                    <a:gd name="connsiteY2" fmla="*/ 0 h 42373"/>
                    <a:gd name="connsiteX3" fmla="*/ 0 w 42389"/>
                    <a:gd name="connsiteY3" fmla="*/ 21179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7"/>
                        <a:pt x="42389" y="21179"/>
                      </a:cubicBezTo>
                      <a:cubicBezTo>
                        <a:pt x="42389" y="9494"/>
                        <a:pt x="32887" y="0"/>
                        <a:pt x="21195" y="0"/>
                      </a:cubicBezTo>
                      <a:cubicBezTo>
                        <a:pt x="9501" y="0"/>
                        <a:pt x="0" y="9501"/>
                        <a:pt x="0" y="21179"/>
                      </a:cubicBezTo>
                      <a:cubicBezTo>
                        <a:pt x="0" y="32887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2" name="Forma libre 351">
                  <a:extLst>
                    <a:ext uri="{FF2B5EF4-FFF2-40B4-BE49-F238E27FC236}">
                      <a16:creationId xmlns:a16="http://schemas.microsoft.com/office/drawing/2014/main" id="{83AA3A45-DB0F-42CA-8317-B295061219E2}"/>
                    </a:ext>
                  </a:extLst>
                </p:cNvPr>
                <p:cNvSpPr/>
                <p:nvPr/>
              </p:nvSpPr>
              <p:spPr>
                <a:xfrm>
                  <a:off x="6101328" y="4230119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79 h 42373"/>
                    <a:gd name="connsiteX2" fmla="*/ 21187 w 42366"/>
                    <a:gd name="connsiteY2" fmla="*/ 0 h 42373"/>
                    <a:gd name="connsiteX3" fmla="*/ 0 w 42366"/>
                    <a:gd name="connsiteY3" fmla="*/ 21179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7"/>
                        <a:pt x="42367" y="21179"/>
                      </a:cubicBezTo>
                      <a:cubicBezTo>
                        <a:pt x="42367" y="9494"/>
                        <a:pt x="32902" y="0"/>
                        <a:pt x="21187" y="0"/>
                      </a:cubicBezTo>
                      <a:cubicBezTo>
                        <a:pt x="9517" y="0"/>
                        <a:pt x="0" y="9501"/>
                        <a:pt x="0" y="21179"/>
                      </a:cubicBezTo>
                      <a:cubicBezTo>
                        <a:pt x="0" y="32887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3" name="Forma libre 352">
                  <a:extLst>
                    <a:ext uri="{FF2B5EF4-FFF2-40B4-BE49-F238E27FC236}">
                      <a16:creationId xmlns:a16="http://schemas.microsoft.com/office/drawing/2014/main" id="{F1693057-D0D7-B556-75D5-CB7216AFAEDB}"/>
                    </a:ext>
                  </a:extLst>
                </p:cNvPr>
                <p:cNvSpPr/>
                <p:nvPr/>
              </p:nvSpPr>
              <p:spPr>
                <a:xfrm>
                  <a:off x="6154412" y="4230119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79 h 42373"/>
                    <a:gd name="connsiteX2" fmla="*/ 21180 w 42351"/>
                    <a:gd name="connsiteY2" fmla="*/ 0 h 42373"/>
                    <a:gd name="connsiteX3" fmla="*/ 0 w 42351"/>
                    <a:gd name="connsiteY3" fmla="*/ 21179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7"/>
                        <a:pt x="42351" y="21179"/>
                      </a:cubicBezTo>
                      <a:cubicBezTo>
                        <a:pt x="42351" y="9494"/>
                        <a:pt x="32888" y="0"/>
                        <a:pt x="21180" y="0"/>
                      </a:cubicBezTo>
                      <a:cubicBezTo>
                        <a:pt x="9457" y="0"/>
                        <a:pt x="0" y="9501"/>
                        <a:pt x="0" y="21179"/>
                      </a:cubicBezTo>
                      <a:cubicBezTo>
                        <a:pt x="0" y="32887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4" name="Forma libre 353">
                  <a:extLst>
                    <a:ext uri="{FF2B5EF4-FFF2-40B4-BE49-F238E27FC236}">
                      <a16:creationId xmlns:a16="http://schemas.microsoft.com/office/drawing/2014/main" id="{8C06F824-6DC0-C7B5-8D7A-B31A56302447}"/>
                    </a:ext>
                  </a:extLst>
                </p:cNvPr>
                <p:cNvSpPr/>
                <p:nvPr/>
              </p:nvSpPr>
              <p:spPr>
                <a:xfrm>
                  <a:off x="6207451" y="423011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79 h 42373"/>
                    <a:gd name="connsiteX2" fmla="*/ 21179 w 42358"/>
                    <a:gd name="connsiteY2" fmla="*/ 0 h 42373"/>
                    <a:gd name="connsiteX3" fmla="*/ 0 w 42358"/>
                    <a:gd name="connsiteY3" fmla="*/ 2117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94" y="0"/>
                        <a:pt x="0" y="9501"/>
                        <a:pt x="0" y="21179"/>
                      </a:cubicBezTo>
                      <a:cubicBezTo>
                        <a:pt x="0" y="3288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5" name="Forma libre 354">
                  <a:extLst>
                    <a:ext uri="{FF2B5EF4-FFF2-40B4-BE49-F238E27FC236}">
                      <a16:creationId xmlns:a16="http://schemas.microsoft.com/office/drawing/2014/main" id="{7C2E7064-5A0C-6275-36A1-CF03513FBC96}"/>
                    </a:ext>
                  </a:extLst>
                </p:cNvPr>
                <p:cNvSpPr/>
                <p:nvPr/>
              </p:nvSpPr>
              <p:spPr>
                <a:xfrm>
                  <a:off x="6260519" y="4230119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79 h 42373"/>
                    <a:gd name="connsiteX2" fmla="*/ 21142 w 42359"/>
                    <a:gd name="connsiteY2" fmla="*/ 0 h 42373"/>
                    <a:gd name="connsiteX3" fmla="*/ 0 w 42359"/>
                    <a:gd name="connsiteY3" fmla="*/ 21179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88" y="0"/>
                        <a:pt x="21142" y="0"/>
                      </a:cubicBezTo>
                      <a:cubicBezTo>
                        <a:pt x="9457" y="0"/>
                        <a:pt x="0" y="9501"/>
                        <a:pt x="0" y="21179"/>
                      </a:cubicBezTo>
                      <a:cubicBezTo>
                        <a:pt x="0" y="32887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6" name="Forma libre 355">
                  <a:extLst>
                    <a:ext uri="{FF2B5EF4-FFF2-40B4-BE49-F238E27FC236}">
                      <a16:creationId xmlns:a16="http://schemas.microsoft.com/office/drawing/2014/main" id="{A99579CE-5FF3-0B04-6E16-E83F34D6BD54}"/>
                    </a:ext>
                  </a:extLst>
                </p:cNvPr>
                <p:cNvSpPr/>
                <p:nvPr/>
              </p:nvSpPr>
              <p:spPr>
                <a:xfrm>
                  <a:off x="6313528" y="4230119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79 h 42373"/>
                    <a:gd name="connsiteX2" fmla="*/ 21209 w 42388"/>
                    <a:gd name="connsiteY2" fmla="*/ 0 h 42373"/>
                    <a:gd name="connsiteX3" fmla="*/ 0 w 42388"/>
                    <a:gd name="connsiteY3" fmla="*/ 2117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7"/>
                        <a:pt x="42389" y="21179"/>
                      </a:cubicBezTo>
                      <a:cubicBezTo>
                        <a:pt x="42389" y="9494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179"/>
                      </a:cubicBezTo>
                      <a:cubicBezTo>
                        <a:pt x="-8" y="3288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7" name="Forma libre 356">
                  <a:extLst>
                    <a:ext uri="{FF2B5EF4-FFF2-40B4-BE49-F238E27FC236}">
                      <a16:creationId xmlns:a16="http://schemas.microsoft.com/office/drawing/2014/main" id="{AEDA21B0-AC4D-B6F8-0343-8AAC1D4F484F}"/>
                    </a:ext>
                  </a:extLst>
                </p:cNvPr>
                <p:cNvSpPr/>
                <p:nvPr/>
              </p:nvSpPr>
              <p:spPr>
                <a:xfrm>
                  <a:off x="6366597" y="4230119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79 h 42373"/>
                    <a:gd name="connsiteX2" fmla="*/ 21210 w 42389"/>
                    <a:gd name="connsiteY2" fmla="*/ 0 h 42373"/>
                    <a:gd name="connsiteX3" fmla="*/ 0 w 42389"/>
                    <a:gd name="connsiteY3" fmla="*/ 21179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87"/>
                        <a:pt x="42389" y="21179"/>
                      </a:cubicBezTo>
                      <a:cubicBezTo>
                        <a:pt x="42389" y="9494"/>
                        <a:pt x="32888" y="0"/>
                        <a:pt x="21210" y="0"/>
                      </a:cubicBezTo>
                      <a:cubicBezTo>
                        <a:pt x="9494" y="0"/>
                        <a:pt x="0" y="9501"/>
                        <a:pt x="0" y="21179"/>
                      </a:cubicBezTo>
                      <a:cubicBezTo>
                        <a:pt x="0" y="32887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8" name="Forma libre 357">
                  <a:extLst>
                    <a:ext uri="{FF2B5EF4-FFF2-40B4-BE49-F238E27FC236}">
                      <a16:creationId xmlns:a16="http://schemas.microsoft.com/office/drawing/2014/main" id="{A0023967-3089-D2DE-7343-AED930245DBF}"/>
                    </a:ext>
                  </a:extLst>
                </p:cNvPr>
                <p:cNvSpPr/>
                <p:nvPr/>
              </p:nvSpPr>
              <p:spPr>
                <a:xfrm>
                  <a:off x="6419666" y="4230119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79 h 42373"/>
                    <a:gd name="connsiteX2" fmla="*/ 21172 w 42351"/>
                    <a:gd name="connsiteY2" fmla="*/ 0 h 42373"/>
                    <a:gd name="connsiteX3" fmla="*/ 0 w 42351"/>
                    <a:gd name="connsiteY3" fmla="*/ 21179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87"/>
                        <a:pt x="42351" y="21179"/>
                      </a:cubicBezTo>
                      <a:cubicBezTo>
                        <a:pt x="42351" y="9494"/>
                        <a:pt x="32850" y="0"/>
                        <a:pt x="21172" y="0"/>
                      </a:cubicBezTo>
                      <a:cubicBezTo>
                        <a:pt x="9456" y="0"/>
                        <a:pt x="0" y="9501"/>
                        <a:pt x="0" y="21179"/>
                      </a:cubicBezTo>
                      <a:cubicBezTo>
                        <a:pt x="0" y="32887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9" name="Forma libre 358">
                  <a:extLst>
                    <a:ext uri="{FF2B5EF4-FFF2-40B4-BE49-F238E27FC236}">
                      <a16:creationId xmlns:a16="http://schemas.microsoft.com/office/drawing/2014/main" id="{AC83BE98-02C3-110A-44DA-6F7DE1C9DBAB}"/>
                    </a:ext>
                  </a:extLst>
                </p:cNvPr>
                <p:cNvSpPr/>
                <p:nvPr/>
              </p:nvSpPr>
              <p:spPr>
                <a:xfrm>
                  <a:off x="6472704" y="4230119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79 h 42373"/>
                    <a:gd name="connsiteX2" fmla="*/ 21217 w 42389"/>
                    <a:gd name="connsiteY2" fmla="*/ 0 h 42373"/>
                    <a:gd name="connsiteX3" fmla="*/ 0 w 42389"/>
                    <a:gd name="connsiteY3" fmla="*/ 21179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887"/>
                        <a:pt x="42389" y="21179"/>
                      </a:cubicBezTo>
                      <a:cubicBezTo>
                        <a:pt x="42389" y="9494"/>
                        <a:pt x="32888" y="0"/>
                        <a:pt x="21217" y="0"/>
                      </a:cubicBezTo>
                      <a:cubicBezTo>
                        <a:pt x="9502" y="0"/>
                        <a:pt x="0" y="9501"/>
                        <a:pt x="0" y="21179"/>
                      </a:cubicBezTo>
                      <a:cubicBezTo>
                        <a:pt x="-8" y="32887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0" name="Forma libre 359">
                  <a:extLst>
                    <a:ext uri="{FF2B5EF4-FFF2-40B4-BE49-F238E27FC236}">
                      <a16:creationId xmlns:a16="http://schemas.microsoft.com/office/drawing/2014/main" id="{F3C0A4E4-8440-AD25-B723-75992CBD0E7D}"/>
                    </a:ext>
                  </a:extLst>
                </p:cNvPr>
                <p:cNvSpPr/>
                <p:nvPr/>
              </p:nvSpPr>
              <p:spPr>
                <a:xfrm>
                  <a:off x="6525773" y="423011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79 h 42373"/>
                    <a:gd name="connsiteX2" fmla="*/ 21179 w 42358"/>
                    <a:gd name="connsiteY2" fmla="*/ 0 h 42373"/>
                    <a:gd name="connsiteX3" fmla="*/ 0 w 42358"/>
                    <a:gd name="connsiteY3" fmla="*/ 2117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64" y="0"/>
                        <a:pt x="0" y="9501"/>
                        <a:pt x="0" y="21179"/>
                      </a:cubicBezTo>
                      <a:cubicBezTo>
                        <a:pt x="0" y="32887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1" name="Forma libre 360">
                  <a:extLst>
                    <a:ext uri="{FF2B5EF4-FFF2-40B4-BE49-F238E27FC236}">
                      <a16:creationId xmlns:a16="http://schemas.microsoft.com/office/drawing/2014/main" id="{6E167134-418A-1F55-FA48-578E9A15077A}"/>
                    </a:ext>
                  </a:extLst>
                </p:cNvPr>
                <p:cNvSpPr/>
                <p:nvPr/>
              </p:nvSpPr>
              <p:spPr>
                <a:xfrm>
                  <a:off x="6578804" y="4230119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79 h 42373"/>
                    <a:gd name="connsiteX2" fmla="*/ 21180 w 42359"/>
                    <a:gd name="connsiteY2" fmla="*/ 0 h 42373"/>
                    <a:gd name="connsiteX3" fmla="*/ 0 w 42359"/>
                    <a:gd name="connsiteY3" fmla="*/ 21179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58" y="0"/>
                        <a:pt x="21180" y="0"/>
                      </a:cubicBezTo>
                      <a:cubicBezTo>
                        <a:pt x="9494" y="0"/>
                        <a:pt x="0" y="9501"/>
                        <a:pt x="0" y="21179"/>
                      </a:cubicBezTo>
                      <a:cubicBezTo>
                        <a:pt x="0" y="32887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2" name="Forma libre 361">
                  <a:extLst>
                    <a:ext uri="{FF2B5EF4-FFF2-40B4-BE49-F238E27FC236}">
                      <a16:creationId xmlns:a16="http://schemas.microsoft.com/office/drawing/2014/main" id="{3B72F027-32EA-3C1A-2C27-14B02022D33E}"/>
                    </a:ext>
                  </a:extLst>
                </p:cNvPr>
                <p:cNvSpPr/>
                <p:nvPr/>
              </p:nvSpPr>
              <p:spPr>
                <a:xfrm>
                  <a:off x="5783043" y="428315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94 h 42373"/>
                    <a:gd name="connsiteX2" fmla="*/ 21179 w 42343"/>
                    <a:gd name="connsiteY2" fmla="*/ 0 h 42373"/>
                    <a:gd name="connsiteX3" fmla="*/ 0 w 42343"/>
                    <a:gd name="connsiteY3" fmla="*/ 21194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194"/>
                      </a:cubicBezTo>
                      <a:cubicBezTo>
                        <a:pt x="42344" y="9486"/>
                        <a:pt x="32865" y="0"/>
                        <a:pt x="21179" y="0"/>
                      </a:cubicBezTo>
                      <a:cubicBezTo>
                        <a:pt x="9479" y="0"/>
                        <a:pt x="0" y="9486"/>
                        <a:pt x="0" y="21194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3" name="Forma libre 362">
                  <a:extLst>
                    <a:ext uri="{FF2B5EF4-FFF2-40B4-BE49-F238E27FC236}">
                      <a16:creationId xmlns:a16="http://schemas.microsoft.com/office/drawing/2014/main" id="{73B5D9B2-FF56-60F5-4C66-641E76461AF0}"/>
                    </a:ext>
                  </a:extLst>
                </p:cNvPr>
                <p:cNvSpPr/>
                <p:nvPr/>
              </p:nvSpPr>
              <p:spPr>
                <a:xfrm>
                  <a:off x="5836082" y="428315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94 h 42373"/>
                    <a:gd name="connsiteX2" fmla="*/ 21194 w 42373"/>
                    <a:gd name="connsiteY2" fmla="*/ 0 h 42373"/>
                    <a:gd name="connsiteX3" fmla="*/ 0 w 42373"/>
                    <a:gd name="connsiteY3" fmla="*/ 21194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194"/>
                      </a:cubicBezTo>
                      <a:cubicBezTo>
                        <a:pt x="42374" y="9486"/>
                        <a:pt x="32895" y="0"/>
                        <a:pt x="21194" y="0"/>
                      </a:cubicBezTo>
                      <a:cubicBezTo>
                        <a:pt x="9479" y="0"/>
                        <a:pt x="0" y="9486"/>
                        <a:pt x="0" y="21194"/>
                      </a:cubicBezTo>
                      <a:cubicBezTo>
                        <a:pt x="0" y="3292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4" name="Forma libre 363">
                  <a:extLst>
                    <a:ext uri="{FF2B5EF4-FFF2-40B4-BE49-F238E27FC236}">
                      <a16:creationId xmlns:a16="http://schemas.microsoft.com/office/drawing/2014/main" id="{D0F0837B-1421-2FB0-095B-AE373E10A362}"/>
                    </a:ext>
                  </a:extLst>
                </p:cNvPr>
                <p:cNvSpPr/>
                <p:nvPr/>
              </p:nvSpPr>
              <p:spPr>
                <a:xfrm>
                  <a:off x="5889151" y="428315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94 h 42373"/>
                    <a:gd name="connsiteX2" fmla="*/ 21179 w 42373"/>
                    <a:gd name="connsiteY2" fmla="*/ 0 h 42373"/>
                    <a:gd name="connsiteX3" fmla="*/ 0 w 42373"/>
                    <a:gd name="connsiteY3" fmla="*/ 21194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25"/>
                        <a:pt x="42374" y="21194"/>
                      </a:cubicBezTo>
                      <a:cubicBezTo>
                        <a:pt x="42374" y="9486"/>
                        <a:pt x="32857" y="0"/>
                        <a:pt x="21179" y="0"/>
                      </a:cubicBezTo>
                      <a:cubicBezTo>
                        <a:pt x="9479" y="0"/>
                        <a:pt x="0" y="9486"/>
                        <a:pt x="0" y="21194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5" name="Forma libre 364">
                  <a:extLst>
                    <a:ext uri="{FF2B5EF4-FFF2-40B4-BE49-F238E27FC236}">
                      <a16:creationId xmlns:a16="http://schemas.microsoft.com/office/drawing/2014/main" id="{DCE9CF6B-7101-F796-B3AA-4CA77DAC2E54}"/>
                    </a:ext>
                  </a:extLst>
                </p:cNvPr>
                <p:cNvSpPr/>
                <p:nvPr/>
              </p:nvSpPr>
              <p:spPr>
                <a:xfrm>
                  <a:off x="5942190" y="428315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94 h 42373"/>
                    <a:gd name="connsiteX2" fmla="*/ 21194 w 42358"/>
                    <a:gd name="connsiteY2" fmla="*/ 0 h 42373"/>
                    <a:gd name="connsiteX3" fmla="*/ 0 w 42358"/>
                    <a:gd name="connsiteY3" fmla="*/ 21194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95" y="0"/>
                        <a:pt x="21194" y="0"/>
                      </a:cubicBezTo>
                      <a:cubicBezTo>
                        <a:pt x="9464" y="0"/>
                        <a:pt x="0" y="9486"/>
                        <a:pt x="0" y="21194"/>
                      </a:cubicBezTo>
                      <a:cubicBezTo>
                        <a:pt x="0" y="32925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6" name="Forma libre 365">
                  <a:extLst>
                    <a:ext uri="{FF2B5EF4-FFF2-40B4-BE49-F238E27FC236}">
                      <a16:creationId xmlns:a16="http://schemas.microsoft.com/office/drawing/2014/main" id="{7FFD7D6D-3333-21C9-1CAF-02CADA9C18DB}"/>
                    </a:ext>
                  </a:extLst>
                </p:cNvPr>
                <p:cNvSpPr/>
                <p:nvPr/>
              </p:nvSpPr>
              <p:spPr>
                <a:xfrm>
                  <a:off x="5995243" y="428315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94 h 42373"/>
                    <a:gd name="connsiteX2" fmla="*/ 21164 w 42358"/>
                    <a:gd name="connsiteY2" fmla="*/ 0 h 42373"/>
                    <a:gd name="connsiteX3" fmla="*/ 0 w 42358"/>
                    <a:gd name="connsiteY3" fmla="*/ 21194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80" y="0"/>
                        <a:pt x="21164" y="0"/>
                      </a:cubicBezTo>
                      <a:cubicBezTo>
                        <a:pt x="9479" y="0"/>
                        <a:pt x="0" y="9486"/>
                        <a:pt x="0" y="21194"/>
                      </a:cubicBezTo>
                      <a:cubicBezTo>
                        <a:pt x="0" y="32925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7" name="Forma libre 366">
                  <a:extLst>
                    <a:ext uri="{FF2B5EF4-FFF2-40B4-BE49-F238E27FC236}">
                      <a16:creationId xmlns:a16="http://schemas.microsoft.com/office/drawing/2014/main" id="{74D6E4F8-756E-BDF6-5AD9-653998091F9B}"/>
                    </a:ext>
                  </a:extLst>
                </p:cNvPr>
                <p:cNvSpPr/>
                <p:nvPr/>
              </p:nvSpPr>
              <p:spPr>
                <a:xfrm>
                  <a:off x="6048282" y="428315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94 h 42373"/>
                    <a:gd name="connsiteX2" fmla="*/ 21195 w 42389"/>
                    <a:gd name="connsiteY2" fmla="*/ 0 h 42373"/>
                    <a:gd name="connsiteX3" fmla="*/ 0 w 42389"/>
                    <a:gd name="connsiteY3" fmla="*/ 21194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7" y="0"/>
                        <a:pt x="21195" y="0"/>
                      </a:cubicBezTo>
                      <a:cubicBezTo>
                        <a:pt x="9501" y="0"/>
                        <a:pt x="0" y="9486"/>
                        <a:pt x="0" y="21194"/>
                      </a:cubicBezTo>
                      <a:cubicBezTo>
                        <a:pt x="0" y="32925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8" name="Forma libre 367">
                  <a:extLst>
                    <a:ext uri="{FF2B5EF4-FFF2-40B4-BE49-F238E27FC236}">
                      <a16:creationId xmlns:a16="http://schemas.microsoft.com/office/drawing/2014/main" id="{570477C4-E21C-9AB7-47DB-83D6DD4851C6}"/>
                    </a:ext>
                  </a:extLst>
                </p:cNvPr>
                <p:cNvSpPr/>
                <p:nvPr/>
              </p:nvSpPr>
              <p:spPr>
                <a:xfrm>
                  <a:off x="6101328" y="428315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94 h 42373"/>
                    <a:gd name="connsiteX2" fmla="*/ 21187 w 42366"/>
                    <a:gd name="connsiteY2" fmla="*/ 0 h 42373"/>
                    <a:gd name="connsiteX3" fmla="*/ 0 w 42366"/>
                    <a:gd name="connsiteY3" fmla="*/ 21194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25"/>
                        <a:pt x="42367" y="21194"/>
                      </a:cubicBezTo>
                      <a:cubicBezTo>
                        <a:pt x="42367" y="9486"/>
                        <a:pt x="32902" y="0"/>
                        <a:pt x="21187" y="0"/>
                      </a:cubicBezTo>
                      <a:cubicBezTo>
                        <a:pt x="9517" y="0"/>
                        <a:pt x="0" y="9486"/>
                        <a:pt x="0" y="21194"/>
                      </a:cubicBezTo>
                      <a:cubicBezTo>
                        <a:pt x="0" y="32925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9" name="Forma libre 368">
                  <a:extLst>
                    <a:ext uri="{FF2B5EF4-FFF2-40B4-BE49-F238E27FC236}">
                      <a16:creationId xmlns:a16="http://schemas.microsoft.com/office/drawing/2014/main" id="{B95335F8-CFF0-7A42-E89A-6793CAF0AC22}"/>
                    </a:ext>
                  </a:extLst>
                </p:cNvPr>
                <p:cNvSpPr/>
                <p:nvPr/>
              </p:nvSpPr>
              <p:spPr>
                <a:xfrm>
                  <a:off x="6154412" y="428315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94 h 42373"/>
                    <a:gd name="connsiteX2" fmla="*/ 21180 w 42351"/>
                    <a:gd name="connsiteY2" fmla="*/ 0 h 42373"/>
                    <a:gd name="connsiteX3" fmla="*/ 0 w 42351"/>
                    <a:gd name="connsiteY3" fmla="*/ 21194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25"/>
                        <a:pt x="42351" y="21194"/>
                      </a:cubicBezTo>
                      <a:cubicBezTo>
                        <a:pt x="42351" y="9486"/>
                        <a:pt x="32888" y="0"/>
                        <a:pt x="21180" y="0"/>
                      </a:cubicBezTo>
                      <a:cubicBezTo>
                        <a:pt x="9457" y="0"/>
                        <a:pt x="0" y="9486"/>
                        <a:pt x="0" y="21194"/>
                      </a:cubicBezTo>
                      <a:cubicBezTo>
                        <a:pt x="0" y="32925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0" name="Forma libre 369">
                  <a:extLst>
                    <a:ext uri="{FF2B5EF4-FFF2-40B4-BE49-F238E27FC236}">
                      <a16:creationId xmlns:a16="http://schemas.microsoft.com/office/drawing/2014/main" id="{44711758-F5EC-9953-13E1-BD2D808ED873}"/>
                    </a:ext>
                  </a:extLst>
                </p:cNvPr>
                <p:cNvSpPr/>
                <p:nvPr/>
              </p:nvSpPr>
              <p:spPr>
                <a:xfrm>
                  <a:off x="6207451" y="428315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4 h 42373"/>
                    <a:gd name="connsiteX2" fmla="*/ 21179 w 42358"/>
                    <a:gd name="connsiteY2" fmla="*/ 0 h 42373"/>
                    <a:gd name="connsiteX3" fmla="*/ 0 w 42358"/>
                    <a:gd name="connsiteY3" fmla="*/ 21194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87" y="0"/>
                        <a:pt x="21179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0" y="32925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1" name="Forma libre 370">
                  <a:extLst>
                    <a:ext uri="{FF2B5EF4-FFF2-40B4-BE49-F238E27FC236}">
                      <a16:creationId xmlns:a16="http://schemas.microsoft.com/office/drawing/2014/main" id="{97069D19-1D35-CD46-EEFC-9BFFC7011ECF}"/>
                    </a:ext>
                  </a:extLst>
                </p:cNvPr>
                <p:cNvSpPr/>
                <p:nvPr/>
              </p:nvSpPr>
              <p:spPr>
                <a:xfrm>
                  <a:off x="6260519" y="4283150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94 h 42373"/>
                    <a:gd name="connsiteX2" fmla="*/ 21142 w 42359"/>
                    <a:gd name="connsiteY2" fmla="*/ 0 h 42373"/>
                    <a:gd name="connsiteX3" fmla="*/ 0 w 42359"/>
                    <a:gd name="connsiteY3" fmla="*/ 21194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88" y="0"/>
                        <a:pt x="21142" y="0"/>
                      </a:cubicBezTo>
                      <a:cubicBezTo>
                        <a:pt x="9457" y="0"/>
                        <a:pt x="0" y="9486"/>
                        <a:pt x="0" y="21194"/>
                      </a:cubicBezTo>
                      <a:cubicBezTo>
                        <a:pt x="0" y="3292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2" name="Forma libre 371">
                  <a:extLst>
                    <a:ext uri="{FF2B5EF4-FFF2-40B4-BE49-F238E27FC236}">
                      <a16:creationId xmlns:a16="http://schemas.microsoft.com/office/drawing/2014/main" id="{B5AA9D21-A795-BCF9-5E79-748341C167EA}"/>
                    </a:ext>
                  </a:extLst>
                </p:cNvPr>
                <p:cNvSpPr/>
                <p:nvPr/>
              </p:nvSpPr>
              <p:spPr>
                <a:xfrm>
                  <a:off x="6313528" y="428315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94 h 42373"/>
                    <a:gd name="connsiteX2" fmla="*/ 21209 w 42388"/>
                    <a:gd name="connsiteY2" fmla="*/ 0 h 42373"/>
                    <a:gd name="connsiteX3" fmla="*/ 0 w 42388"/>
                    <a:gd name="connsiteY3" fmla="*/ 21194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7" y="0"/>
                        <a:pt x="21209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-8" y="3292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3" name="Forma libre 372">
                  <a:extLst>
                    <a:ext uri="{FF2B5EF4-FFF2-40B4-BE49-F238E27FC236}">
                      <a16:creationId xmlns:a16="http://schemas.microsoft.com/office/drawing/2014/main" id="{95FF12B7-3086-B80F-0108-8BB27FB9AE46}"/>
                    </a:ext>
                  </a:extLst>
                </p:cNvPr>
                <p:cNvSpPr/>
                <p:nvPr/>
              </p:nvSpPr>
              <p:spPr>
                <a:xfrm>
                  <a:off x="6366597" y="4283150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94 h 42373"/>
                    <a:gd name="connsiteX2" fmla="*/ 21210 w 42389"/>
                    <a:gd name="connsiteY2" fmla="*/ 0 h 42373"/>
                    <a:gd name="connsiteX3" fmla="*/ 0 w 42389"/>
                    <a:gd name="connsiteY3" fmla="*/ 21194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8" y="0"/>
                        <a:pt x="21210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0" y="32925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4" name="Forma libre 373">
                  <a:extLst>
                    <a:ext uri="{FF2B5EF4-FFF2-40B4-BE49-F238E27FC236}">
                      <a16:creationId xmlns:a16="http://schemas.microsoft.com/office/drawing/2014/main" id="{360F7283-74B5-6F6C-C225-C942318F498A}"/>
                    </a:ext>
                  </a:extLst>
                </p:cNvPr>
                <p:cNvSpPr/>
                <p:nvPr/>
              </p:nvSpPr>
              <p:spPr>
                <a:xfrm>
                  <a:off x="6419666" y="4283150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94 h 42373"/>
                    <a:gd name="connsiteX2" fmla="*/ 21172 w 42351"/>
                    <a:gd name="connsiteY2" fmla="*/ 0 h 42373"/>
                    <a:gd name="connsiteX3" fmla="*/ 0 w 42351"/>
                    <a:gd name="connsiteY3" fmla="*/ 21194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925"/>
                        <a:pt x="42351" y="21194"/>
                      </a:cubicBezTo>
                      <a:cubicBezTo>
                        <a:pt x="42351" y="9486"/>
                        <a:pt x="32850" y="0"/>
                        <a:pt x="21172" y="0"/>
                      </a:cubicBezTo>
                      <a:cubicBezTo>
                        <a:pt x="9456" y="0"/>
                        <a:pt x="0" y="9486"/>
                        <a:pt x="0" y="21194"/>
                      </a:cubicBezTo>
                      <a:cubicBezTo>
                        <a:pt x="0" y="32925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5" name="Forma libre 374">
                  <a:extLst>
                    <a:ext uri="{FF2B5EF4-FFF2-40B4-BE49-F238E27FC236}">
                      <a16:creationId xmlns:a16="http://schemas.microsoft.com/office/drawing/2014/main" id="{A497700B-B1C5-5A32-520A-E3BC8D756D38}"/>
                    </a:ext>
                  </a:extLst>
                </p:cNvPr>
                <p:cNvSpPr/>
                <p:nvPr/>
              </p:nvSpPr>
              <p:spPr>
                <a:xfrm>
                  <a:off x="6472704" y="4283150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94 h 42373"/>
                    <a:gd name="connsiteX2" fmla="*/ 21217 w 42389"/>
                    <a:gd name="connsiteY2" fmla="*/ 0 h 42373"/>
                    <a:gd name="connsiteX3" fmla="*/ 0 w 42389"/>
                    <a:gd name="connsiteY3" fmla="*/ 21194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8" y="0"/>
                        <a:pt x="21217" y="0"/>
                      </a:cubicBezTo>
                      <a:cubicBezTo>
                        <a:pt x="9502" y="0"/>
                        <a:pt x="0" y="9486"/>
                        <a:pt x="0" y="21194"/>
                      </a:cubicBezTo>
                      <a:cubicBezTo>
                        <a:pt x="-8" y="32925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6" name="Forma libre 375">
                  <a:extLst>
                    <a:ext uri="{FF2B5EF4-FFF2-40B4-BE49-F238E27FC236}">
                      <a16:creationId xmlns:a16="http://schemas.microsoft.com/office/drawing/2014/main" id="{D16CD238-C3C0-0F53-6309-CDDF54639D12}"/>
                    </a:ext>
                  </a:extLst>
                </p:cNvPr>
                <p:cNvSpPr/>
                <p:nvPr/>
              </p:nvSpPr>
              <p:spPr>
                <a:xfrm>
                  <a:off x="6525773" y="428315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4 h 42373"/>
                    <a:gd name="connsiteX2" fmla="*/ 21179 w 42358"/>
                    <a:gd name="connsiteY2" fmla="*/ 0 h 42373"/>
                    <a:gd name="connsiteX3" fmla="*/ 0 w 42358"/>
                    <a:gd name="connsiteY3" fmla="*/ 21194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87" y="0"/>
                        <a:pt x="21179" y="0"/>
                      </a:cubicBezTo>
                      <a:cubicBezTo>
                        <a:pt x="9464" y="0"/>
                        <a:pt x="0" y="9486"/>
                        <a:pt x="0" y="21194"/>
                      </a:cubicBezTo>
                      <a:cubicBezTo>
                        <a:pt x="0" y="32925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7" name="Forma libre 376">
                  <a:extLst>
                    <a:ext uri="{FF2B5EF4-FFF2-40B4-BE49-F238E27FC236}">
                      <a16:creationId xmlns:a16="http://schemas.microsoft.com/office/drawing/2014/main" id="{3FF947BB-9B28-CD61-E81E-862B453B5008}"/>
                    </a:ext>
                  </a:extLst>
                </p:cNvPr>
                <p:cNvSpPr/>
                <p:nvPr/>
              </p:nvSpPr>
              <p:spPr>
                <a:xfrm>
                  <a:off x="6578804" y="4283150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94 h 42373"/>
                    <a:gd name="connsiteX2" fmla="*/ 21180 w 42359"/>
                    <a:gd name="connsiteY2" fmla="*/ 0 h 42373"/>
                    <a:gd name="connsiteX3" fmla="*/ 0 w 42359"/>
                    <a:gd name="connsiteY3" fmla="*/ 21194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58" y="0"/>
                        <a:pt x="21180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0" y="32925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8" name="Forma libre 377">
                  <a:extLst>
                    <a:ext uri="{FF2B5EF4-FFF2-40B4-BE49-F238E27FC236}">
                      <a16:creationId xmlns:a16="http://schemas.microsoft.com/office/drawing/2014/main" id="{71522C65-D563-A262-5BF8-1DC291449B39}"/>
                    </a:ext>
                  </a:extLst>
                </p:cNvPr>
                <p:cNvSpPr/>
                <p:nvPr/>
              </p:nvSpPr>
              <p:spPr>
                <a:xfrm>
                  <a:off x="6631850" y="428315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94 h 42373"/>
                    <a:gd name="connsiteX2" fmla="*/ 21209 w 42388"/>
                    <a:gd name="connsiteY2" fmla="*/ 0 h 42373"/>
                    <a:gd name="connsiteX3" fmla="*/ 0 w 42388"/>
                    <a:gd name="connsiteY3" fmla="*/ 21194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7" y="0"/>
                        <a:pt x="21209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-8" y="3292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9" name="Forma libre 378">
                  <a:extLst>
                    <a:ext uri="{FF2B5EF4-FFF2-40B4-BE49-F238E27FC236}">
                      <a16:creationId xmlns:a16="http://schemas.microsoft.com/office/drawing/2014/main" id="{9461E9BC-5866-8EB2-5C6C-907886F1CD8A}"/>
                    </a:ext>
                  </a:extLst>
                </p:cNvPr>
                <p:cNvSpPr/>
                <p:nvPr/>
              </p:nvSpPr>
              <p:spPr>
                <a:xfrm>
                  <a:off x="5783043" y="4336257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19 h 42373"/>
                    <a:gd name="connsiteX2" fmla="*/ 21179 w 42343"/>
                    <a:gd name="connsiteY2" fmla="*/ 0 h 42373"/>
                    <a:gd name="connsiteX3" fmla="*/ 0 w 42343"/>
                    <a:gd name="connsiteY3" fmla="*/ 21119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35"/>
                        <a:pt x="42344" y="21119"/>
                      </a:cubicBezTo>
                      <a:cubicBezTo>
                        <a:pt x="42344" y="9389"/>
                        <a:pt x="32865" y="0"/>
                        <a:pt x="21179" y="0"/>
                      </a:cubicBezTo>
                      <a:cubicBezTo>
                        <a:pt x="9479" y="0"/>
                        <a:pt x="0" y="9397"/>
                        <a:pt x="0" y="21119"/>
                      </a:cubicBezTo>
                      <a:cubicBezTo>
                        <a:pt x="0" y="3284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0" name="Forma libre 379">
                  <a:extLst>
                    <a:ext uri="{FF2B5EF4-FFF2-40B4-BE49-F238E27FC236}">
                      <a16:creationId xmlns:a16="http://schemas.microsoft.com/office/drawing/2014/main" id="{335F1289-52EE-CF36-08D1-7736423BDAFB}"/>
                    </a:ext>
                  </a:extLst>
                </p:cNvPr>
                <p:cNvSpPr/>
                <p:nvPr/>
              </p:nvSpPr>
              <p:spPr>
                <a:xfrm>
                  <a:off x="5836082" y="4336257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19 h 42373"/>
                    <a:gd name="connsiteX2" fmla="*/ 21194 w 42373"/>
                    <a:gd name="connsiteY2" fmla="*/ 0 h 42373"/>
                    <a:gd name="connsiteX3" fmla="*/ 0 w 42373"/>
                    <a:gd name="connsiteY3" fmla="*/ 2111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35"/>
                        <a:pt x="42374" y="21119"/>
                      </a:cubicBezTo>
                      <a:cubicBezTo>
                        <a:pt x="42374" y="9389"/>
                        <a:pt x="32895" y="0"/>
                        <a:pt x="21194" y="0"/>
                      </a:cubicBezTo>
                      <a:cubicBezTo>
                        <a:pt x="9479" y="0"/>
                        <a:pt x="0" y="9397"/>
                        <a:pt x="0" y="21119"/>
                      </a:cubicBezTo>
                      <a:cubicBezTo>
                        <a:pt x="0" y="3284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1" name="Forma libre 380">
                  <a:extLst>
                    <a:ext uri="{FF2B5EF4-FFF2-40B4-BE49-F238E27FC236}">
                      <a16:creationId xmlns:a16="http://schemas.microsoft.com/office/drawing/2014/main" id="{16F3C841-99A5-767D-2CD5-0AA1C763EE7E}"/>
                    </a:ext>
                  </a:extLst>
                </p:cNvPr>
                <p:cNvSpPr/>
                <p:nvPr/>
              </p:nvSpPr>
              <p:spPr>
                <a:xfrm>
                  <a:off x="5889151" y="4336257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19 h 42373"/>
                    <a:gd name="connsiteX2" fmla="*/ 21179 w 42373"/>
                    <a:gd name="connsiteY2" fmla="*/ 0 h 42373"/>
                    <a:gd name="connsiteX3" fmla="*/ 0 w 42373"/>
                    <a:gd name="connsiteY3" fmla="*/ 21119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35"/>
                        <a:pt x="42374" y="21119"/>
                      </a:cubicBezTo>
                      <a:cubicBezTo>
                        <a:pt x="42374" y="9389"/>
                        <a:pt x="32857" y="0"/>
                        <a:pt x="21179" y="0"/>
                      </a:cubicBezTo>
                      <a:cubicBezTo>
                        <a:pt x="9479" y="0"/>
                        <a:pt x="0" y="9397"/>
                        <a:pt x="0" y="21119"/>
                      </a:cubicBezTo>
                      <a:cubicBezTo>
                        <a:pt x="0" y="3284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2" name="Forma libre 381">
                  <a:extLst>
                    <a:ext uri="{FF2B5EF4-FFF2-40B4-BE49-F238E27FC236}">
                      <a16:creationId xmlns:a16="http://schemas.microsoft.com/office/drawing/2014/main" id="{561DE12A-1AF0-4467-BDA8-C35F3FF31E4D}"/>
                    </a:ext>
                  </a:extLst>
                </p:cNvPr>
                <p:cNvSpPr/>
                <p:nvPr/>
              </p:nvSpPr>
              <p:spPr>
                <a:xfrm>
                  <a:off x="5942190" y="4336257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19 h 42373"/>
                    <a:gd name="connsiteX2" fmla="*/ 21194 w 42358"/>
                    <a:gd name="connsiteY2" fmla="*/ 0 h 42373"/>
                    <a:gd name="connsiteX3" fmla="*/ 0 w 42358"/>
                    <a:gd name="connsiteY3" fmla="*/ 21119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95" y="0"/>
                        <a:pt x="21194" y="0"/>
                      </a:cubicBezTo>
                      <a:cubicBezTo>
                        <a:pt x="9464" y="0"/>
                        <a:pt x="0" y="9397"/>
                        <a:pt x="0" y="21119"/>
                      </a:cubicBezTo>
                      <a:cubicBezTo>
                        <a:pt x="0" y="3284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3" name="Forma libre 382">
                  <a:extLst>
                    <a:ext uri="{FF2B5EF4-FFF2-40B4-BE49-F238E27FC236}">
                      <a16:creationId xmlns:a16="http://schemas.microsoft.com/office/drawing/2014/main" id="{220DF458-2697-E919-B7E5-4E10D9AA1839}"/>
                    </a:ext>
                  </a:extLst>
                </p:cNvPr>
                <p:cNvSpPr/>
                <p:nvPr/>
              </p:nvSpPr>
              <p:spPr>
                <a:xfrm>
                  <a:off x="5995243" y="4336257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19 h 42373"/>
                    <a:gd name="connsiteX2" fmla="*/ 21164 w 42358"/>
                    <a:gd name="connsiteY2" fmla="*/ 0 h 42373"/>
                    <a:gd name="connsiteX3" fmla="*/ 0 w 42358"/>
                    <a:gd name="connsiteY3" fmla="*/ 21119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80" y="0"/>
                        <a:pt x="21164" y="0"/>
                      </a:cubicBezTo>
                      <a:cubicBezTo>
                        <a:pt x="9479" y="0"/>
                        <a:pt x="0" y="9397"/>
                        <a:pt x="0" y="21119"/>
                      </a:cubicBezTo>
                      <a:cubicBezTo>
                        <a:pt x="0" y="3284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4" name="Forma libre 383">
                  <a:extLst>
                    <a:ext uri="{FF2B5EF4-FFF2-40B4-BE49-F238E27FC236}">
                      <a16:creationId xmlns:a16="http://schemas.microsoft.com/office/drawing/2014/main" id="{25F26BB2-C80F-D500-9630-684A7EADCFF2}"/>
                    </a:ext>
                  </a:extLst>
                </p:cNvPr>
                <p:cNvSpPr/>
                <p:nvPr/>
              </p:nvSpPr>
              <p:spPr>
                <a:xfrm>
                  <a:off x="6048282" y="4336257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19 h 42373"/>
                    <a:gd name="connsiteX2" fmla="*/ 21195 w 42389"/>
                    <a:gd name="connsiteY2" fmla="*/ 0 h 42373"/>
                    <a:gd name="connsiteX3" fmla="*/ 0 w 42389"/>
                    <a:gd name="connsiteY3" fmla="*/ 21119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7" y="0"/>
                        <a:pt x="21195" y="0"/>
                      </a:cubicBezTo>
                      <a:cubicBezTo>
                        <a:pt x="9501" y="0"/>
                        <a:pt x="0" y="9397"/>
                        <a:pt x="0" y="21119"/>
                      </a:cubicBezTo>
                      <a:cubicBezTo>
                        <a:pt x="0" y="3284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5" name="Forma libre 384">
                  <a:extLst>
                    <a:ext uri="{FF2B5EF4-FFF2-40B4-BE49-F238E27FC236}">
                      <a16:creationId xmlns:a16="http://schemas.microsoft.com/office/drawing/2014/main" id="{DCF0A8EF-BEC8-6635-4D3A-225435C2AAA5}"/>
                    </a:ext>
                  </a:extLst>
                </p:cNvPr>
                <p:cNvSpPr/>
                <p:nvPr/>
              </p:nvSpPr>
              <p:spPr>
                <a:xfrm>
                  <a:off x="6101328" y="4336257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19 h 42373"/>
                    <a:gd name="connsiteX2" fmla="*/ 21187 w 42366"/>
                    <a:gd name="connsiteY2" fmla="*/ 0 h 42373"/>
                    <a:gd name="connsiteX3" fmla="*/ 0 w 42366"/>
                    <a:gd name="connsiteY3" fmla="*/ 21119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35"/>
                        <a:pt x="42367" y="21119"/>
                      </a:cubicBezTo>
                      <a:cubicBezTo>
                        <a:pt x="42367" y="9389"/>
                        <a:pt x="32902" y="0"/>
                        <a:pt x="21187" y="0"/>
                      </a:cubicBezTo>
                      <a:cubicBezTo>
                        <a:pt x="9517" y="0"/>
                        <a:pt x="0" y="9397"/>
                        <a:pt x="0" y="21119"/>
                      </a:cubicBezTo>
                      <a:cubicBezTo>
                        <a:pt x="0" y="3284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6" name="Forma libre 385">
                  <a:extLst>
                    <a:ext uri="{FF2B5EF4-FFF2-40B4-BE49-F238E27FC236}">
                      <a16:creationId xmlns:a16="http://schemas.microsoft.com/office/drawing/2014/main" id="{A75316C9-6796-A682-4A71-7E0C2BE9BEDE}"/>
                    </a:ext>
                  </a:extLst>
                </p:cNvPr>
                <p:cNvSpPr/>
                <p:nvPr/>
              </p:nvSpPr>
              <p:spPr>
                <a:xfrm>
                  <a:off x="6154412" y="4336257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19 h 42373"/>
                    <a:gd name="connsiteX2" fmla="*/ 21180 w 42351"/>
                    <a:gd name="connsiteY2" fmla="*/ 0 h 42373"/>
                    <a:gd name="connsiteX3" fmla="*/ 0 w 42351"/>
                    <a:gd name="connsiteY3" fmla="*/ 21119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35"/>
                        <a:pt x="42351" y="21119"/>
                      </a:cubicBezTo>
                      <a:cubicBezTo>
                        <a:pt x="42351" y="9389"/>
                        <a:pt x="32888" y="0"/>
                        <a:pt x="21180" y="0"/>
                      </a:cubicBezTo>
                      <a:cubicBezTo>
                        <a:pt x="9457" y="0"/>
                        <a:pt x="0" y="9397"/>
                        <a:pt x="0" y="21119"/>
                      </a:cubicBezTo>
                      <a:cubicBezTo>
                        <a:pt x="0" y="3284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7" name="Forma libre 386">
                  <a:extLst>
                    <a:ext uri="{FF2B5EF4-FFF2-40B4-BE49-F238E27FC236}">
                      <a16:creationId xmlns:a16="http://schemas.microsoft.com/office/drawing/2014/main" id="{451568D8-D2F7-532E-D1B0-28A2F456ABD6}"/>
                    </a:ext>
                  </a:extLst>
                </p:cNvPr>
                <p:cNvSpPr/>
                <p:nvPr/>
              </p:nvSpPr>
              <p:spPr>
                <a:xfrm>
                  <a:off x="6207451" y="4336257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19 h 42373"/>
                    <a:gd name="connsiteX2" fmla="*/ 21179 w 42358"/>
                    <a:gd name="connsiteY2" fmla="*/ 0 h 42373"/>
                    <a:gd name="connsiteX3" fmla="*/ 0 w 42358"/>
                    <a:gd name="connsiteY3" fmla="*/ 2111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87" y="0"/>
                        <a:pt x="21179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0" y="3284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8" name="Forma libre 387">
                  <a:extLst>
                    <a:ext uri="{FF2B5EF4-FFF2-40B4-BE49-F238E27FC236}">
                      <a16:creationId xmlns:a16="http://schemas.microsoft.com/office/drawing/2014/main" id="{6F67668C-C7F4-EEB1-B292-30F76FED22A8}"/>
                    </a:ext>
                  </a:extLst>
                </p:cNvPr>
                <p:cNvSpPr/>
                <p:nvPr/>
              </p:nvSpPr>
              <p:spPr>
                <a:xfrm>
                  <a:off x="6260519" y="4336257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19 h 42373"/>
                    <a:gd name="connsiteX2" fmla="*/ 21142 w 42359"/>
                    <a:gd name="connsiteY2" fmla="*/ 0 h 42373"/>
                    <a:gd name="connsiteX3" fmla="*/ 0 w 42359"/>
                    <a:gd name="connsiteY3" fmla="*/ 21119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88" y="0"/>
                        <a:pt x="21142" y="0"/>
                      </a:cubicBezTo>
                      <a:cubicBezTo>
                        <a:pt x="9457" y="0"/>
                        <a:pt x="0" y="9397"/>
                        <a:pt x="0" y="21119"/>
                      </a:cubicBezTo>
                      <a:cubicBezTo>
                        <a:pt x="0" y="3284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9" name="Forma libre 388">
                  <a:extLst>
                    <a:ext uri="{FF2B5EF4-FFF2-40B4-BE49-F238E27FC236}">
                      <a16:creationId xmlns:a16="http://schemas.microsoft.com/office/drawing/2014/main" id="{867DA788-50FB-C893-2ED1-2628EBC5780B}"/>
                    </a:ext>
                  </a:extLst>
                </p:cNvPr>
                <p:cNvSpPr/>
                <p:nvPr/>
              </p:nvSpPr>
              <p:spPr>
                <a:xfrm>
                  <a:off x="6313528" y="4336257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19 h 42373"/>
                    <a:gd name="connsiteX2" fmla="*/ 21209 w 42388"/>
                    <a:gd name="connsiteY2" fmla="*/ 0 h 42373"/>
                    <a:gd name="connsiteX3" fmla="*/ 0 w 42388"/>
                    <a:gd name="connsiteY3" fmla="*/ 2111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-8" y="3284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0" name="Forma libre 389">
                  <a:extLst>
                    <a:ext uri="{FF2B5EF4-FFF2-40B4-BE49-F238E27FC236}">
                      <a16:creationId xmlns:a16="http://schemas.microsoft.com/office/drawing/2014/main" id="{252B0B25-2085-84A3-35FB-24518E8D7AA7}"/>
                    </a:ext>
                  </a:extLst>
                </p:cNvPr>
                <p:cNvSpPr/>
                <p:nvPr/>
              </p:nvSpPr>
              <p:spPr>
                <a:xfrm>
                  <a:off x="6366597" y="4336257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19 h 42373"/>
                    <a:gd name="connsiteX2" fmla="*/ 21210 w 42389"/>
                    <a:gd name="connsiteY2" fmla="*/ 0 h 42373"/>
                    <a:gd name="connsiteX3" fmla="*/ 0 w 42389"/>
                    <a:gd name="connsiteY3" fmla="*/ 21119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8" y="0"/>
                        <a:pt x="21210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0" y="32842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1" name="Forma libre 390">
                  <a:extLst>
                    <a:ext uri="{FF2B5EF4-FFF2-40B4-BE49-F238E27FC236}">
                      <a16:creationId xmlns:a16="http://schemas.microsoft.com/office/drawing/2014/main" id="{C0259152-3E36-4009-82BC-01113DF44495}"/>
                    </a:ext>
                  </a:extLst>
                </p:cNvPr>
                <p:cNvSpPr/>
                <p:nvPr/>
              </p:nvSpPr>
              <p:spPr>
                <a:xfrm>
                  <a:off x="6419666" y="4336257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19 h 42373"/>
                    <a:gd name="connsiteX2" fmla="*/ 21172 w 42351"/>
                    <a:gd name="connsiteY2" fmla="*/ 0 h 42373"/>
                    <a:gd name="connsiteX3" fmla="*/ 0 w 42351"/>
                    <a:gd name="connsiteY3" fmla="*/ 21119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35"/>
                        <a:pt x="42351" y="21119"/>
                      </a:cubicBezTo>
                      <a:cubicBezTo>
                        <a:pt x="42351" y="9389"/>
                        <a:pt x="32850" y="0"/>
                        <a:pt x="21172" y="0"/>
                      </a:cubicBezTo>
                      <a:cubicBezTo>
                        <a:pt x="9456" y="0"/>
                        <a:pt x="0" y="9397"/>
                        <a:pt x="0" y="21119"/>
                      </a:cubicBezTo>
                      <a:cubicBezTo>
                        <a:pt x="0" y="32842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2" name="Forma libre 391">
                  <a:extLst>
                    <a:ext uri="{FF2B5EF4-FFF2-40B4-BE49-F238E27FC236}">
                      <a16:creationId xmlns:a16="http://schemas.microsoft.com/office/drawing/2014/main" id="{718DA17E-70E9-CCB5-D92A-470BA051B379}"/>
                    </a:ext>
                  </a:extLst>
                </p:cNvPr>
                <p:cNvSpPr/>
                <p:nvPr/>
              </p:nvSpPr>
              <p:spPr>
                <a:xfrm>
                  <a:off x="6472704" y="4336257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19 h 42373"/>
                    <a:gd name="connsiteX2" fmla="*/ 21217 w 42389"/>
                    <a:gd name="connsiteY2" fmla="*/ 0 h 42373"/>
                    <a:gd name="connsiteX3" fmla="*/ 0 w 42389"/>
                    <a:gd name="connsiteY3" fmla="*/ 21119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8" y="0"/>
                        <a:pt x="21217" y="0"/>
                      </a:cubicBezTo>
                      <a:cubicBezTo>
                        <a:pt x="9502" y="0"/>
                        <a:pt x="0" y="9397"/>
                        <a:pt x="0" y="21119"/>
                      </a:cubicBezTo>
                      <a:cubicBezTo>
                        <a:pt x="-8" y="32842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3" name="Forma libre 392">
                  <a:extLst>
                    <a:ext uri="{FF2B5EF4-FFF2-40B4-BE49-F238E27FC236}">
                      <a16:creationId xmlns:a16="http://schemas.microsoft.com/office/drawing/2014/main" id="{B1780885-B4BC-BCE8-D52E-44FECEB277E7}"/>
                    </a:ext>
                  </a:extLst>
                </p:cNvPr>
                <p:cNvSpPr/>
                <p:nvPr/>
              </p:nvSpPr>
              <p:spPr>
                <a:xfrm>
                  <a:off x="6525773" y="4336257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19 h 42373"/>
                    <a:gd name="connsiteX2" fmla="*/ 21179 w 42358"/>
                    <a:gd name="connsiteY2" fmla="*/ 0 h 42373"/>
                    <a:gd name="connsiteX3" fmla="*/ 0 w 42358"/>
                    <a:gd name="connsiteY3" fmla="*/ 2111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87" y="0"/>
                        <a:pt x="21179" y="0"/>
                      </a:cubicBezTo>
                      <a:cubicBezTo>
                        <a:pt x="9464" y="0"/>
                        <a:pt x="0" y="9397"/>
                        <a:pt x="0" y="21119"/>
                      </a:cubicBezTo>
                      <a:cubicBezTo>
                        <a:pt x="0" y="32842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4" name="Forma libre 393">
                  <a:extLst>
                    <a:ext uri="{FF2B5EF4-FFF2-40B4-BE49-F238E27FC236}">
                      <a16:creationId xmlns:a16="http://schemas.microsoft.com/office/drawing/2014/main" id="{78833EA9-E9B4-85AE-8F98-BFE29630A033}"/>
                    </a:ext>
                  </a:extLst>
                </p:cNvPr>
                <p:cNvSpPr/>
                <p:nvPr/>
              </p:nvSpPr>
              <p:spPr>
                <a:xfrm>
                  <a:off x="6578804" y="4336257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19 h 42373"/>
                    <a:gd name="connsiteX2" fmla="*/ 21180 w 42359"/>
                    <a:gd name="connsiteY2" fmla="*/ 0 h 42373"/>
                    <a:gd name="connsiteX3" fmla="*/ 0 w 42359"/>
                    <a:gd name="connsiteY3" fmla="*/ 21119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58" y="0"/>
                        <a:pt x="21180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0" y="32842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5" name="Forma libre 394">
                  <a:extLst>
                    <a:ext uri="{FF2B5EF4-FFF2-40B4-BE49-F238E27FC236}">
                      <a16:creationId xmlns:a16="http://schemas.microsoft.com/office/drawing/2014/main" id="{D9D26D55-C694-A36F-08A7-44CAC28A2C9E}"/>
                    </a:ext>
                  </a:extLst>
                </p:cNvPr>
                <p:cNvSpPr/>
                <p:nvPr/>
              </p:nvSpPr>
              <p:spPr>
                <a:xfrm>
                  <a:off x="6631850" y="4336257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19 h 42373"/>
                    <a:gd name="connsiteX2" fmla="*/ 21209 w 42388"/>
                    <a:gd name="connsiteY2" fmla="*/ 0 h 42373"/>
                    <a:gd name="connsiteX3" fmla="*/ 0 w 42388"/>
                    <a:gd name="connsiteY3" fmla="*/ 2111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-8" y="3284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6" name="Forma libre 395">
                  <a:extLst>
                    <a:ext uri="{FF2B5EF4-FFF2-40B4-BE49-F238E27FC236}">
                      <a16:creationId xmlns:a16="http://schemas.microsoft.com/office/drawing/2014/main" id="{F1B1B151-D056-C929-058F-C5B6C0FB83CC}"/>
                    </a:ext>
                  </a:extLst>
                </p:cNvPr>
                <p:cNvSpPr/>
                <p:nvPr/>
              </p:nvSpPr>
              <p:spPr>
                <a:xfrm>
                  <a:off x="5783043" y="438928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19 h 42373"/>
                    <a:gd name="connsiteX2" fmla="*/ 21179 w 42343"/>
                    <a:gd name="connsiteY2" fmla="*/ 0 h 42373"/>
                    <a:gd name="connsiteX3" fmla="*/ 0 w 42343"/>
                    <a:gd name="connsiteY3" fmla="*/ 21119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57"/>
                        <a:pt x="42344" y="21119"/>
                      </a:cubicBezTo>
                      <a:cubicBezTo>
                        <a:pt x="42344" y="9494"/>
                        <a:pt x="32865" y="0"/>
                        <a:pt x="21179" y="0"/>
                      </a:cubicBezTo>
                      <a:cubicBezTo>
                        <a:pt x="9479" y="0"/>
                        <a:pt x="0" y="9501"/>
                        <a:pt x="0" y="21119"/>
                      </a:cubicBezTo>
                      <a:cubicBezTo>
                        <a:pt x="0" y="3285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7" name="Forma libre 396">
                  <a:extLst>
                    <a:ext uri="{FF2B5EF4-FFF2-40B4-BE49-F238E27FC236}">
                      <a16:creationId xmlns:a16="http://schemas.microsoft.com/office/drawing/2014/main" id="{ACED0C71-29AE-29CD-B512-12D4A0CD85C9}"/>
                    </a:ext>
                  </a:extLst>
                </p:cNvPr>
                <p:cNvSpPr/>
                <p:nvPr/>
              </p:nvSpPr>
              <p:spPr>
                <a:xfrm>
                  <a:off x="5836082" y="438928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19 h 42373"/>
                    <a:gd name="connsiteX2" fmla="*/ 21194 w 42373"/>
                    <a:gd name="connsiteY2" fmla="*/ 0 h 42373"/>
                    <a:gd name="connsiteX3" fmla="*/ 0 w 42373"/>
                    <a:gd name="connsiteY3" fmla="*/ 2111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57"/>
                        <a:pt x="42374" y="21119"/>
                      </a:cubicBezTo>
                      <a:cubicBezTo>
                        <a:pt x="42374" y="9494"/>
                        <a:pt x="32895" y="0"/>
                        <a:pt x="21194" y="0"/>
                      </a:cubicBezTo>
                      <a:cubicBezTo>
                        <a:pt x="9479" y="0"/>
                        <a:pt x="0" y="9501"/>
                        <a:pt x="0" y="21119"/>
                      </a:cubicBezTo>
                      <a:cubicBezTo>
                        <a:pt x="0" y="32857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8" name="Forma libre 397">
                  <a:extLst>
                    <a:ext uri="{FF2B5EF4-FFF2-40B4-BE49-F238E27FC236}">
                      <a16:creationId xmlns:a16="http://schemas.microsoft.com/office/drawing/2014/main" id="{BDB82429-19DF-767F-D78F-CC4C170121BA}"/>
                    </a:ext>
                  </a:extLst>
                </p:cNvPr>
                <p:cNvSpPr/>
                <p:nvPr/>
              </p:nvSpPr>
              <p:spPr>
                <a:xfrm>
                  <a:off x="5889151" y="438928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19 h 42373"/>
                    <a:gd name="connsiteX2" fmla="*/ 21179 w 42373"/>
                    <a:gd name="connsiteY2" fmla="*/ 0 h 42373"/>
                    <a:gd name="connsiteX3" fmla="*/ 0 w 42373"/>
                    <a:gd name="connsiteY3" fmla="*/ 21119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57"/>
                        <a:pt x="42374" y="21119"/>
                      </a:cubicBezTo>
                      <a:cubicBezTo>
                        <a:pt x="42374" y="9494"/>
                        <a:pt x="32857" y="0"/>
                        <a:pt x="21179" y="0"/>
                      </a:cubicBezTo>
                      <a:cubicBezTo>
                        <a:pt x="9479" y="0"/>
                        <a:pt x="0" y="9501"/>
                        <a:pt x="0" y="21119"/>
                      </a:cubicBezTo>
                      <a:cubicBezTo>
                        <a:pt x="0" y="3285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9" name="Forma libre 398">
                  <a:extLst>
                    <a:ext uri="{FF2B5EF4-FFF2-40B4-BE49-F238E27FC236}">
                      <a16:creationId xmlns:a16="http://schemas.microsoft.com/office/drawing/2014/main" id="{691FBC5A-71E5-399B-4789-F0893C853BE2}"/>
                    </a:ext>
                  </a:extLst>
                </p:cNvPr>
                <p:cNvSpPr/>
                <p:nvPr/>
              </p:nvSpPr>
              <p:spPr>
                <a:xfrm>
                  <a:off x="5942190" y="438928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19 h 42373"/>
                    <a:gd name="connsiteX2" fmla="*/ 21194 w 42358"/>
                    <a:gd name="connsiteY2" fmla="*/ 0 h 42373"/>
                    <a:gd name="connsiteX3" fmla="*/ 0 w 42358"/>
                    <a:gd name="connsiteY3" fmla="*/ 21119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95" y="0"/>
                        <a:pt x="21194" y="0"/>
                      </a:cubicBezTo>
                      <a:cubicBezTo>
                        <a:pt x="9464" y="0"/>
                        <a:pt x="0" y="9501"/>
                        <a:pt x="0" y="21119"/>
                      </a:cubicBezTo>
                      <a:cubicBezTo>
                        <a:pt x="0" y="32857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0" name="Forma libre 399">
                  <a:extLst>
                    <a:ext uri="{FF2B5EF4-FFF2-40B4-BE49-F238E27FC236}">
                      <a16:creationId xmlns:a16="http://schemas.microsoft.com/office/drawing/2014/main" id="{54BB4DE8-12C1-D2D0-2D86-4C84D2B427B1}"/>
                    </a:ext>
                  </a:extLst>
                </p:cNvPr>
                <p:cNvSpPr/>
                <p:nvPr/>
              </p:nvSpPr>
              <p:spPr>
                <a:xfrm>
                  <a:off x="5995243" y="438928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19 h 42373"/>
                    <a:gd name="connsiteX2" fmla="*/ 21164 w 42358"/>
                    <a:gd name="connsiteY2" fmla="*/ 0 h 42373"/>
                    <a:gd name="connsiteX3" fmla="*/ 0 w 42358"/>
                    <a:gd name="connsiteY3" fmla="*/ 21119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80" y="0"/>
                        <a:pt x="21164" y="0"/>
                      </a:cubicBezTo>
                      <a:cubicBezTo>
                        <a:pt x="9479" y="0"/>
                        <a:pt x="0" y="9501"/>
                        <a:pt x="0" y="21119"/>
                      </a:cubicBezTo>
                      <a:cubicBezTo>
                        <a:pt x="0" y="32857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1" name="Forma libre 400">
                  <a:extLst>
                    <a:ext uri="{FF2B5EF4-FFF2-40B4-BE49-F238E27FC236}">
                      <a16:creationId xmlns:a16="http://schemas.microsoft.com/office/drawing/2014/main" id="{9F9C32E2-EDAF-D7ED-3D0D-4D552D006270}"/>
                    </a:ext>
                  </a:extLst>
                </p:cNvPr>
                <p:cNvSpPr/>
                <p:nvPr/>
              </p:nvSpPr>
              <p:spPr>
                <a:xfrm>
                  <a:off x="6048282" y="438928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19 h 42373"/>
                    <a:gd name="connsiteX2" fmla="*/ 21195 w 42389"/>
                    <a:gd name="connsiteY2" fmla="*/ 0 h 42373"/>
                    <a:gd name="connsiteX3" fmla="*/ 0 w 42389"/>
                    <a:gd name="connsiteY3" fmla="*/ 21119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7" y="0"/>
                        <a:pt x="21195" y="0"/>
                      </a:cubicBezTo>
                      <a:cubicBezTo>
                        <a:pt x="9501" y="0"/>
                        <a:pt x="0" y="9501"/>
                        <a:pt x="0" y="21119"/>
                      </a:cubicBezTo>
                      <a:cubicBezTo>
                        <a:pt x="0" y="32857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2" name="Forma libre 401">
                  <a:extLst>
                    <a:ext uri="{FF2B5EF4-FFF2-40B4-BE49-F238E27FC236}">
                      <a16:creationId xmlns:a16="http://schemas.microsoft.com/office/drawing/2014/main" id="{276F35E8-7EF9-8800-C340-B4FDB83936DE}"/>
                    </a:ext>
                  </a:extLst>
                </p:cNvPr>
                <p:cNvSpPr/>
                <p:nvPr/>
              </p:nvSpPr>
              <p:spPr>
                <a:xfrm>
                  <a:off x="6101328" y="438928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19 h 42373"/>
                    <a:gd name="connsiteX2" fmla="*/ 21187 w 42366"/>
                    <a:gd name="connsiteY2" fmla="*/ 0 h 42373"/>
                    <a:gd name="connsiteX3" fmla="*/ 0 w 42366"/>
                    <a:gd name="connsiteY3" fmla="*/ 21119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57"/>
                        <a:pt x="42367" y="21119"/>
                      </a:cubicBezTo>
                      <a:cubicBezTo>
                        <a:pt x="42367" y="9494"/>
                        <a:pt x="32902" y="0"/>
                        <a:pt x="21187" y="0"/>
                      </a:cubicBezTo>
                      <a:cubicBezTo>
                        <a:pt x="9517" y="0"/>
                        <a:pt x="0" y="9501"/>
                        <a:pt x="0" y="21119"/>
                      </a:cubicBezTo>
                      <a:cubicBezTo>
                        <a:pt x="0" y="32857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3" name="Forma libre 402">
                  <a:extLst>
                    <a:ext uri="{FF2B5EF4-FFF2-40B4-BE49-F238E27FC236}">
                      <a16:creationId xmlns:a16="http://schemas.microsoft.com/office/drawing/2014/main" id="{EF7A13DF-A81C-A2DF-CACB-A38085401625}"/>
                    </a:ext>
                  </a:extLst>
                </p:cNvPr>
                <p:cNvSpPr/>
                <p:nvPr/>
              </p:nvSpPr>
              <p:spPr>
                <a:xfrm>
                  <a:off x="6154412" y="438928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19 h 42373"/>
                    <a:gd name="connsiteX2" fmla="*/ 21180 w 42351"/>
                    <a:gd name="connsiteY2" fmla="*/ 0 h 42373"/>
                    <a:gd name="connsiteX3" fmla="*/ 0 w 42351"/>
                    <a:gd name="connsiteY3" fmla="*/ 21119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57"/>
                        <a:pt x="42351" y="21119"/>
                      </a:cubicBezTo>
                      <a:cubicBezTo>
                        <a:pt x="42351" y="9494"/>
                        <a:pt x="32888" y="0"/>
                        <a:pt x="21180" y="0"/>
                      </a:cubicBezTo>
                      <a:cubicBezTo>
                        <a:pt x="9457" y="0"/>
                        <a:pt x="0" y="9501"/>
                        <a:pt x="0" y="21119"/>
                      </a:cubicBezTo>
                      <a:cubicBezTo>
                        <a:pt x="0" y="32857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4" name="Forma libre 403">
                  <a:extLst>
                    <a:ext uri="{FF2B5EF4-FFF2-40B4-BE49-F238E27FC236}">
                      <a16:creationId xmlns:a16="http://schemas.microsoft.com/office/drawing/2014/main" id="{21BFDCC1-2DC4-3544-26C7-DAE774D2E177}"/>
                    </a:ext>
                  </a:extLst>
                </p:cNvPr>
                <p:cNvSpPr/>
                <p:nvPr/>
              </p:nvSpPr>
              <p:spPr>
                <a:xfrm>
                  <a:off x="6207451" y="438928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19 h 42373"/>
                    <a:gd name="connsiteX2" fmla="*/ 21179 w 42358"/>
                    <a:gd name="connsiteY2" fmla="*/ 0 h 42373"/>
                    <a:gd name="connsiteX3" fmla="*/ 0 w 42358"/>
                    <a:gd name="connsiteY3" fmla="*/ 2111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0" y="3285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5" name="Forma libre 404">
                  <a:extLst>
                    <a:ext uri="{FF2B5EF4-FFF2-40B4-BE49-F238E27FC236}">
                      <a16:creationId xmlns:a16="http://schemas.microsoft.com/office/drawing/2014/main" id="{56F991AE-57E7-9C29-BFF8-6181DDEEFBD0}"/>
                    </a:ext>
                  </a:extLst>
                </p:cNvPr>
                <p:cNvSpPr/>
                <p:nvPr/>
              </p:nvSpPr>
              <p:spPr>
                <a:xfrm>
                  <a:off x="6260519" y="4389280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19 h 42373"/>
                    <a:gd name="connsiteX2" fmla="*/ 21142 w 42359"/>
                    <a:gd name="connsiteY2" fmla="*/ 0 h 42373"/>
                    <a:gd name="connsiteX3" fmla="*/ 0 w 42359"/>
                    <a:gd name="connsiteY3" fmla="*/ 21119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88" y="0"/>
                        <a:pt x="21142" y="0"/>
                      </a:cubicBezTo>
                      <a:cubicBezTo>
                        <a:pt x="9457" y="0"/>
                        <a:pt x="0" y="9501"/>
                        <a:pt x="0" y="21119"/>
                      </a:cubicBezTo>
                      <a:cubicBezTo>
                        <a:pt x="0" y="32857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6" name="Forma libre 405">
                  <a:extLst>
                    <a:ext uri="{FF2B5EF4-FFF2-40B4-BE49-F238E27FC236}">
                      <a16:creationId xmlns:a16="http://schemas.microsoft.com/office/drawing/2014/main" id="{4F14F2FC-EF45-8451-91E2-7EF8A605F800}"/>
                    </a:ext>
                  </a:extLst>
                </p:cNvPr>
                <p:cNvSpPr/>
                <p:nvPr/>
              </p:nvSpPr>
              <p:spPr>
                <a:xfrm>
                  <a:off x="6313528" y="438928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19 h 42373"/>
                    <a:gd name="connsiteX2" fmla="*/ 21209 w 42388"/>
                    <a:gd name="connsiteY2" fmla="*/ 0 h 42373"/>
                    <a:gd name="connsiteX3" fmla="*/ 0 w 42388"/>
                    <a:gd name="connsiteY3" fmla="*/ 2111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-8" y="3285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7" name="Forma libre 406">
                  <a:extLst>
                    <a:ext uri="{FF2B5EF4-FFF2-40B4-BE49-F238E27FC236}">
                      <a16:creationId xmlns:a16="http://schemas.microsoft.com/office/drawing/2014/main" id="{56D70A40-CC65-B73D-CF8D-4DF73E8ADCC9}"/>
                    </a:ext>
                  </a:extLst>
                </p:cNvPr>
                <p:cNvSpPr/>
                <p:nvPr/>
              </p:nvSpPr>
              <p:spPr>
                <a:xfrm>
                  <a:off x="6366597" y="4389280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19 h 42373"/>
                    <a:gd name="connsiteX2" fmla="*/ 21210 w 42389"/>
                    <a:gd name="connsiteY2" fmla="*/ 0 h 42373"/>
                    <a:gd name="connsiteX3" fmla="*/ 0 w 42389"/>
                    <a:gd name="connsiteY3" fmla="*/ 21119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8" y="0"/>
                        <a:pt x="21210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0" y="32857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8" name="Forma libre 407">
                  <a:extLst>
                    <a:ext uri="{FF2B5EF4-FFF2-40B4-BE49-F238E27FC236}">
                      <a16:creationId xmlns:a16="http://schemas.microsoft.com/office/drawing/2014/main" id="{4863926E-D359-AC2E-280D-F38CFC51F06A}"/>
                    </a:ext>
                  </a:extLst>
                </p:cNvPr>
                <p:cNvSpPr/>
                <p:nvPr/>
              </p:nvSpPr>
              <p:spPr>
                <a:xfrm>
                  <a:off x="6419666" y="4389280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19 h 42373"/>
                    <a:gd name="connsiteX2" fmla="*/ 21172 w 42351"/>
                    <a:gd name="connsiteY2" fmla="*/ 0 h 42373"/>
                    <a:gd name="connsiteX3" fmla="*/ 0 w 42351"/>
                    <a:gd name="connsiteY3" fmla="*/ 21119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57"/>
                        <a:pt x="42351" y="21119"/>
                      </a:cubicBezTo>
                      <a:cubicBezTo>
                        <a:pt x="42351" y="9494"/>
                        <a:pt x="32850" y="0"/>
                        <a:pt x="21172" y="0"/>
                      </a:cubicBezTo>
                      <a:cubicBezTo>
                        <a:pt x="9456" y="0"/>
                        <a:pt x="0" y="9501"/>
                        <a:pt x="0" y="21119"/>
                      </a:cubicBezTo>
                      <a:cubicBezTo>
                        <a:pt x="0" y="32857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9" name="Forma libre 408">
                  <a:extLst>
                    <a:ext uri="{FF2B5EF4-FFF2-40B4-BE49-F238E27FC236}">
                      <a16:creationId xmlns:a16="http://schemas.microsoft.com/office/drawing/2014/main" id="{69469066-17DA-E5E7-6CA2-64A909CC4997}"/>
                    </a:ext>
                  </a:extLst>
                </p:cNvPr>
                <p:cNvSpPr/>
                <p:nvPr/>
              </p:nvSpPr>
              <p:spPr>
                <a:xfrm>
                  <a:off x="6472704" y="4389280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19 h 42373"/>
                    <a:gd name="connsiteX2" fmla="*/ 21217 w 42389"/>
                    <a:gd name="connsiteY2" fmla="*/ 0 h 42373"/>
                    <a:gd name="connsiteX3" fmla="*/ 0 w 42389"/>
                    <a:gd name="connsiteY3" fmla="*/ 21119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8" y="0"/>
                        <a:pt x="21217" y="0"/>
                      </a:cubicBezTo>
                      <a:cubicBezTo>
                        <a:pt x="9502" y="0"/>
                        <a:pt x="0" y="9501"/>
                        <a:pt x="0" y="21119"/>
                      </a:cubicBezTo>
                      <a:cubicBezTo>
                        <a:pt x="-8" y="32857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0" name="Forma libre 409">
                  <a:extLst>
                    <a:ext uri="{FF2B5EF4-FFF2-40B4-BE49-F238E27FC236}">
                      <a16:creationId xmlns:a16="http://schemas.microsoft.com/office/drawing/2014/main" id="{23B12C6A-B94C-B682-3982-6C3A875B44F2}"/>
                    </a:ext>
                  </a:extLst>
                </p:cNvPr>
                <p:cNvSpPr/>
                <p:nvPr/>
              </p:nvSpPr>
              <p:spPr>
                <a:xfrm>
                  <a:off x="6525773" y="438928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19 h 42373"/>
                    <a:gd name="connsiteX2" fmla="*/ 21179 w 42358"/>
                    <a:gd name="connsiteY2" fmla="*/ 0 h 42373"/>
                    <a:gd name="connsiteX3" fmla="*/ 0 w 42358"/>
                    <a:gd name="connsiteY3" fmla="*/ 2111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64" y="0"/>
                        <a:pt x="0" y="9501"/>
                        <a:pt x="0" y="21119"/>
                      </a:cubicBezTo>
                      <a:cubicBezTo>
                        <a:pt x="0" y="32857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1" name="Forma libre 410">
                  <a:extLst>
                    <a:ext uri="{FF2B5EF4-FFF2-40B4-BE49-F238E27FC236}">
                      <a16:creationId xmlns:a16="http://schemas.microsoft.com/office/drawing/2014/main" id="{3B10C626-4BEA-A251-22CE-DC23D4A7B7C0}"/>
                    </a:ext>
                  </a:extLst>
                </p:cNvPr>
                <p:cNvSpPr/>
                <p:nvPr/>
              </p:nvSpPr>
              <p:spPr>
                <a:xfrm>
                  <a:off x="6578804" y="4389280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19 h 42373"/>
                    <a:gd name="connsiteX2" fmla="*/ 21180 w 42359"/>
                    <a:gd name="connsiteY2" fmla="*/ 0 h 42373"/>
                    <a:gd name="connsiteX3" fmla="*/ 0 w 42359"/>
                    <a:gd name="connsiteY3" fmla="*/ 21119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58" y="0"/>
                        <a:pt x="21180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0" y="32857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2" name="Forma libre 411">
                  <a:extLst>
                    <a:ext uri="{FF2B5EF4-FFF2-40B4-BE49-F238E27FC236}">
                      <a16:creationId xmlns:a16="http://schemas.microsoft.com/office/drawing/2014/main" id="{DC513EA1-D539-C906-0455-9970E1D3BFB9}"/>
                    </a:ext>
                  </a:extLst>
                </p:cNvPr>
                <p:cNvSpPr/>
                <p:nvPr/>
              </p:nvSpPr>
              <p:spPr>
                <a:xfrm>
                  <a:off x="6631850" y="438928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19 h 42373"/>
                    <a:gd name="connsiteX2" fmla="*/ 21209 w 42388"/>
                    <a:gd name="connsiteY2" fmla="*/ 0 h 42373"/>
                    <a:gd name="connsiteX3" fmla="*/ 0 w 42388"/>
                    <a:gd name="connsiteY3" fmla="*/ 2111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-8" y="3285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3" name="Forma libre 412">
                  <a:extLst>
                    <a:ext uri="{FF2B5EF4-FFF2-40B4-BE49-F238E27FC236}">
                      <a16:creationId xmlns:a16="http://schemas.microsoft.com/office/drawing/2014/main" id="{EDC5CA82-C7D3-7209-383B-EF061613A02C}"/>
                    </a:ext>
                  </a:extLst>
                </p:cNvPr>
                <p:cNvSpPr/>
                <p:nvPr/>
              </p:nvSpPr>
              <p:spPr>
                <a:xfrm>
                  <a:off x="5783043" y="4442311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95 h 42373"/>
                    <a:gd name="connsiteX2" fmla="*/ 21179 w 42343"/>
                    <a:gd name="connsiteY2" fmla="*/ 0 h 42373"/>
                    <a:gd name="connsiteX3" fmla="*/ 0 w 42343"/>
                    <a:gd name="connsiteY3" fmla="*/ 21195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195"/>
                      </a:cubicBezTo>
                      <a:cubicBezTo>
                        <a:pt x="42344" y="9487"/>
                        <a:pt x="32865" y="0"/>
                        <a:pt x="21179" y="0"/>
                      </a:cubicBezTo>
                      <a:cubicBezTo>
                        <a:pt x="9479" y="0"/>
                        <a:pt x="0" y="9487"/>
                        <a:pt x="0" y="21195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4" name="Forma libre 413">
                  <a:extLst>
                    <a:ext uri="{FF2B5EF4-FFF2-40B4-BE49-F238E27FC236}">
                      <a16:creationId xmlns:a16="http://schemas.microsoft.com/office/drawing/2014/main" id="{E22FF4CA-5A9A-C5C8-49F7-875620B9AEB2}"/>
                    </a:ext>
                  </a:extLst>
                </p:cNvPr>
                <p:cNvSpPr/>
                <p:nvPr/>
              </p:nvSpPr>
              <p:spPr>
                <a:xfrm>
                  <a:off x="5836082" y="4442311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95 h 42373"/>
                    <a:gd name="connsiteX2" fmla="*/ 21194 w 42373"/>
                    <a:gd name="connsiteY2" fmla="*/ 0 h 42373"/>
                    <a:gd name="connsiteX3" fmla="*/ 0 w 42373"/>
                    <a:gd name="connsiteY3" fmla="*/ 21195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195"/>
                      </a:cubicBezTo>
                      <a:cubicBezTo>
                        <a:pt x="42374" y="9487"/>
                        <a:pt x="32895" y="0"/>
                        <a:pt x="21194" y="0"/>
                      </a:cubicBezTo>
                      <a:cubicBezTo>
                        <a:pt x="9479" y="0"/>
                        <a:pt x="0" y="9487"/>
                        <a:pt x="0" y="21195"/>
                      </a:cubicBezTo>
                      <a:cubicBezTo>
                        <a:pt x="0" y="3292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5" name="Forma libre 414">
                  <a:extLst>
                    <a:ext uri="{FF2B5EF4-FFF2-40B4-BE49-F238E27FC236}">
                      <a16:creationId xmlns:a16="http://schemas.microsoft.com/office/drawing/2014/main" id="{780C0B87-0108-09E0-2D53-BD321177D639}"/>
                    </a:ext>
                  </a:extLst>
                </p:cNvPr>
                <p:cNvSpPr/>
                <p:nvPr/>
              </p:nvSpPr>
              <p:spPr>
                <a:xfrm>
                  <a:off x="5889151" y="4442311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95 h 42373"/>
                    <a:gd name="connsiteX2" fmla="*/ 21179 w 42373"/>
                    <a:gd name="connsiteY2" fmla="*/ 0 h 42373"/>
                    <a:gd name="connsiteX3" fmla="*/ 0 w 42373"/>
                    <a:gd name="connsiteY3" fmla="*/ 21195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25"/>
                        <a:pt x="42374" y="21195"/>
                      </a:cubicBezTo>
                      <a:cubicBezTo>
                        <a:pt x="42374" y="9487"/>
                        <a:pt x="32857" y="0"/>
                        <a:pt x="21179" y="0"/>
                      </a:cubicBezTo>
                      <a:cubicBezTo>
                        <a:pt x="9479" y="0"/>
                        <a:pt x="0" y="9487"/>
                        <a:pt x="0" y="21195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6" name="Forma libre 415">
                  <a:extLst>
                    <a:ext uri="{FF2B5EF4-FFF2-40B4-BE49-F238E27FC236}">
                      <a16:creationId xmlns:a16="http://schemas.microsoft.com/office/drawing/2014/main" id="{6F7B5BE9-268E-AD69-F4C0-704765B6DFAC}"/>
                    </a:ext>
                  </a:extLst>
                </p:cNvPr>
                <p:cNvSpPr/>
                <p:nvPr/>
              </p:nvSpPr>
              <p:spPr>
                <a:xfrm>
                  <a:off x="5942190" y="4442311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95 h 42373"/>
                    <a:gd name="connsiteX2" fmla="*/ 21194 w 42358"/>
                    <a:gd name="connsiteY2" fmla="*/ 0 h 42373"/>
                    <a:gd name="connsiteX3" fmla="*/ 0 w 42358"/>
                    <a:gd name="connsiteY3" fmla="*/ 21195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95" y="0"/>
                        <a:pt x="21194" y="0"/>
                      </a:cubicBezTo>
                      <a:cubicBezTo>
                        <a:pt x="9464" y="0"/>
                        <a:pt x="0" y="9487"/>
                        <a:pt x="0" y="21195"/>
                      </a:cubicBezTo>
                      <a:cubicBezTo>
                        <a:pt x="0" y="32925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7" name="Forma libre 416">
                  <a:extLst>
                    <a:ext uri="{FF2B5EF4-FFF2-40B4-BE49-F238E27FC236}">
                      <a16:creationId xmlns:a16="http://schemas.microsoft.com/office/drawing/2014/main" id="{E6598FD8-1F16-2232-D61C-38CFD87A1B2D}"/>
                    </a:ext>
                  </a:extLst>
                </p:cNvPr>
                <p:cNvSpPr/>
                <p:nvPr/>
              </p:nvSpPr>
              <p:spPr>
                <a:xfrm>
                  <a:off x="5995243" y="4442311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95 h 42373"/>
                    <a:gd name="connsiteX2" fmla="*/ 21164 w 42358"/>
                    <a:gd name="connsiteY2" fmla="*/ 0 h 42373"/>
                    <a:gd name="connsiteX3" fmla="*/ 0 w 42358"/>
                    <a:gd name="connsiteY3" fmla="*/ 21195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80" y="0"/>
                        <a:pt x="21164" y="0"/>
                      </a:cubicBezTo>
                      <a:cubicBezTo>
                        <a:pt x="9479" y="0"/>
                        <a:pt x="0" y="9487"/>
                        <a:pt x="0" y="21195"/>
                      </a:cubicBezTo>
                      <a:cubicBezTo>
                        <a:pt x="0" y="32925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8" name="Forma libre 417">
                  <a:extLst>
                    <a:ext uri="{FF2B5EF4-FFF2-40B4-BE49-F238E27FC236}">
                      <a16:creationId xmlns:a16="http://schemas.microsoft.com/office/drawing/2014/main" id="{C5E9E151-4255-BC75-C822-921C9D0C5510}"/>
                    </a:ext>
                  </a:extLst>
                </p:cNvPr>
                <p:cNvSpPr/>
                <p:nvPr/>
              </p:nvSpPr>
              <p:spPr>
                <a:xfrm>
                  <a:off x="6048282" y="4442311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95 h 42373"/>
                    <a:gd name="connsiteX2" fmla="*/ 21195 w 42389"/>
                    <a:gd name="connsiteY2" fmla="*/ 0 h 42373"/>
                    <a:gd name="connsiteX3" fmla="*/ 0 w 42389"/>
                    <a:gd name="connsiteY3" fmla="*/ 21195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25"/>
                        <a:pt x="42389" y="21195"/>
                      </a:cubicBezTo>
                      <a:cubicBezTo>
                        <a:pt x="42389" y="9487"/>
                        <a:pt x="32887" y="0"/>
                        <a:pt x="21195" y="0"/>
                      </a:cubicBezTo>
                      <a:cubicBezTo>
                        <a:pt x="9501" y="0"/>
                        <a:pt x="0" y="9487"/>
                        <a:pt x="0" y="21195"/>
                      </a:cubicBezTo>
                      <a:cubicBezTo>
                        <a:pt x="0" y="32925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9" name="Forma libre 418">
                  <a:extLst>
                    <a:ext uri="{FF2B5EF4-FFF2-40B4-BE49-F238E27FC236}">
                      <a16:creationId xmlns:a16="http://schemas.microsoft.com/office/drawing/2014/main" id="{74592CD0-7ED6-9717-4F80-A64AE9A87CF6}"/>
                    </a:ext>
                  </a:extLst>
                </p:cNvPr>
                <p:cNvSpPr/>
                <p:nvPr/>
              </p:nvSpPr>
              <p:spPr>
                <a:xfrm>
                  <a:off x="6101328" y="4442311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95 h 42373"/>
                    <a:gd name="connsiteX2" fmla="*/ 21187 w 42366"/>
                    <a:gd name="connsiteY2" fmla="*/ 0 h 42373"/>
                    <a:gd name="connsiteX3" fmla="*/ 0 w 42366"/>
                    <a:gd name="connsiteY3" fmla="*/ 21195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25"/>
                        <a:pt x="42367" y="21195"/>
                      </a:cubicBezTo>
                      <a:cubicBezTo>
                        <a:pt x="42367" y="9487"/>
                        <a:pt x="32902" y="0"/>
                        <a:pt x="21187" y="0"/>
                      </a:cubicBezTo>
                      <a:cubicBezTo>
                        <a:pt x="9517" y="0"/>
                        <a:pt x="0" y="9487"/>
                        <a:pt x="0" y="21195"/>
                      </a:cubicBezTo>
                      <a:cubicBezTo>
                        <a:pt x="0" y="32925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0" name="Forma libre 419">
                  <a:extLst>
                    <a:ext uri="{FF2B5EF4-FFF2-40B4-BE49-F238E27FC236}">
                      <a16:creationId xmlns:a16="http://schemas.microsoft.com/office/drawing/2014/main" id="{07109F78-6E50-96EB-D043-ED2282DFFCBD}"/>
                    </a:ext>
                  </a:extLst>
                </p:cNvPr>
                <p:cNvSpPr/>
                <p:nvPr/>
              </p:nvSpPr>
              <p:spPr>
                <a:xfrm>
                  <a:off x="6154412" y="4442311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95 h 42373"/>
                    <a:gd name="connsiteX2" fmla="*/ 21180 w 42351"/>
                    <a:gd name="connsiteY2" fmla="*/ 0 h 42373"/>
                    <a:gd name="connsiteX3" fmla="*/ 0 w 42351"/>
                    <a:gd name="connsiteY3" fmla="*/ 21195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25"/>
                        <a:pt x="42351" y="21195"/>
                      </a:cubicBezTo>
                      <a:cubicBezTo>
                        <a:pt x="42351" y="9487"/>
                        <a:pt x="32888" y="0"/>
                        <a:pt x="21180" y="0"/>
                      </a:cubicBezTo>
                      <a:cubicBezTo>
                        <a:pt x="9457" y="0"/>
                        <a:pt x="0" y="9487"/>
                        <a:pt x="0" y="21195"/>
                      </a:cubicBezTo>
                      <a:cubicBezTo>
                        <a:pt x="0" y="32925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1" name="Forma libre 420">
                  <a:extLst>
                    <a:ext uri="{FF2B5EF4-FFF2-40B4-BE49-F238E27FC236}">
                      <a16:creationId xmlns:a16="http://schemas.microsoft.com/office/drawing/2014/main" id="{F1846036-53A2-8F3A-1AB5-22DCD837D865}"/>
                    </a:ext>
                  </a:extLst>
                </p:cNvPr>
                <p:cNvSpPr/>
                <p:nvPr/>
              </p:nvSpPr>
              <p:spPr>
                <a:xfrm>
                  <a:off x="6207451" y="4442311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5 h 42373"/>
                    <a:gd name="connsiteX2" fmla="*/ 21179 w 42358"/>
                    <a:gd name="connsiteY2" fmla="*/ 0 h 42373"/>
                    <a:gd name="connsiteX3" fmla="*/ 0 w 42358"/>
                    <a:gd name="connsiteY3" fmla="*/ 21195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87" y="0"/>
                        <a:pt x="21179" y="0"/>
                      </a:cubicBezTo>
                      <a:cubicBezTo>
                        <a:pt x="9494" y="0"/>
                        <a:pt x="0" y="9487"/>
                        <a:pt x="0" y="21195"/>
                      </a:cubicBezTo>
                      <a:cubicBezTo>
                        <a:pt x="0" y="32925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2" name="Forma libre 421">
                  <a:extLst>
                    <a:ext uri="{FF2B5EF4-FFF2-40B4-BE49-F238E27FC236}">
                      <a16:creationId xmlns:a16="http://schemas.microsoft.com/office/drawing/2014/main" id="{F484FB90-E8B3-17B1-53F5-33BFA3C0EC9B}"/>
                    </a:ext>
                  </a:extLst>
                </p:cNvPr>
                <p:cNvSpPr/>
                <p:nvPr/>
              </p:nvSpPr>
              <p:spPr>
                <a:xfrm>
                  <a:off x="6260519" y="4442311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95 h 42373"/>
                    <a:gd name="connsiteX2" fmla="*/ 21142 w 42359"/>
                    <a:gd name="connsiteY2" fmla="*/ 0 h 42373"/>
                    <a:gd name="connsiteX3" fmla="*/ 0 w 42359"/>
                    <a:gd name="connsiteY3" fmla="*/ 21195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88" y="0"/>
                        <a:pt x="21142" y="0"/>
                      </a:cubicBezTo>
                      <a:cubicBezTo>
                        <a:pt x="9457" y="0"/>
                        <a:pt x="0" y="9487"/>
                        <a:pt x="0" y="21195"/>
                      </a:cubicBezTo>
                      <a:cubicBezTo>
                        <a:pt x="0" y="3292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3" name="Forma libre 422">
                  <a:extLst>
                    <a:ext uri="{FF2B5EF4-FFF2-40B4-BE49-F238E27FC236}">
                      <a16:creationId xmlns:a16="http://schemas.microsoft.com/office/drawing/2014/main" id="{8D9D1593-14E1-050C-4982-579CF1C04ECF}"/>
                    </a:ext>
                  </a:extLst>
                </p:cNvPr>
                <p:cNvSpPr/>
                <p:nvPr/>
              </p:nvSpPr>
              <p:spPr>
                <a:xfrm>
                  <a:off x="6313528" y="4442311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95 h 42373"/>
                    <a:gd name="connsiteX2" fmla="*/ 21209 w 42388"/>
                    <a:gd name="connsiteY2" fmla="*/ 0 h 42373"/>
                    <a:gd name="connsiteX3" fmla="*/ 0 w 42388"/>
                    <a:gd name="connsiteY3" fmla="*/ 21195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195"/>
                      </a:cubicBezTo>
                      <a:cubicBezTo>
                        <a:pt x="42389" y="9487"/>
                        <a:pt x="32887" y="0"/>
                        <a:pt x="21209" y="0"/>
                      </a:cubicBezTo>
                      <a:cubicBezTo>
                        <a:pt x="9494" y="0"/>
                        <a:pt x="0" y="9487"/>
                        <a:pt x="0" y="21195"/>
                      </a:cubicBezTo>
                      <a:cubicBezTo>
                        <a:pt x="-8" y="3292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4" name="Forma libre 423">
                  <a:extLst>
                    <a:ext uri="{FF2B5EF4-FFF2-40B4-BE49-F238E27FC236}">
                      <a16:creationId xmlns:a16="http://schemas.microsoft.com/office/drawing/2014/main" id="{AAB7CABC-B978-02CE-112D-2D82CEF379A2}"/>
                    </a:ext>
                  </a:extLst>
                </p:cNvPr>
                <p:cNvSpPr/>
                <p:nvPr/>
              </p:nvSpPr>
              <p:spPr>
                <a:xfrm>
                  <a:off x="6366597" y="4442311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95 h 42373"/>
                    <a:gd name="connsiteX2" fmla="*/ 21210 w 42389"/>
                    <a:gd name="connsiteY2" fmla="*/ 0 h 42373"/>
                    <a:gd name="connsiteX3" fmla="*/ 0 w 42389"/>
                    <a:gd name="connsiteY3" fmla="*/ 21195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925"/>
                        <a:pt x="42389" y="21195"/>
                      </a:cubicBezTo>
                      <a:cubicBezTo>
                        <a:pt x="42389" y="9487"/>
                        <a:pt x="32888" y="0"/>
                        <a:pt x="21210" y="0"/>
                      </a:cubicBezTo>
                      <a:cubicBezTo>
                        <a:pt x="9494" y="0"/>
                        <a:pt x="0" y="9487"/>
                        <a:pt x="0" y="21195"/>
                      </a:cubicBezTo>
                      <a:cubicBezTo>
                        <a:pt x="0" y="32925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5" name="Forma libre 424">
                  <a:extLst>
                    <a:ext uri="{FF2B5EF4-FFF2-40B4-BE49-F238E27FC236}">
                      <a16:creationId xmlns:a16="http://schemas.microsoft.com/office/drawing/2014/main" id="{DB7BED71-291C-66D1-C384-8D21BF7F0426}"/>
                    </a:ext>
                  </a:extLst>
                </p:cNvPr>
                <p:cNvSpPr/>
                <p:nvPr/>
              </p:nvSpPr>
              <p:spPr>
                <a:xfrm>
                  <a:off x="6419666" y="4442311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95 h 42373"/>
                    <a:gd name="connsiteX2" fmla="*/ 21172 w 42351"/>
                    <a:gd name="connsiteY2" fmla="*/ 0 h 42373"/>
                    <a:gd name="connsiteX3" fmla="*/ 0 w 42351"/>
                    <a:gd name="connsiteY3" fmla="*/ 21195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925"/>
                        <a:pt x="42351" y="21195"/>
                      </a:cubicBezTo>
                      <a:cubicBezTo>
                        <a:pt x="42351" y="9487"/>
                        <a:pt x="32850" y="0"/>
                        <a:pt x="21172" y="0"/>
                      </a:cubicBezTo>
                      <a:cubicBezTo>
                        <a:pt x="9456" y="0"/>
                        <a:pt x="0" y="9487"/>
                        <a:pt x="0" y="21195"/>
                      </a:cubicBezTo>
                      <a:cubicBezTo>
                        <a:pt x="0" y="32925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6" name="Forma libre 425">
                  <a:extLst>
                    <a:ext uri="{FF2B5EF4-FFF2-40B4-BE49-F238E27FC236}">
                      <a16:creationId xmlns:a16="http://schemas.microsoft.com/office/drawing/2014/main" id="{8759924F-84C3-8235-97C0-DF1065AA3100}"/>
                    </a:ext>
                  </a:extLst>
                </p:cNvPr>
                <p:cNvSpPr/>
                <p:nvPr/>
              </p:nvSpPr>
              <p:spPr>
                <a:xfrm>
                  <a:off x="6472704" y="4442311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95 h 42373"/>
                    <a:gd name="connsiteX2" fmla="*/ 21217 w 42389"/>
                    <a:gd name="connsiteY2" fmla="*/ 0 h 42373"/>
                    <a:gd name="connsiteX3" fmla="*/ 0 w 42389"/>
                    <a:gd name="connsiteY3" fmla="*/ 21195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925"/>
                        <a:pt x="42389" y="21195"/>
                      </a:cubicBezTo>
                      <a:cubicBezTo>
                        <a:pt x="42389" y="9487"/>
                        <a:pt x="32888" y="0"/>
                        <a:pt x="21217" y="0"/>
                      </a:cubicBezTo>
                      <a:cubicBezTo>
                        <a:pt x="9502" y="0"/>
                        <a:pt x="0" y="9487"/>
                        <a:pt x="0" y="21195"/>
                      </a:cubicBezTo>
                      <a:cubicBezTo>
                        <a:pt x="-8" y="32925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7" name="Forma libre 426">
                  <a:extLst>
                    <a:ext uri="{FF2B5EF4-FFF2-40B4-BE49-F238E27FC236}">
                      <a16:creationId xmlns:a16="http://schemas.microsoft.com/office/drawing/2014/main" id="{1CD9C47B-7B6D-6BF6-E043-E1F77DB61D7A}"/>
                    </a:ext>
                  </a:extLst>
                </p:cNvPr>
                <p:cNvSpPr/>
                <p:nvPr/>
              </p:nvSpPr>
              <p:spPr>
                <a:xfrm>
                  <a:off x="6525773" y="4442311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5 h 42373"/>
                    <a:gd name="connsiteX2" fmla="*/ 21179 w 42358"/>
                    <a:gd name="connsiteY2" fmla="*/ 0 h 42373"/>
                    <a:gd name="connsiteX3" fmla="*/ 0 w 42358"/>
                    <a:gd name="connsiteY3" fmla="*/ 21195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87" y="0"/>
                        <a:pt x="21179" y="0"/>
                      </a:cubicBezTo>
                      <a:cubicBezTo>
                        <a:pt x="9464" y="0"/>
                        <a:pt x="0" y="9487"/>
                        <a:pt x="0" y="21195"/>
                      </a:cubicBezTo>
                      <a:cubicBezTo>
                        <a:pt x="0" y="32925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8" name="Forma libre 427">
                  <a:extLst>
                    <a:ext uri="{FF2B5EF4-FFF2-40B4-BE49-F238E27FC236}">
                      <a16:creationId xmlns:a16="http://schemas.microsoft.com/office/drawing/2014/main" id="{319E5647-5412-1B06-7A30-5821A4331350}"/>
                    </a:ext>
                  </a:extLst>
                </p:cNvPr>
                <p:cNvSpPr/>
                <p:nvPr/>
              </p:nvSpPr>
              <p:spPr>
                <a:xfrm>
                  <a:off x="6578804" y="4442311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95 h 42373"/>
                    <a:gd name="connsiteX2" fmla="*/ 21180 w 42359"/>
                    <a:gd name="connsiteY2" fmla="*/ 0 h 42373"/>
                    <a:gd name="connsiteX3" fmla="*/ 0 w 42359"/>
                    <a:gd name="connsiteY3" fmla="*/ 21195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58" y="0"/>
                        <a:pt x="21180" y="0"/>
                      </a:cubicBezTo>
                      <a:cubicBezTo>
                        <a:pt x="9494" y="0"/>
                        <a:pt x="0" y="9487"/>
                        <a:pt x="0" y="21195"/>
                      </a:cubicBezTo>
                      <a:cubicBezTo>
                        <a:pt x="0" y="32925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9" name="Forma libre 428">
                  <a:extLst>
                    <a:ext uri="{FF2B5EF4-FFF2-40B4-BE49-F238E27FC236}">
                      <a16:creationId xmlns:a16="http://schemas.microsoft.com/office/drawing/2014/main" id="{1D6F9D37-6366-EA6A-2B47-B49C0C7D022A}"/>
                    </a:ext>
                  </a:extLst>
                </p:cNvPr>
                <p:cNvSpPr/>
                <p:nvPr/>
              </p:nvSpPr>
              <p:spPr>
                <a:xfrm>
                  <a:off x="5783043" y="4495410"/>
                  <a:ext cx="42343" cy="42329"/>
                </a:xfrm>
                <a:custGeom>
                  <a:avLst/>
                  <a:gdLst>
                    <a:gd name="connsiteX0" fmla="*/ 21179 w 42343"/>
                    <a:gd name="connsiteY0" fmla="*/ 42329 h 42329"/>
                    <a:gd name="connsiteX1" fmla="*/ 42344 w 42343"/>
                    <a:gd name="connsiteY1" fmla="*/ 21127 h 42329"/>
                    <a:gd name="connsiteX2" fmla="*/ 21179 w 42343"/>
                    <a:gd name="connsiteY2" fmla="*/ 0 h 42329"/>
                    <a:gd name="connsiteX3" fmla="*/ 0 w 42343"/>
                    <a:gd name="connsiteY3" fmla="*/ 21127 h 42329"/>
                    <a:gd name="connsiteX4" fmla="*/ 21179 w 42343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29">
                      <a:moveTo>
                        <a:pt x="21179" y="42329"/>
                      </a:moveTo>
                      <a:cubicBezTo>
                        <a:pt x="32865" y="42329"/>
                        <a:pt x="42344" y="32842"/>
                        <a:pt x="42344" y="21127"/>
                      </a:cubicBezTo>
                      <a:cubicBezTo>
                        <a:pt x="42344" y="9479"/>
                        <a:pt x="32865" y="0"/>
                        <a:pt x="21179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50"/>
                        <a:pt x="9479" y="42329"/>
                        <a:pt x="21179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0" name="Forma libre 429">
                  <a:extLst>
                    <a:ext uri="{FF2B5EF4-FFF2-40B4-BE49-F238E27FC236}">
                      <a16:creationId xmlns:a16="http://schemas.microsoft.com/office/drawing/2014/main" id="{5D265FCC-A44F-1FA9-9D3A-8B6B8F4B78A0}"/>
                    </a:ext>
                  </a:extLst>
                </p:cNvPr>
                <p:cNvSpPr/>
                <p:nvPr/>
              </p:nvSpPr>
              <p:spPr>
                <a:xfrm>
                  <a:off x="5836082" y="4495410"/>
                  <a:ext cx="42373" cy="42329"/>
                </a:xfrm>
                <a:custGeom>
                  <a:avLst/>
                  <a:gdLst>
                    <a:gd name="connsiteX0" fmla="*/ 21194 w 42373"/>
                    <a:gd name="connsiteY0" fmla="*/ 42329 h 42329"/>
                    <a:gd name="connsiteX1" fmla="*/ 42374 w 42373"/>
                    <a:gd name="connsiteY1" fmla="*/ 21127 h 42329"/>
                    <a:gd name="connsiteX2" fmla="*/ 21194 w 42373"/>
                    <a:gd name="connsiteY2" fmla="*/ 0 h 42329"/>
                    <a:gd name="connsiteX3" fmla="*/ 0 w 42373"/>
                    <a:gd name="connsiteY3" fmla="*/ 21127 h 42329"/>
                    <a:gd name="connsiteX4" fmla="*/ 21194 w 42373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29">
                      <a:moveTo>
                        <a:pt x="21194" y="42329"/>
                      </a:moveTo>
                      <a:cubicBezTo>
                        <a:pt x="32895" y="42329"/>
                        <a:pt x="42374" y="32842"/>
                        <a:pt x="42374" y="21127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50"/>
                        <a:pt x="9479" y="42329"/>
                        <a:pt x="21194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1" name="Forma libre 430">
                  <a:extLst>
                    <a:ext uri="{FF2B5EF4-FFF2-40B4-BE49-F238E27FC236}">
                      <a16:creationId xmlns:a16="http://schemas.microsoft.com/office/drawing/2014/main" id="{2EEE17E1-D751-4525-EF48-4F2B515172AE}"/>
                    </a:ext>
                  </a:extLst>
                </p:cNvPr>
                <p:cNvSpPr/>
                <p:nvPr/>
              </p:nvSpPr>
              <p:spPr>
                <a:xfrm>
                  <a:off x="5889151" y="4495410"/>
                  <a:ext cx="42373" cy="42329"/>
                </a:xfrm>
                <a:custGeom>
                  <a:avLst/>
                  <a:gdLst>
                    <a:gd name="connsiteX0" fmla="*/ 21179 w 42373"/>
                    <a:gd name="connsiteY0" fmla="*/ 42329 h 42329"/>
                    <a:gd name="connsiteX1" fmla="*/ 42374 w 42373"/>
                    <a:gd name="connsiteY1" fmla="*/ 21127 h 42329"/>
                    <a:gd name="connsiteX2" fmla="*/ 21179 w 42373"/>
                    <a:gd name="connsiteY2" fmla="*/ 0 h 42329"/>
                    <a:gd name="connsiteX3" fmla="*/ 0 w 42373"/>
                    <a:gd name="connsiteY3" fmla="*/ 21127 h 42329"/>
                    <a:gd name="connsiteX4" fmla="*/ 21179 w 42373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29">
                      <a:moveTo>
                        <a:pt x="21179" y="42329"/>
                      </a:moveTo>
                      <a:cubicBezTo>
                        <a:pt x="32857" y="42329"/>
                        <a:pt x="42374" y="32842"/>
                        <a:pt x="42374" y="21127"/>
                      </a:cubicBezTo>
                      <a:cubicBezTo>
                        <a:pt x="42374" y="9479"/>
                        <a:pt x="32857" y="0"/>
                        <a:pt x="21179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50"/>
                        <a:pt x="9479" y="42329"/>
                        <a:pt x="21179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2" name="Forma libre 431">
                  <a:extLst>
                    <a:ext uri="{FF2B5EF4-FFF2-40B4-BE49-F238E27FC236}">
                      <a16:creationId xmlns:a16="http://schemas.microsoft.com/office/drawing/2014/main" id="{867CFA61-0462-A9E8-3713-8D79E1E879FB}"/>
                    </a:ext>
                  </a:extLst>
                </p:cNvPr>
                <p:cNvSpPr/>
                <p:nvPr/>
              </p:nvSpPr>
              <p:spPr>
                <a:xfrm>
                  <a:off x="5942190" y="4495410"/>
                  <a:ext cx="42358" cy="42329"/>
                </a:xfrm>
                <a:custGeom>
                  <a:avLst/>
                  <a:gdLst>
                    <a:gd name="connsiteX0" fmla="*/ 21194 w 42358"/>
                    <a:gd name="connsiteY0" fmla="*/ 42329 h 42329"/>
                    <a:gd name="connsiteX1" fmla="*/ 42359 w 42358"/>
                    <a:gd name="connsiteY1" fmla="*/ 21127 h 42329"/>
                    <a:gd name="connsiteX2" fmla="*/ 21194 w 42358"/>
                    <a:gd name="connsiteY2" fmla="*/ 0 h 42329"/>
                    <a:gd name="connsiteX3" fmla="*/ 0 w 42358"/>
                    <a:gd name="connsiteY3" fmla="*/ 21127 h 42329"/>
                    <a:gd name="connsiteX4" fmla="*/ 21194 w 42358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9">
                      <a:moveTo>
                        <a:pt x="21194" y="42329"/>
                      </a:moveTo>
                      <a:cubicBezTo>
                        <a:pt x="32895" y="42329"/>
                        <a:pt x="42359" y="32842"/>
                        <a:pt x="42359" y="21127"/>
                      </a:cubicBezTo>
                      <a:cubicBezTo>
                        <a:pt x="42359" y="9479"/>
                        <a:pt x="32895" y="0"/>
                        <a:pt x="21194" y="0"/>
                      </a:cubicBezTo>
                      <a:cubicBezTo>
                        <a:pt x="9464" y="0"/>
                        <a:pt x="0" y="9479"/>
                        <a:pt x="0" y="21127"/>
                      </a:cubicBezTo>
                      <a:cubicBezTo>
                        <a:pt x="0" y="32850"/>
                        <a:pt x="9464" y="42329"/>
                        <a:pt x="21194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3" name="Forma libre 432">
                  <a:extLst>
                    <a:ext uri="{FF2B5EF4-FFF2-40B4-BE49-F238E27FC236}">
                      <a16:creationId xmlns:a16="http://schemas.microsoft.com/office/drawing/2014/main" id="{8F6F8AEA-4C6B-85F4-780E-A6D931B26C95}"/>
                    </a:ext>
                  </a:extLst>
                </p:cNvPr>
                <p:cNvSpPr/>
                <p:nvPr/>
              </p:nvSpPr>
              <p:spPr>
                <a:xfrm>
                  <a:off x="5995243" y="4495410"/>
                  <a:ext cx="42358" cy="42329"/>
                </a:xfrm>
                <a:custGeom>
                  <a:avLst/>
                  <a:gdLst>
                    <a:gd name="connsiteX0" fmla="*/ 21164 w 42358"/>
                    <a:gd name="connsiteY0" fmla="*/ 42329 h 42329"/>
                    <a:gd name="connsiteX1" fmla="*/ 42359 w 42358"/>
                    <a:gd name="connsiteY1" fmla="*/ 21127 h 42329"/>
                    <a:gd name="connsiteX2" fmla="*/ 21164 w 42358"/>
                    <a:gd name="connsiteY2" fmla="*/ 0 h 42329"/>
                    <a:gd name="connsiteX3" fmla="*/ 0 w 42358"/>
                    <a:gd name="connsiteY3" fmla="*/ 21127 h 42329"/>
                    <a:gd name="connsiteX4" fmla="*/ 21164 w 42358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9">
                      <a:moveTo>
                        <a:pt x="21164" y="42329"/>
                      </a:moveTo>
                      <a:cubicBezTo>
                        <a:pt x="32880" y="42329"/>
                        <a:pt x="42359" y="32842"/>
                        <a:pt x="42359" y="21127"/>
                      </a:cubicBezTo>
                      <a:cubicBezTo>
                        <a:pt x="42359" y="9479"/>
                        <a:pt x="32880" y="0"/>
                        <a:pt x="21164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50"/>
                        <a:pt x="9479" y="42329"/>
                        <a:pt x="21164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4" name="Forma libre 433">
                  <a:extLst>
                    <a:ext uri="{FF2B5EF4-FFF2-40B4-BE49-F238E27FC236}">
                      <a16:creationId xmlns:a16="http://schemas.microsoft.com/office/drawing/2014/main" id="{15170F18-4FBB-896E-499F-7BF501D6F4BA}"/>
                    </a:ext>
                  </a:extLst>
                </p:cNvPr>
                <p:cNvSpPr/>
                <p:nvPr/>
              </p:nvSpPr>
              <p:spPr>
                <a:xfrm>
                  <a:off x="6048282" y="4495410"/>
                  <a:ext cx="42389" cy="42329"/>
                </a:xfrm>
                <a:custGeom>
                  <a:avLst/>
                  <a:gdLst>
                    <a:gd name="connsiteX0" fmla="*/ 21195 w 42389"/>
                    <a:gd name="connsiteY0" fmla="*/ 42329 h 42329"/>
                    <a:gd name="connsiteX1" fmla="*/ 42389 w 42389"/>
                    <a:gd name="connsiteY1" fmla="*/ 21127 h 42329"/>
                    <a:gd name="connsiteX2" fmla="*/ 21195 w 42389"/>
                    <a:gd name="connsiteY2" fmla="*/ 0 h 42329"/>
                    <a:gd name="connsiteX3" fmla="*/ 0 w 42389"/>
                    <a:gd name="connsiteY3" fmla="*/ 21127 h 42329"/>
                    <a:gd name="connsiteX4" fmla="*/ 21195 w 42389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29">
                      <a:moveTo>
                        <a:pt x="21195" y="42329"/>
                      </a:moveTo>
                      <a:cubicBezTo>
                        <a:pt x="32895" y="42329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195" y="0"/>
                      </a:cubicBezTo>
                      <a:cubicBezTo>
                        <a:pt x="9501" y="0"/>
                        <a:pt x="0" y="9479"/>
                        <a:pt x="0" y="21127"/>
                      </a:cubicBezTo>
                      <a:cubicBezTo>
                        <a:pt x="0" y="32850"/>
                        <a:pt x="9494" y="42329"/>
                        <a:pt x="21195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5" name="Forma libre 434">
                  <a:extLst>
                    <a:ext uri="{FF2B5EF4-FFF2-40B4-BE49-F238E27FC236}">
                      <a16:creationId xmlns:a16="http://schemas.microsoft.com/office/drawing/2014/main" id="{4020957F-5F7A-4644-CF36-A05CDB589E61}"/>
                    </a:ext>
                  </a:extLst>
                </p:cNvPr>
                <p:cNvSpPr/>
                <p:nvPr/>
              </p:nvSpPr>
              <p:spPr>
                <a:xfrm>
                  <a:off x="6101328" y="4495410"/>
                  <a:ext cx="42366" cy="42329"/>
                </a:xfrm>
                <a:custGeom>
                  <a:avLst/>
                  <a:gdLst>
                    <a:gd name="connsiteX0" fmla="*/ 21187 w 42366"/>
                    <a:gd name="connsiteY0" fmla="*/ 42329 h 42329"/>
                    <a:gd name="connsiteX1" fmla="*/ 42367 w 42366"/>
                    <a:gd name="connsiteY1" fmla="*/ 21127 h 42329"/>
                    <a:gd name="connsiteX2" fmla="*/ 21187 w 42366"/>
                    <a:gd name="connsiteY2" fmla="*/ 0 h 42329"/>
                    <a:gd name="connsiteX3" fmla="*/ 0 w 42366"/>
                    <a:gd name="connsiteY3" fmla="*/ 21127 h 42329"/>
                    <a:gd name="connsiteX4" fmla="*/ 21187 w 42366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29">
                      <a:moveTo>
                        <a:pt x="21187" y="42329"/>
                      </a:moveTo>
                      <a:cubicBezTo>
                        <a:pt x="32902" y="42329"/>
                        <a:pt x="42367" y="32842"/>
                        <a:pt x="42367" y="21127"/>
                      </a:cubicBezTo>
                      <a:cubicBezTo>
                        <a:pt x="42367" y="9479"/>
                        <a:pt x="32902" y="0"/>
                        <a:pt x="21187" y="0"/>
                      </a:cubicBezTo>
                      <a:cubicBezTo>
                        <a:pt x="9517" y="0"/>
                        <a:pt x="0" y="9479"/>
                        <a:pt x="0" y="21127"/>
                      </a:cubicBezTo>
                      <a:cubicBezTo>
                        <a:pt x="0" y="32850"/>
                        <a:pt x="9517" y="42329"/>
                        <a:pt x="21187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6" name="Forma libre 435">
                  <a:extLst>
                    <a:ext uri="{FF2B5EF4-FFF2-40B4-BE49-F238E27FC236}">
                      <a16:creationId xmlns:a16="http://schemas.microsoft.com/office/drawing/2014/main" id="{309FCAA3-643B-6B1D-FC2A-BF3ED55A1D9B}"/>
                    </a:ext>
                  </a:extLst>
                </p:cNvPr>
                <p:cNvSpPr/>
                <p:nvPr/>
              </p:nvSpPr>
              <p:spPr>
                <a:xfrm>
                  <a:off x="6154412" y="4495410"/>
                  <a:ext cx="42351" cy="42329"/>
                </a:xfrm>
                <a:custGeom>
                  <a:avLst/>
                  <a:gdLst>
                    <a:gd name="connsiteX0" fmla="*/ 21180 w 42351"/>
                    <a:gd name="connsiteY0" fmla="*/ 42329 h 42329"/>
                    <a:gd name="connsiteX1" fmla="*/ 42351 w 42351"/>
                    <a:gd name="connsiteY1" fmla="*/ 21127 h 42329"/>
                    <a:gd name="connsiteX2" fmla="*/ 21180 w 42351"/>
                    <a:gd name="connsiteY2" fmla="*/ 0 h 42329"/>
                    <a:gd name="connsiteX3" fmla="*/ 0 w 42351"/>
                    <a:gd name="connsiteY3" fmla="*/ 21127 h 42329"/>
                    <a:gd name="connsiteX4" fmla="*/ 21180 w 42351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29">
                      <a:moveTo>
                        <a:pt x="21180" y="42329"/>
                      </a:moveTo>
                      <a:cubicBezTo>
                        <a:pt x="32888" y="42329"/>
                        <a:pt x="42351" y="32842"/>
                        <a:pt x="42351" y="21127"/>
                      </a:cubicBezTo>
                      <a:cubicBezTo>
                        <a:pt x="42351" y="9479"/>
                        <a:pt x="32888" y="0"/>
                        <a:pt x="21180" y="0"/>
                      </a:cubicBezTo>
                      <a:cubicBezTo>
                        <a:pt x="9457" y="0"/>
                        <a:pt x="0" y="9479"/>
                        <a:pt x="0" y="21127"/>
                      </a:cubicBezTo>
                      <a:cubicBezTo>
                        <a:pt x="0" y="32850"/>
                        <a:pt x="9464" y="42329"/>
                        <a:pt x="21180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7" name="Forma libre 436">
                  <a:extLst>
                    <a:ext uri="{FF2B5EF4-FFF2-40B4-BE49-F238E27FC236}">
                      <a16:creationId xmlns:a16="http://schemas.microsoft.com/office/drawing/2014/main" id="{E934E893-29F4-4A28-F74C-9E21B2306FEB}"/>
                    </a:ext>
                  </a:extLst>
                </p:cNvPr>
                <p:cNvSpPr/>
                <p:nvPr/>
              </p:nvSpPr>
              <p:spPr>
                <a:xfrm>
                  <a:off x="6207451" y="4495410"/>
                  <a:ext cx="42358" cy="42329"/>
                </a:xfrm>
                <a:custGeom>
                  <a:avLst/>
                  <a:gdLst>
                    <a:gd name="connsiteX0" fmla="*/ 21179 w 42358"/>
                    <a:gd name="connsiteY0" fmla="*/ 42329 h 42329"/>
                    <a:gd name="connsiteX1" fmla="*/ 42359 w 42358"/>
                    <a:gd name="connsiteY1" fmla="*/ 21127 h 42329"/>
                    <a:gd name="connsiteX2" fmla="*/ 21179 w 42358"/>
                    <a:gd name="connsiteY2" fmla="*/ 0 h 42329"/>
                    <a:gd name="connsiteX3" fmla="*/ 0 w 42358"/>
                    <a:gd name="connsiteY3" fmla="*/ 21127 h 42329"/>
                    <a:gd name="connsiteX4" fmla="*/ 21179 w 42358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9">
                      <a:moveTo>
                        <a:pt x="21179" y="42329"/>
                      </a:moveTo>
                      <a:cubicBezTo>
                        <a:pt x="32895" y="42329"/>
                        <a:pt x="42359" y="32842"/>
                        <a:pt x="42359" y="2112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0" y="32850"/>
                        <a:pt x="9494" y="42329"/>
                        <a:pt x="21179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8" name="Forma libre 437">
                  <a:extLst>
                    <a:ext uri="{FF2B5EF4-FFF2-40B4-BE49-F238E27FC236}">
                      <a16:creationId xmlns:a16="http://schemas.microsoft.com/office/drawing/2014/main" id="{7850C43E-1F2F-0612-B5AB-8E12C489B592}"/>
                    </a:ext>
                  </a:extLst>
                </p:cNvPr>
                <p:cNvSpPr/>
                <p:nvPr/>
              </p:nvSpPr>
              <p:spPr>
                <a:xfrm>
                  <a:off x="6260519" y="4495410"/>
                  <a:ext cx="42359" cy="42329"/>
                </a:xfrm>
                <a:custGeom>
                  <a:avLst/>
                  <a:gdLst>
                    <a:gd name="connsiteX0" fmla="*/ 21142 w 42359"/>
                    <a:gd name="connsiteY0" fmla="*/ 42329 h 42329"/>
                    <a:gd name="connsiteX1" fmla="*/ 42359 w 42359"/>
                    <a:gd name="connsiteY1" fmla="*/ 21127 h 42329"/>
                    <a:gd name="connsiteX2" fmla="*/ 21142 w 42359"/>
                    <a:gd name="connsiteY2" fmla="*/ 0 h 42329"/>
                    <a:gd name="connsiteX3" fmla="*/ 0 w 42359"/>
                    <a:gd name="connsiteY3" fmla="*/ 21127 h 42329"/>
                    <a:gd name="connsiteX4" fmla="*/ 21142 w 42359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29">
                      <a:moveTo>
                        <a:pt x="21142" y="42329"/>
                      </a:moveTo>
                      <a:cubicBezTo>
                        <a:pt x="32888" y="42329"/>
                        <a:pt x="42359" y="32842"/>
                        <a:pt x="42359" y="21127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127"/>
                      </a:cubicBezTo>
                      <a:cubicBezTo>
                        <a:pt x="0" y="32850"/>
                        <a:pt x="9464" y="42329"/>
                        <a:pt x="21142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9" name="Forma libre 438">
                  <a:extLst>
                    <a:ext uri="{FF2B5EF4-FFF2-40B4-BE49-F238E27FC236}">
                      <a16:creationId xmlns:a16="http://schemas.microsoft.com/office/drawing/2014/main" id="{8C77FE66-AF76-90FE-BF64-D6CB2B85ECAB}"/>
                    </a:ext>
                  </a:extLst>
                </p:cNvPr>
                <p:cNvSpPr/>
                <p:nvPr/>
              </p:nvSpPr>
              <p:spPr>
                <a:xfrm>
                  <a:off x="6313528" y="4495410"/>
                  <a:ext cx="42388" cy="42329"/>
                </a:xfrm>
                <a:custGeom>
                  <a:avLst/>
                  <a:gdLst>
                    <a:gd name="connsiteX0" fmla="*/ 21209 w 42388"/>
                    <a:gd name="connsiteY0" fmla="*/ 42329 h 42329"/>
                    <a:gd name="connsiteX1" fmla="*/ 42389 w 42388"/>
                    <a:gd name="connsiteY1" fmla="*/ 21127 h 42329"/>
                    <a:gd name="connsiteX2" fmla="*/ 21209 w 42388"/>
                    <a:gd name="connsiteY2" fmla="*/ 0 h 42329"/>
                    <a:gd name="connsiteX3" fmla="*/ 0 w 42388"/>
                    <a:gd name="connsiteY3" fmla="*/ 21127 h 42329"/>
                    <a:gd name="connsiteX4" fmla="*/ 21209 w 42388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29">
                      <a:moveTo>
                        <a:pt x="21209" y="42329"/>
                      </a:moveTo>
                      <a:cubicBezTo>
                        <a:pt x="32895" y="42329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-8" y="32850"/>
                        <a:pt x="9494" y="42329"/>
                        <a:pt x="21209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0" name="Forma libre 439">
                  <a:extLst>
                    <a:ext uri="{FF2B5EF4-FFF2-40B4-BE49-F238E27FC236}">
                      <a16:creationId xmlns:a16="http://schemas.microsoft.com/office/drawing/2014/main" id="{F79DFFD8-5721-029F-144E-B543BC59917D}"/>
                    </a:ext>
                  </a:extLst>
                </p:cNvPr>
                <p:cNvSpPr/>
                <p:nvPr/>
              </p:nvSpPr>
              <p:spPr>
                <a:xfrm>
                  <a:off x="5783043" y="4548441"/>
                  <a:ext cx="42343" cy="42336"/>
                </a:xfrm>
                <a:custGeom>
                  <a:avLst/>
                  <a:gdLst>
                    <a:gd name="connsiteX0" fmla="*/ 21179 w 42343"/>
                    <a:gd name="connsiteY0" fmla="*/ 42336 h 42336"/>
                    <a:gd name="connsiteX1" fmla="*/ 42344 w 42343"/>
                    <a:gd name="connsiteY1" fmla="*/ 21209 h 42336"/>
                    <a:gd name="connsiteX2" fmla="*/ 21179 w 42343"/>
                    <a:gd name="connsiteY2" fmla="*/ 0 h 42336"/>
                    <a:gd name="connsiteX3" fmla="*/ 0 w 42343"/>
                    <a:gd name="connsiteY3" fmla="*/ 21209 h 42336"/>
                    <a:gd name="connsiteX4" fmla="*/ 21179 w 4234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36">
                      <a:moveTo>
                        <a:pt x="21179" y="42336"/>
                      </a:moveTo>
                      <a:cubicBezTo>
                        <a:pt x="32865" y="42336"/>
                        <a:pt x="42344" y="32835"/>
                        <a:pt x="42344" y="21209"/>
                      </a:cubicBezTo>
                      <a:cubicBezTo>
                        <a:pt x="42344" y="9472"/>
                        <a:pt x="32865" y="0"/>
                        <a:pt x="21179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835"/>
                        <a:pt x="9479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1" name="Forma libre 440">
                  <a:extLst>
                    <a:ext uri="{FF2B5EF4-FFF2-40B4-BE49-F238E27FC236}">
                      <a16:creationId xmlns:a16="http://schemas.microsoft.com/office/drawing/2014/main" id="{8FF37A2B-6D73-994B-86C2-B2D77F243169}"/>
                    </a:ext>
                  </a:extLst>
                </p:cNvPr>
                <p:cNvSpPr/>
                <p:nvPr/>
              </p:nvSpPr>
              <p:spPr>
                <a:xfrm>
                  <a:off x="5836082" y="4548441"/>
                  <a:ext cx="42373" cy="42336"/>
                </a:xfrm>
                <a:custGeom>
                  <a:avLst/>
                  <a:gdLst>
                    <a:gd name="connsiteX0" fmla="*/ 21194 w 42373"/>
                    <a:gd name="connsiteY0" fmla="*/ 42336 h 42336"/>
                    <a:gd name="connsiteX1" fmla="*/ 42374 w 42373"/>
                    <a:gd name="connsiteY1" fmla="*/ 21209 h 42336"/>
                    <a:gd name="connsiteX2" fmla="*/ 21194 w 42373"/>
                    <a:gd name="connsiteY2" fmla="*/ 0 h 42336"/>
                    <a:gd name="connsiteX3" fmla="*/ 0 w 42373"/>
                    <a:gd name="connsiteY3" fmla="*/ 21209 h 42336"/>
                    <a:gd name="connsiteX4" fmla="*/ 21194 w 4237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36">
                      <a:moveTo>
                        <a:pt x="21194" y="42336"/>
                      </a:moveTo>
                      <a:cubicBezTo>
                        <a:pt x="32895" y="42336"/>
                        <a:pt x="42374" y="32835"/>
                        <a:pt x="42374" y="21209"/>
                      </a:cubicBezTo>
                      <a:cubicBezTo>
                        <a:pt x="42374" y="9472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835"/>
                        <a:pt x="9479" y="42336"/>
                        <a:pt x="2119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2" name="Forma libre 441">
                  <a:extLst>
                    <a:ext uri="{FF2B5EF4-FFF2-40B4-BE49-F238E27FC236}">
                      <a16:creationId xmlns:a16="http://schemas.microsoft.com/office/drawing/2014/main" id="{A3E58E44-84E8-DBCF-FCDD-985989881949}"/>
                    </a:ext>
                  </a:extLst>
                </p:cNvPr>
                <p:cNvSpPr/>
                <p:nvPr/>
              </p:nvSpPr>
              <p:spPr>
                <a:xfrm>
                  <a:off x="5889151" y="4548441"/>
                  <a:ext cx="42373" cy="42336"/>
                </a:xfrm>
                <a:custGeom>
                  <a:avLst/>
                  <a:gdLst>
                    <a:gd name="connsiteX0" fmla="*/ 21179 w 42373"/>
                    <a:gd name="connsiteY0" fmla="*/ 42336 h 42336"/>
                    <a:gd name="connsiteX1" fmla="*/ 42374 w 42373"/>
                    <a:gd name="connsiteY1" fmla="*/ 21209 h 42336"/>
                    <a:gd name="connsiteX2" fmla="*/ 21179 w 42373"/>
                    <a:gd name="connsiteY2" fmla="*/ 0 h 42336"/>
                    <a:gd name="connsiteX3" fmla="*/ 0 w 42373"/>
                    <a:gd name="connsiteY3" fmla="*/ 21209 h 42336"/>
                    <a:gd name="connsiteX4" fmla="*/ 21179 w 4237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36">
                      <a:moveTo>
                        <a:pt x="21179" y="42336"/>
                      </a:moveTo>
                      <a:cubicBezTo>
                        <a:pt x="32857" y="42336"/>
                        <a:pt x="42374" y="32835"/>
                        <a:pt x="42374" y="21209"/>
                      </a:cubicBezTo>
                      <a:cubicBezTo>
                        <a:pt x="42374" y="9472"/>
                        <a:pt x="32857" y="0"/>
                        <a:pt x="21179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835"/>
                        <a:pt x="9479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3" name="Forma libre 442">
                  <a:extLst>
                    <a:ext uri="{FF2B5EF4-FFF2-40B4-BE49-F238E27FC236}">
                      <a16:creationId xmlns:a16="http://schemas.microsoft.com/office/drawing/2014/main" id="{541F8EFE-D7F6-BC9F-7D5D-6B1B086E31A2}"/>
                    </a:ext>
                  </a:extLst>
                </p:cNvPr>
                <p:cNvSpPr/>
                <p:nvPr/>
              </p:nvSpPr>
              <p:spPr>
                <a:xfrm>
                  <a:off x="5942190" y="4548441"/>
                  <a:ext cx="42358" cy="42336"/>
                </a:xfrm>
                <a:custGeom>
                  <a:avLst/>
                  <a:gdLst>
                    <a:gd name="connsiteX0" fmla="*/ 21194 w 42358"/>
                    <a:gd name="connsiteY0" fmla="*/ 42336 h 42336"/>
                    <a:gd name="connsiteX1" fmla="*/ 42359 w 42358"/>
                    <a:gd name="connsiteY1" fmla="*/ 21209 h 42336"/>
                    <a:gd name="connsiteX2" fmla="*/ 21194 w 42358"/>
                    <a:gd name="connsiteY2" fmla="*/ 0 h 42336"/>
                    <a:gd name="connsiteX3" fmla="*/ 0 w 42358"/>
                    <a:gd name="connsiteY3" fmla="*/ 21209 h 42336"/>
                    <a:gd name="connsiteX4" fmla="*/ 21194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94" y="42336"/>
                      </a:moveTo>
                      <a:cubicBezTo>
                        <a:pt x="32895" y="42336"/>
                        <a:pt x="42359" y="32835"/>
                        <a:pt x="42359" y="21209"/>
                      </a:cubicBezTo>
                      <a:cubicBezTo>
                        <a:pt x="42359" y="9472"/>
                        <a:pt x="32895" y="0"/>
                        <a:pt x="21194" y="0"/>
                      </a:cubicBezTo>
                      <a:cubicBezTo>
                        <a:pt x="9464" y="0"/>
                        <a:pt x="0" y="9479"/>
                        <a:pt x="0" y="21209"/>
                      </a:cubicBezTo>
                      <a:cubicBezTo>
                        <a:pt x="0" y="32835"/>
                        <a:pt x="9464" y="42336"/>
                        <a:pt x="2119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4" name="Forma libre 443">
                  <a:extLst>
                    <a:ext uri="{FF2B5EF4-FFF2-40B4-BE49-F238E27FC236}">
                      <a16:creationId xmlns:a16="http://schemas.microsoft.com/office/drawing/2014/main" id="{828C94BD-BE70-224D-D130-A8AB01245B81}"/>
                    </a:ext>
                  </a:extLst>
                </p:cNvPr>
                <p:cNvSpPr/>
                <p:nvPr/>
              </p:nvSpPr>
              <p:spPr>
                <a:xfrm>
                  <a:off x="5995243" y="4548441"/>
                  <a:ext cx="42358" cy="42336"/>
                </a:xfrm>
                <a:custGeom>
                  <a:avLst/>
                  <a:gdLst>
                    <a:gd name="connsiteX0" fmla="*/ 21164 w 42358"/>
                    <a:gd name="connsiteY0" fmla="*/ 42336 h 42336"/>
                    <a:gd name="connsiteX1" fmla="*/ 42359 w 42358"/>
                    <a:gd name="connsiteY1" fmla="*/ 21209 h 42336"/>
                    <a:gd name="connsiteX2" fmla="*/ 21164 w 42358"/>
                    <a:gd name="connsiteY2" fmla="*/ 0 h 42336"/>
                    <a:gd name="connsiteX3" fmla="*/ 0 w 42358"/>
                    <a:gd name="connsiteY3" fmla="*/ 21209 h 42336"/>
                    <a:gd name="connsiteX4" fmla="*/ 21164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64" y="42336"/>
                      </a:moveTo>
                      <a:cubicBezTo>
                        <a:pt x="32880" y="42336"/>
                        <a:pt x="42359" y="32835"/>
                        <a:pt x="42359" y="21209"/>
                      </a:cubicBezTo>
                      <a:cubicBezTo>
                        <a:pt x="42359" y="9472"/>
                        <a:pt x="32880" y="0"/>
                        <a:pt x="21164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835"/>
                        <a:pt x="9479" y="42336"/>
                        <a:pt x="2116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5" name="Forma libre 444">
                  <a:extLst>
                    <a:ext uri="{FF2B5EF4-FFF2-40B4-BE49-F238E27FC236}">
                      <a16:creationId xmlns:a16="http://schemas.microsoft.com/office/drawing/2014/main" id="{FAC53D40-78B4-4130-F78F-60CF11260D85}"/>
                    </a:ext>
                  </a:extLst>
                </p:cNvPr>
                <p:cNvSpPr/>
                <p:nvPr/>
              </p:nvSpPr>
              <p:spPr>
                <a:xfrm>
                  <a:off x="6048282" y="4548441"/>
                  <a:ext cx="42389" cy="42336"/>
                </a:xfrm>
                <a:custGeom>
                  <a:avLst/>
                  <a:gdLst>
                    <a:gd name="connsiteX0" fmla="*/ 21195 w 42389"/>
                    <a:gd name="connsiteY0" fmla="*/ 42336 h 42336"/>
                    <a:gd name="connsiteX1" fmla="*/ 42389 w 42389"/>
                    <a:gd name="connsiteY1" fmla="*/ 21209 h 42336"/>
                    <a:gd name="connsiteX2" fmla="*/ 21195 w 42389"/>
                    <a:gd name="connsiteY2" fmla="*/ 0 h 42336"/>
                    <a:gd name="connsiteX3" fmla="*/ 0 w 42389"/>
                    <a:gd name="connsiteY3" fmla="*/ 21209 h 42336"/>
                    <a:gd name="connsiteX4" fmla="*/ 21195 w 42389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36">
                      <a:moveTo>
                        <a:pt x="21195" y="42336"/>
                      </a:moveTo>
                      <a:cubicBezTo>
                        <a:pt x="32895" y="42336"/>
                        <a:pt x="42389" y="32835"/>
                        <a:pt x="42389" y="21209"/>
                      </a:cubicBezTo>
                      <a:cubicBezTo>
                        <a:pt x="42389" y="9472"/>
                        <a:pt x="32887" y="0"/>
                        <a:pt x="21195" y="0"/>
                      </a:cubicBezTo>
                      <a:cubicBezTo>
                        <a:pt x="9501" y="0"/>
                        <a:pt x="0" y="9479"/>
                        <a:pt x="0" y="21209"/>
                      </a:cubicBezTo>
                      <a:cubicBezTo>
                        <a:pt x="0" y="32835"/>
                        <a:pt x="9494" y="42336"/>
                        <a:pt x="21195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6" name="Forma libre 445">
                  <a:extLst>
                    <a:ext uri="{FF2B5EF4-FFF2-40B4-BE49-F238E27FC236}">
                      <a16:creationId xmlns:a16="http://schemas.microsoft.com/office/drawing/2014/main" id="{D7E43B7A-1283-D72D-8932-89F03DD98C57}"/>
                    </a:ext>
                  </a:extLst>
                </p:cNvPr>
                <p:cNvSpPr/>
                <p:nvPr/>
              </p:nvSpPr>
              <p:spPr>
                <a:xfrm>
                  <a:off x="6101328" y="4548441"/>
                  <a:ext cx="42366" cy="42336"/>
                </a:xfrm>
                <a:custGeom>
                  <a:avLst/>
                  <a:gdLst>
                    <a:gd name="connsiteX0" fmla="*/ 21187 w 42366"/>
                    <a:gd name="connsiteY0" fmla="*/ 42336 h 42336"/>
                    <a:gd name="connsiteX1" fmla="*/ 42367 w 42366"/>
                    <a:gd name="connsiteY1" fmla="*/ 21209 h 42336"/>
                    <a:gd name="connsiteX2" fmla="*/ 21187 w 42366"/>
                    <a:gd name="connsiteY2" fmla="*/ 0 h 42336"/>
                    <a:gd name="connsiteX3" fmla="*/ 0 w 42366"/>
                    <a:gd name="connsiteY3" fmla="*/ 21209 h 42336"/>
                    <a:gd name="connsiteX4" fmla="*/ 21187 w 42366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36">
                      <a:moveTo>
                        <a:pt x="21187" y="42336"/>
                      </a:moveTo>
                      <a:cubicBezTo>
                        <a:pt x="32902" y="42336"/>
                        <a:pt x="42367" y="32835"/>
                        <a:pt x="42367" y="21209"/>
                      </a:cubicBezTo>
                      <a:cubicBezTo>
                        <a:pt x="42367" y="9472"/>
                        <a:pt x="32902" y="0"/>
                        <a:pt x="21187" y="0"/>
                      </a:cubicBezTo>
                      <a:cubicBezTo>
                        <a:pt x="9517" y="0"/>
                        <a:pt x="0" y="9479"/>
                        <a:pt x="0" y="21209"/>
                      </a:cubicBezTo>
                      <a:cubicBezTo>
                        <a:pt x="0" y="32835"/>
                        <a:pt x="9517" y="42336"/>
                        <a:pt x="21187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7" name="Forma libre 446">
                  <a:extLst>
                    <a:ext uri="{FF2B5EF4-FFF2-40B4-BE49-F238E27FC236}">
                      <a16:creationId xmlns:a16="http://schemas.microsoft.com/office/drawing/2014/main" id="{C80D44B0-A299-0F5E-A0BD-A1F72417EAE3}"/>
                    </a:ext>
                  </a:extLst>
                </p:cNvPr>
                <p:cNvSpPr/>
                <p:nvPr/>
              </p:nvSpPr>
              <p:spPr>
                <a:xfrm>
                  <a:off x="6154412" y="4548441"/>
                  <a:ext cx="42351" cy="42336"/>
                </a:xfrm>
                <a:custGeom>
                  <a:avLst/>
                  <a:gdLst>
                    <a:gd name="connsiteX0" fmla="*/ 21180 w 42351"/>
                    <a:gd name="connsiteY0" fmla="*/ 42336 h 42336"/>
                    <a:gd name="connsiteX1" fmla="*/ 42351 w 42351"/>
                    <a:gd name="connsiteY1" fmla="*/ 21209 h 42336"/>
                    <a:gd name="connsiteX2" fmla="*/ 21180 w 42351"/>
                    <a:gd name="connsiteY2" fmla="*/ 0 h 42336"/>
                    <a:gd name="connsiteX3" fmla="*/ 0 w 42351"/>
                    <a:gd name="connsiteY3" fmla="*/ 21209 h 42336"/>
                    <a:gd name="connsiteX4" fmla="*/ 21180 w 42351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36">
                      <a:moveTo>
                        <a:pt x="21180" y="42336"/>
                      </a:moveTo>
                      <a:cubicBezTo>
                        <a:pt x="32888" y="42336"/>
                        <a:pt x="42351" y="32835"/>
                        <a:pt x="42351" y="21209"/>
                      </a:cubicBezTo>
                      <a:cubicBezTo>
                        <a:pt x="42351" y="9472"/>
                        <a:pt x="32888" y="0"/>
                        <a:pt x="21180" y="0"/>
                      </a:cubicBezTo>
                      <a:cubicBezTo>
                        <a:pt x="9457" y="0"/>
                        <a:pt x="0" y="9479"/>
                        <a:pt x="0" y="21209"/>
                      </a:cubicBezTo>
                      <a:cubicBezTo>
                        <a:pt x="0" y="32835"/>
                        <a:pt x="9464" y="42336"/>
                        <a:pt x="21180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8" name="Forma libre 447">
                  <a:extLst>
                    <a:ext uri="{FF2B5EF4-FFF2-40B4-BE49-F238E27FC236}">
                      <a16:creationId xmlns:a16="http://schemas.microsoft.com/office/drawing/2014/main" id="{88077F5A-3A5B-B4D4-C05E-8F0993574D2C}"/>
                    </a:ext>
                  </a:extLst>
                </p:cNvPr>
                <p:cNvSpPr/>
                <p:nvPr/>
              </p:nvSpPr>
              <p:spPr>
                <a:xfrm>
                  <a:off x="6207451" y="4548441"/>
                  <a:ext cx="42358" cy="42336"/>
                </a:xfrm>
                <a:custGeom>
                  <a:avLst/>
                  <a:gdLst>
                    <a:gd name="connsiteX0" fmla="*/ 21179 w 42358"/>
                    <a:gd name="connsiteY0" fmla="*/ 42336 h 42336"/>
                    <a:gd name="connsiteX1" fmla="*/ 42359 w 42358"/>
                    <a:gd name="connsiteY1" fmla="*/ 21209 h 42336"/>
                    <a:gd name="connsiteX2" fmla="*/ 21179 w 42358"/>
                    <a:gd name="connsiteY2" fmla="*/ 0 h 42336"/>
                    <a:gd name="connsiteX3" fmla="*/ 0 w 42358"/>
                    <a:gd name="connsiteY3" fmla="*/ 21209 h 42336"/>
                    <a:gd name="connsiteX4" fmla="*/ 21179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79" y="42336"/>
                      </a:moveTo>
                      <a:cubicBezTo>
                        <a:pt x="32895" y="42336"/>
                        <a:pt x="42359" y="32835"/>
                        <a:pt x="42359" y="21209"/>
                      </a:cubicBezTo>
                      <a:cubicBezTo>
                        <a:pt x="42359" y="9472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209"/>
                      </a:cubicBezTo>
                      <a:cubicBezTo>
                        <a:pt x="0" y="32835"/>
                        <a:pt x="9494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9" name="Forma libre 448">
                  <a:extLst>
                    <a:ext uri="{FF2B5EF4-FFF2-40B4-BE49-F238E27FC236}">
                      <a16:creationId xmlns:a16="http://schemas.microsoft.com/office/drawing/2014/main" id="{0C9292FC-2AA1-70FE-A6E1-C134D1F0F3B0}"/>
                    </a:ext>
                  </a:extLst>
                </p:cNvPr>
                <p:cNvSpPr/>
                <p:nvPr/>
              </p:nvSpPr>
              <p:spPr>
                <a:xfrm>
                  <a:off x="6260519" y="4548441"/>
                  <a:ext cx="42359" cy="42336"/>
                </a:xfrm>
                <a:custGeom>
                  <a:avLst/>
                  <a:gdLst>
                    <a:gd name="connsiteX0" fmla="*/ 21142 w 42359"/>
                    <a:gd name="connsiteY0" fmla="*/ 42336 h 42336"/>
                    <a:gd name="connsiteX1" fmla="*/ 42359 w 42359"/>
                    <a:gd name="connsiteY1" fmla="*/ 21209 h 42336"/>
                    <a:gd name="connsiteX2" fmla="*/ 21142 w 42359"/>
                    <a:gd name="connsiteY2" fmla="*/ 0 h 42336"/>
                    <a:gd name="connsiteX3" fmla="*/ 0 w 42359"/>
                    <a:gd name="connsiteY3" fmla="*/ 21209 h 42336"/>
                    <a:gd name="connsiteX4" fmla="*/ 21142 w 42359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36">
                      <a:moveTo>
                        <a:pt x="21142" y="42336"/>
                      </a:moveTo>
                      <a:cubicBezTo>
                        <a:pt x="32888" y="42336"/>
                        <a:pt x="42359" y="32835"/>
                        <a:pt x="42359" y="21209"/>
                      </a:cubicBezTo>
                      <a:cubicBezTo>
                        <a:pt x="42359" y="9472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209"/>
                      </a:cubicBezTo>
                      <a:cubicBezTo>
                        <a:pt x="0" y="32835"/>
                        <a:pt x="9464" y="42336"/>
                        <a:pt x="21142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0" name="Forma libre 449">
                  <a:extLst>
                    <a:ext uri="{FF2B5EF4-FFF2-40B4-BE49-F238E27FC236}">
                      <a16:creationId xmlns:a16="http://schemas.microsoft.com/office/drawing/2014/main" id="{6633BB90-F11F-6C50-4457-8E2A9A5C0000}"/>
                    </a:ext>
                  </a:extLst>
                </p:cNvPr>
                <p:cNvSpPr/>
                <p:nvPr/>
              </p:nvSpPr>
              <p:spPr>
                <a:xfrm>
                  <a:off x="6313528" y="4548441"/>
                  <a:ext cx="42388" cy="42336"/>
                </a:xfrm>
                <a:custGeom>
                  <a:avLst/>
                  <a:gdLst>
                    <a:gd name="connsiteX0" fmla="*/ 21209 w 42388"/>
                    <a:gd name="connsiteY0" fmla="*/ 42336 h 42336"/>
                    <a:gd name="connsiteX1" fmla="*/ 42389 w 42388"/>
                    <a:gd name="connsiteY1" fmla="*/ 21209 h 42336"/>
                    <a:gd name="connsiteX2" fmla="*/ 21209 w 42388"/>
                    <a:gd name="connsiteY2" fmla="*/ 0 h 42336"/>
                    <a:gd name="connsiteX3" fmla="*/ 0 w 42388"/>
                    <a:gd name="connsiteY3" fmla="*/ 21209 h 42336"/>
                    <a:gd name="connsiteX4" fmla="*/ 21209 w 4238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36">
                      <a:moveTo>
                        <a:pt x="21209" y="42336"/>
                      </a:moveTo>
                      <a:cubicBezTo>
                        <a:pt x="32895" y="42336"/>
                        <a:pt x="42389" y="32835"/>
                        <a:pt x="42389" y="21209"/>
                      </a:cubicBezTo>
                      <a:cubicBezTo>
                        <a:pt x="42389" y="9472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209"/>
                      </a:cubicBezTo>
                      <a:cubicBezTo>
                        <a:pt x="-8" y="32835"/>
                        <a:pt x="9494" y="42336"/>
                        <a:pt x="2120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1" name="Forma libre 450">
                  <a:extLst>
                    <a:ext uri="{FF2B5EF4-FFF2-40B4-BE49-F238E27FC236}">
                      <a16:creationId xmlns:a16="http://schemas.microsoft.com/office/drawing/2014/main" id="{C51DC6F1-3685-6A67-7199-5A686D8B7C05}"/>
                    </a:ext>
                  </a:extLst>
                </p:cNvPr>
                <p:cNvSpPr/>
                <p:nvPr/>
              </p:nvSpPr>
              <p:spPr>
                <a:xfrm>
                  <a:off x="5783043" y="460142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47 h 42373"/>
                    <a:gd name="connsiteX2" fmla="*/ 21179 w 42343"/>
                    <a:gd name="connsiteY2" fmla="*/ 0 h 42373"/>
                    <a:gd name="connsiteX3" fmla="*/ 0 w 42343"/>
                    <a:gd name="connsiteY3" fmla="*/ 2124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62"/>
                        <a:pt x="42344" y="21247"/>
                      </a:cubicBezTo>
                      <a:cubicBezTo>
                        <a:pt x="42344" y="9532"/>
                        <a:pt x="32865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2" name="Forma libre 451">
                  <a:extLst>
                    <a:ext uri="{FF2B5EF4-FFF2-40B4-BE49-F238E27FC236}">
                      <a16:creationId xmlns:a16="http://schemas.microsoft.com/office/drawing/2014/main" id="{38683E8E-9FB9-8668-E41F-EAF30E79531F}"/>
                    </a:ext>
                  </a:extLst>
                </p:cNvPr>
                <p:cNvSpPr/>
                <p:nvPr/>
              </p:nvSpPr>
              <p:spPr>
                <a:xfrm>
                  <a:off x="5836082" y="460142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47 h 42373"/>
                    <a:gd name="connsiteX2" fmla="*/ 21194 w 42373"/>
                    <a:gd name="connsiteY2" fmla="*/ 0 h 42373"/>
                    <a:gd name="connsiteX3" fmla="*/ 0 w 42373"/>
                    <a:gd name="connsiteY3" fmla="*/ 2124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62"/>
                        <a:pt x="42374" y="21247"/>
                      </a:cubicBezTo>
                      <a:cubicBezTo>
                        <a:pt x="42374" y="9532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3" name="Forma libre 452">
                  <a:extLst>
                    <a:ext uri="{FF2B5EF4-FFF2-40B4-BE49-F238E27FC236}">
                      <a16:creationId xmlns:a16="http://schemas.microsoft.com/office/drawing/2014/main" id="{DB9A9C9D-35E7-2E5E-94B5-6C9FBD11ADC3}"/>
                    </a:ext>
                  </a:extLst>
                </p:cNvPr>
                <p:cNvSpPr/>
                <p:nvPr/>
              </p:nvSpPr>
              <p:spPr>
                <a:xfrm>
                  <a:off x="5889151" y="460142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47 h 42373"/>
                    <a:gd name="connsiteX2" fmla="*/ 21179 w 42373"/>
                    <a:gd name="connsiteY2" fmla="*/ 0 h 42373"/>
                    <a:gd name="connsiteX3" fmla="*/ 0 w 42373"/>
                    <a:gd name="connsiteY3" fmla="*/ 2124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62"/>
                        <a:pt x="42374" y="21247"/>
                      </a:cubicBezTo>
                      <a:cubicBezTo>
                        <a:pt x="42374" y="9532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4" name="Forma libre 453">
                  <a:extLst>
                    <a:ext uri="{FF2B5EF4-FFF2-40B4-BE49-F238E27FC236}">
                      <a16:creationId xmlns:a16="http://schemas.microsoft.com/office/drawing/2014/main" id="{5A77A9A6-A39D-7A6D-BE56-5987E4F32041}"/>
                    </a:ext>
                  </a:extLst>
                </p:cNvPr>
                <p:cNvSpPr/>
                <p:nvPr/>
              </p:nvSpPr>
              <p:spPr>
                <a:xfrm>
                  <a:off x="5942190" y="460142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47 h 42373"/>
                    <a:gd name="connsiteX2" fmla="*/ 21194 w 42358"/>
                    <a:gd name="connsiteY2" fmla="*/ 0 h 42373"/>
                    <a:gd name="connsiteX3" fmla="*/ 0 w 42358"/>
                    <a:gd name="connsiteY3" fmla="*/ 2124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5" name="Forma libre 454">
                  <a:extLst>
                    <a:ext uri="{FF2B5EF4-FFF2-40B4-BE49-F238E27FC236}">
                      <a16:creationId xmlns:a16="http://schemas.microsoft.com/office/drawing/2014/main" id="{15917158-363A-8A78-ACE5-88E3D186CBF7}"/>
                    </a:ext>
                  </a:extLst>
                </p:cNvPr>
                <p:cNvSpPr/>
                <p:nvPr/>
              </p:nvSpPr>
              <p:spPr>
                <a:xfrm>
                  <a:off x="5995243" y="460142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47 h 42373"/>
                    <a:gd name="connsiteX2" fmla="*/ 21164 w 42358"/>
                    <a:gd name="connsiteY2" fmla="*/ 0 h 42373"/>
                    <a:gd name="connsiteX3" fmla="*/ 0 w 42358"/>
                    <a:gd name="connsiteY3" fmla="*/ 2124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6" name="Forma libre 455">
                  <a:extLst>
                    <a:ext uri="{FF2B5EF4-FFF2-40B4-BE49-F238E27FC236}">
                      <a16:creationId xmlns:a16="http://schemas.microsoft.com/office/drawing/2014/main" id="{B3A6C7DE-1C0D-1DAA-BD6F-B7ECD374BACB}"/>
                    </a:ext>
                  </a:extLst>
                </p:cNvPr>
                <p:cNvSpPr/>
                <p:nvPr/>
              </p:nvSpPr>
              <p:spPr>
                <a:xfrm>
                  <a:off x="6048282" y="460142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47 h 42373"/>
                    <a:gd name="connsiteX2" fmla="*/ 21195 w 42389"/>
                    <a:gd name="connsiteY2" fmla="*/ 0 h 42373"/>
                    <a:gd name="connsiteX3" fmla="*/ 0 w 42389"/>
                    <a:gd name="connsiteY3" fmla="*/ 2124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7" name="Forma libre 456">
                  <a:extLst>
                    <a:ext uri="{FF2B5EF4-FFF2-40B4-BE49-F238E27FC236}">
                      <a16:creationId xmlns:a16="http://schemas.microsoft.com/office/drawing/2014/main" id="{45FEAFC8-4892-7EAD-9BD3-9B8559EAAB72}"/>
                    </a:ext>
                  </a:extLst>
                </p:cNvPr>
                <p:cNvSpPr/>
                <p:nvPr/>
              </p:nvSpPr>
              <p:spPr>
                <a:xfrm>
                  <a:off x="6101328" y="460142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47 h 42373"/>
                    <a:gd name="connsiteX2" fmla="*/ 21187 w 42366"/>
                    <a:gd name="connsiteY2" fmla="*/ 0 h 42373"/>
                    <a:gd name="connsiteX3" fmla="*/ 0 w 42366"/>
                    <a:gd name="connsiteY3" fmla="*/ 2124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62"/>
                        <a:pt x="42367" y="21247"/>
                      </a:cubicBezTo>
                      <a:cubicBezTo>
                        <a:pt x="42367" y="9532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247"/>
                      </a:cubicBezTo>
                      <a:cubicBezTo>
                        <a:pt x="0" y="3296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8" name="Forma libre 457">
                  <a:extLst>
                    <a:ext uri="{FF2B5EF4-FFF2-40B4-BE49-F238E27FC236}">
                      <a16:creationId xmlns:a16="http://schemas.microsoft.com/office/drawing/2014/main" id="{1B81BEB1-039A-D90F-9916-F5846F43553E}"/>
                    </a:ext>
                  </a:extLst>
                </p:cNvPr>
                <p:cNvSpPr/>
                <p:nvPr/>
              </p:nvSpPr>
              <p:spPr>
                <a:xfrm>
                  <a:off x="6154412" y="460142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47 h 42373"/>
                    <a:gd name="connsiteX2" fmla="*/ 21180 w 42351"/>
                    <a:gd name="connsiteY2" fmla="*/ 0 h 42373"/>
                    <a:gd name="connsiteX3" fmla="*/ 0 w 42351"/>
                    <a:gd name="connsiteY3" fmla="*/ 2124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62"/>
                        <a:pt x="42351" y="21247"/>
                      </a:cubicBezTo>
                      <a:cubicBezTo>
                        <a:pt x="42351" y="9532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9" name="Forma libre 458">
                  <a:extLst>
                    <a:ext uri="{FF2B5EF4-FFF2-40B4-BE49-F238E27FC236}">
                      <a16:creationId xmlns:a16="http://schemas.microsoft.com/office/drawing/2014/main" id="{4702488C-DF82-9371-E1E2-9E2C80837B2A}"/>
                    </a:ext>
                  </a:extLst>
                </p:cNvPr>
                <p:cNvSpPr/>
                <p:nvPr/>
              </p:nvSpPr>
              <p:spPr>
                <a:xfrm>
                  <a:off x="6207451" y="460142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47 h 42373"/>
                    <a:gd name="connsiteX2" fmla="*/ 21179 w 42358"/>
                    <a:gd name="connsiteY2" fmla="*/ 0 h 42373"/>
                    <a:gd name="connsiteX3" fmla="*/ 0 w 42358"/>
                    <a:gd name="connsiteY3" fmla="*/ 2124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0" name="Forma libre 459">
                  <a:extLst>
                    <a:ext uri="{FF2B5EF4-FFF2-40B4-BE49-F238E27FC236}">
                      <a16:creationId xmlns:a16="http://schemas.microsoft.com/office/drawing/2014/main" id="{B386628F-E86F-DBE4-B307-520F077FA41A}"/>
                    </a:ext>
                  </a:extLst>
                </p:cNvPr>
                <p:cNvSpPr/>
                <p:nvPr/>
              </p:nvSpPr>
              <p:spPr>
                <a:xfrm>
                  <a:off x="6260519" y="4601420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247 h 42373"/>
                    <a:gd name="connsiteX2" fmla="*/ 21142 w 42359"/>
                    <a:gd name="connsiteY2" fmla="*/ 0 h 42373"/>
                    <a:gd name="connsiteX3" fmla="*/ 0 w 42359"/>
                    <a:gd name="connsiteY3" fmla="*/ 2124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1" name="Forma libre 460">
                  <a:extLst>
                    <a:ext uri="{FF2B5EF4-FFF2-40B4-BE49-F238E27FC236}">
                      <a16:creationId xmlns:a16="http://schemas.microsoft.com/office/drawing/2014/main" id="{CD9486E6-2D27-DC38-D15D-FDED4EEAF31A}"/>
                    </a:ext>
                  </a:extLst>
                </p:cNvPr>
                <p:cNvSpPr/>
                <p:nvPr/>
              </p:nvSpPr>
              <p:spPr>
                <a:xfrm>
                  <a:off x="6313528" y="460142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247 h 42373"/>
                    <a:gd name="connsiteX2" fmla="*/ 21209 w 42388"/>
                    <a:gd name="connsiteY2" fmla="*/ 0 h 42373"/>
                    <a:gd name="connsiteX3" fmla="*/ 0 w 42388"/>
                    <a:gd name="connsiteY3" fmla="*/ 2124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96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2" name="Forma libre 461">
                  <a:extLst>
                    <a:ext uri="{FF2B5EF4-FFF2-40B4-BE49-F238E27FC236}">
                      <a16:creationId xmlns:a16="http://schemas.microsoft.com/office/drawing/2014/main" id="{07E5FA58-B4A0-89A3-1CF2-A80DF5A3923D}"/>
                    </a:ext>
                  </a:extLst>
                </p:cNvPr>
                <p:cNvSpPr/>
                <p:nvPr/>
              </p:nvSpPr>
              <p:spPr>
                <a:xfrm>
                  <a:off x="5783043" y="4654526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57 h 42373"/>
                    <a:gd name="connsiteX2" fmla="*/ 21179 w 42343"/>
                    <a:gd name="connsiteY2" fmla="*/ 0 h 42373"/>
                    <a:gd name="connsiteX3" fmla="*/ 0 w 42343"/>
                    <a:gd name="connsiteY3" fmla="*/ 2115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8"/>
                        <a:pt x="42344" y="21157"/>
                      </a:cubicBezTo>
                      <a:cubicBezTo>
                        <a:pt x="42344" y="9524"/>
                        <a:pt x="32865" y="0"/>
                        <a:pt x="21179" y="0"/>
                      </a:cubicBezTo>
                      <a:cubicBezTo>
                        <a:pt x="9479" y="0"/>
                        <a:pt x="0" y="9532"/>
                        <a:pt x="0" y="21157"/>
                      </a:cubicBezTo>
                      <a:cubicBezTo>
                        <a:pt x="0" y="3289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3" name="Forma libre 462">
                  <a:extLst>
                    <a:ext uri="{FF2B5EF4-FFF2-40B4-BE49-F238E27FC236}">
                      <a16:creationId xmlns:a16="http://schemas.microsoft.com/office/drawing/2014/main" id="{C3756CCF-A942-FA99-8847-FAC3865441F5}"/>
                    </a:ext>
                  </a:extLst>
                </p:cNvPr>
                <p:cNvSpPr/>
                <p:nvPr/>
              </p:nvSpPr>
              <p:spPr>
                <a:xfrm>
                  <a:off x="5836082" y="4654526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157"/>
                      </a:cubicBezTo>
                      <a:cubicBezTo>
                        <a:pt x="42374" y="9524"/>
                        <a:pt x="32895" y="0"/>
                        <a:pt x="21194" y="0"/>
                      </a:cubicBezTo>
                      <a:cubicBezTo>
                        <a:pt x="9479" y="0"/>
                        <a:pt x="0" y="9532"/>
                        <a:pt x="0" y="21157"/>
                      </a:cubicBezTo>
                      <a:cubicBezTo>
                        <a:pt x="0" y="3289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4" name="Forma libre 463">
                  <a:extLst>
                    <a:ext uri="{FF2B5EF4-FFF2-40B4-BE49-F238E27FC236}">
                      <a16:creationId xmlns:a16="http://schemas.microsoft.com/office/drawing/2014/main" id="{4D4DEC92-20F7-2845-5AD7-4CA11B8899F6}"/>
                    </a:ext>
                  </a:extLst>
                </p:cNvPr>
                <p:cNvSpPr/>
                <p:nvPr/>
              </p:nvSpPr>
              <p:spPr>
                <a:xfrm>
                  <a:off x="5889151" y="4654526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57 h 42373"/>
                    <a:gd name="connsiteX2" fmla="*/ 21179 w 42373"/>
                    <a:gd name="connsiteY2" fmla="*/ 0 h 42373"/>
                    <a:gd name="connsiteX3" fmla="*/ 0 w 42373"/>
                    <a:gd name="connsiteY3" fmla="*/ 2115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8"/>
                        <a:pt x="42374" y="21157"/>
                      </a:cubicBezTo>
                      <a:cubicBezTo>
                        <a:pt x="42374" y="9524"/>
                        <a:pt x="32857" y="0"/>
                        <a:pt x="21179" y="0"/>
                      </a:cubicBezTo>
                      <a:cubicBezTo>
                        <a:pt x="9479" y="0"/>
                        <a:pt x="0" y="9532"/>
                        <a:pt x="0" y="21157"/>
                      </a:cubicBezTo>
                      <a:cubicBezTo>
                        <a:pt x="0" y="3289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5" name="Forma libre 464">
                  <a:extLst>
                    <a:ext uri="{FF2B5EF4-FFF2-40B4-BE49-F238E27FC236}">
                      <a16:creationId xmlns:a16="http://schemas.microsoft.com/office/drawing/2014/main" id="{882F4F4B-46DA-0435-A0F8-9492FF665D98}"/>
                    </a:ext>
                  </a:extLst>
                </p:cNvPr>
                <p:cNvSpPr/>
                <p:nvPr/>
              </p:nvSpPr>
              <p:spPr>
                <a:xfrm>
                  <a:off x="5942190" y="4654526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57 h 42373"/>
                    <a:gd name="connsiteX2" fmla="*/ 21194 w 42358"/>
                    <a:gd name="connsiteY2" fmla="*/ 0 h 42373"/>
                    <a:gd name="connsiteX3" fmla="*/ 0 w 42358"/>
                    <a:gd name="connsiteY3" fmla="*/ 2115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8"/>
                        <a:pt x="42359" y="21157"/>
                      </a:cubicBezTo>
                      <a:cubicBezTo>
                        <a:pt x="42359" y="9524"/>
                        <a:pt x="32895" y="0"/>
                        <a:pt x="21194" y="0"/>
                      </a:cubicBezTo>
                      <a:cubicBezTo>
                        <a:pt x="9464" y="0"/>
                        <a:pt x="0" y="9532"/>
                        <a:pt x="0" y="21157"/>
                      </a:cubicBezTo>
                      <a:cubicBezTo>
                        <a:pt x="0" y="32895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6" name="Forma libre 465">
                  <a:extLst>
                    <a:ext uri="{FF2B5EF4-FFF2-40B4-BE49-F238E27FC236}">
                      <a16:creationId xmlns:a16="http://schemas.microsoft.com/office/drawing/2014/main" id="{5F453E1D-64BF-00FA-3A19-CFF618072F0D}"/>
                    </a:ext>
                  </a:extLst>
                </p:cNvPr>
                <p:cNvSpPr/>
                <p:nvPr/>
              </p:nvSpPr>
              <p:spPr>
                <a:xfrm>
                  <a:off x="5995243" y="4654526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57 h 42373"/>
                    <a:gd name="connsiteX2" fmla="*/ 21164 w 42358"/>
                    <a:gd name="connsiteY2" fmla="*/ 0 h 42373"/>
                    <a:gd name="connsiteX3" fmla="*/ 0 w 42358"/>
                    <a:gd name="connsiteY3" fmla="*/ 2115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8"/>
                        <a:pt x="42359" y="21157"/>
                      </a:cubicBezTo>
                      <a:cubicBezTo>
                        <a:pt x="42359" y="9524"/>
                        <a:pt x="32880" y="0"/>
                        <a:pt x="21164" y="0"/>
                      </a:cubicBezTo>
                      <a:cubicBezTo>
                        <a:pt x="9479" y="0"/>
                        <a:pt x="0" y="9532"/>
                        <a:pt x="0" y="21157"/>
                      </a:cubicBezTo>
                      <a:cubicBezTo>
                        <a:pt x="0" y="32895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7" name="Forma libre 466">
                  <a:extLst>
                    <a:ext uri="{FF2B5EF4-FFF2-40B4-BE49-F238E27FC236}">
                      <a16:creationId xmlns:a16="http://schemas.microsoft.com/office/drawing/2014/main" id="{465550AA-9297-F0A0-008C-5A57842B2AE6}"/>
                    </a:ext>
                  </a:extLst>
                </p:cNvPr>
                <p:cNvSpPr/>
                <p:nvPr/>
              </p:nvSpPr>
              <p:spPr>
                <a:xfrm>
                  <a:off x="6048282" y="4654526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57 h 42373"/>
                    <a:gd name="connsiteX2" fmla="*/ 21195 w 42389"/>
                    <a:gd name="connsiteY2" fmla="*/ 0 h 42373"/>
                    <a:gd name="connsiteX3" fmla="*/ 0 w 42389"/>
                    <a:gd name="connsiteY3" fmla="*/ 2115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8"/>
                        <a:pt x="42389" y="21157"/>
                      </a:cubicBezTo>
                      <a:cubicBezTo>
                        <a:pt x="42389" y="9524"/>
                        <a:pt x="32887" y="0"/>
                        <a:pt x="21195" y="0"/>
                      </a:cubicBezTo>
                      <a:cubicBezTo>
                        <a:pt x="9501" y="0"/>
                        <a:pt x="0" y="9532"/>
                        <a:pt x="0" y="21157"/>
                      </a:cubicBezTo>
                      <a:cubicBezTo>
                        <a:pt x="0" y="32895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8" name="Forma libre 467">
                  <a:extLst>
                    <a:ext uri="{FF2B5EF4-FFF2-40B4-BE49-F238E27FC236}">
                      <a16:creationId xmlns:a16="http://schemas.microsoft.com/office/drawing/2014/main" id="{F9A34750-1A55-AAD6-4FC3-C6D29A5B1AE5}"/>
                    </a:ext>
                  </a:extLst>
                </p:cNvPr>
                <p:cNvSpPr/>
                <p:nvPr/>
              </p:nvSpPr>
              <p:spPr>
                <a:xfrm>
                  <a:off x="6101328" y="4654526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57 h 42373"/>
                    <a:gd name="connsiteX2" fmla="*/ 21187 w 42366"/>
                    <a:gd name="connsiteY2" fmla="*/ 0 h 42373"/>
                    <a:gd name="connsiteX3" fmla="*/ 0 w 42366"/>
                    <a:gd name="connsiteY3" fmla="*/ 2115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8"/>
                        <a:pt x="42367" y="21157"/>
                      </a:cubicBezTo>
                      <a:cubicBezTo>
                        <a:pt x="42367" y="9524"/>
                        <a:pt x="32902" y="0"/>
                        <a:pt x="21187" y="0"/>
                      </a:cubicBezTo>
                      <a:cubicBezTo>
                        <a:pt x="9517" y="0"/>
                        <a:pt x="0" y="9532"/>
                        <a:pt x="0" y="21157"/>
                      </a:cubicBezTo>
                      <a:cubicBezTo>
                        <a:pt x="0" y="32895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9" name="Forma libre 468">
                  <a:extLst>
                    <a:ext uri="{FF2B5EF4-FFF2-40B4-BE49-F238E27FC236}">
                      <a16:creationId xmlns:a16="http://schemas.microsoft.com/office/drawing/2014/main" id="{13090A3F-C99B-7108-F6FC-7448D43763B6}"/>
                    </a:ext>
                  </a:extLst>
                </p:cNvPr>
                <p:cNvSpPr/>
                <p:nvPr/>
              </p:nvSpPr>
              <p:spPr>
                <a:xfrm>
                  <a:off x="6154412" y="4654526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57 h 42373"/>
                    <a:gd name="connsiteX2" fmla="*/ 21180 w 42351"/>
                    <a:gd name="connsiteY2" fmla="*/ 0 h 42373"/>
                    <a:gd name="connsiteX3" fmla="*/ 0 w 42351"/>
                    <a:gd name="connsiteY3" fmla="*/ 2115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8"/>
                        <a:pt x="42351" y="21157"/>
                      </a:cubicBezTo>
                      <a:cubicBezTo>
                        <a:pt x="42351" y="9524"/>
                        <a:pt x="32888" y="0"/>
                        <a:pt x="21180" y="0"/>
                      </a:cubicBezTo>
                      <a:cubicBezTo>
                        <a:pt x="9457" y="0"/>
                        <a:pt x="0" y="9532"/>
                        <a:pt x="0" y="21157"/>
                      </a:cubicBezTo>
                      <a:cubicBezTo>
                        <a:pt x="0" y="32895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0" name="Forma libre 469">
                  <a:extLst>
                    <a:ext uri="{FF2B5EF4-FFF2-40B4-BE49-F238E27FC236}">
                      <a16:creationId xmlns:a16="http://schemas.microsoft.com/office/drawing/2014/main" id="{8B3DA795-5A58-1B30-40A5-7E5E3A45C688}"/>
                    </a:ext>
                  </a:extLst>
                </p:cNvPr>
                <p:cNvSpPr/>
                <p:nvPr/>
              </p:nvSpPr>
              <p:spPr>
                <a:xfrm>
                  <a:off x="6260519" y="4654526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57 h 42373"/>
                    <a:gd name="connsiteX2" fmla="*/ 21142 w 42359"/>
                    <a:gd name="connsiteY2" fmla="*/ 0 h 42373"/>
                    <a:gd name="connsiteX3" fmla="*/ 0 w 42359"/>
                    <a:gd name="connsiteY3" fmla="*/ 2115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8"/>
                        <a:pt x="42359" y="21157"/>
                      </a:cubicBezTo>
                      <a:cubicBezTo>
                        <a:pt x="42359" y="9524"/>
                        <a:pt x="32888" y="0"/>
                        <a:pt x="21142" y="0"/>
                      </a:cubicBezTo>
                      <a:cubicBezTo>
                        <a:pt x="9457" y="0"/>
                        <a:pt x="0" y="9532"/>
                        <a:pt x="0" y="21157"/>
                      </a:cubicBezTo>
                      <a:cubicBezTo>
                        <a:pt x="0" y="3289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1" name="Forma libre 470">
                  <a:extLst>
                    <a:ext uri="{FF2B5EF4-FFF2-40B4-BE49-F238E27FC236}">
                      <a16:creationId xmlns:a16="http://schemas.microsoft.com/office/drawing/2014/main" id="{8FD7D2BF-C3E2-0AB8-0414-42FAA0A9535C}"/>
                    </a:ext>
                  </a:extLst>
                </p:cNvPr>
                <p:cNvSpPr/>
                <p:nvPr/>
              </p:nvSpPr>
              <p:spPr>
                <a:xfrm>
                  <a:off x="6313528" y="4654526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57 h 42373"/>
                    <a:gd name="connsiteX2" fmla="*/ 21209 w 42388"/>
                    <a:gd name="connsiteY2" fmla="*/ 0 h 42373"/>
                    <a:gd name="connsiteX3" fmla="*/ 0 w 42388"/>
                    <a:gd name="connsiteY3" fmla="*/ 2115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8"/>
                        <a:pt x="42389" y="21157"/>
                      </a:cubicBezTo>
                      <a:cubicBezTo>
                        <a:pt x="42389" y="9524"/>
                        <a:pt x="32887" y="0"/>
                        <a:pt x="21209" y="0"/>
                      </a:cubicBezTo>
                      <a:cubicBezTo>
                        <a:pt x="9494" y="0"/>
                        <a:pt x="0" y="9532"/>
                        <a:pt x="0" y="21157"/>
                      </a:cubicBezTo>
                      <a:cubicBezTo>
                        <a:pt x="-8" y="3289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2" name="Forma libre 471">
                  <a:extLst>
                    <a:ext uri="{FF2B5EF4-FFF2-40B4-BE49-F238E27FC236}">
                      <a16:creationId xmlns:a16="http://schemas.microsoft.com/office/drawing/2014/main" id="{1AA5ECF1-0E1E-27E3-3D2A-7E715096D612}"/>
                    </a:ext>
                  </a:extLst>
                </p:cNvPr>
                <p:cNvSpPr/>
                <p:nvPr/>
              </p:nvSpPr>
              <p:spPr>
                <a:xfrm>
                  <a:off x="5783043" y="470755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62 h 42373"/>
                    <a:gd name="connsiteX2" fmla="*/ 21179 w 42343"/>
                    <a:gd name="connsiteY2" fmla="*/ 0 h 42373"/>
                    <a:gd name="connsiteX3" fmla="*/ 0 w 42343"/>
                    <a:gd name="connsiteY3" fmla="*/ 21262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8"/>
                        <a:pt x="42344" y="21262"/>
                      </a:cubicBezTo>
                      <a:cubicBezTo>
                        <a:pt x="42344" y="9524"/>
                        <a:pt x="32865" y="0"/>
                        <a:pt x="21179" y="0"/>
                      </a:cubicBezTo>
                      <a:cubicBezTo>
                        <a:pt x="9479" y="0"/>
                        <a:pt x="0" y="9532"/>
                        <a:pt x="0" y="21262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3" name="Forma libre 472">
                  <a:extLst>
                    <a:ext uri="{FF2B5EF4-FFF2-40B4-BE49-F238E27FC236}">
                      <a16:creationId xmlns:a16="http://schemas.microsoft.com/office/drawing/2014/main" id="{F2ECCABC-8957-7618-1547-B30AEA0AB5B4}"/>
                    </a:ext>
                  </a:extLst>
                </p:cNvPr>
                <p:cNvSpPr/>
                <p:nvPr/>
              </p:nvSpPr>
              <p:spPr>
                <a:xfrm>
                  <a:off x="5836082" y="470755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62 h 42373"/>
                    <a:gd name="connsiteX2" fmla="*/ 21194 w 42373"/>
                    <a:gd name="connsiteY2" fmla="*/ 0 h 42373"/>
                    <a:gd name="connsiteX3" fmla="*/ 0 w 42373"/>
                    <a:gd name="connsiteY3" fmla="*/ 21262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262"/>
                      </a:cubicBezTo>
                      <a:cubicBezTo>
                        <a:pt x="42374" y="9524"/>
                        <a:pt x="32895" y="0"/>
                        <a:pt x="21194" y="0"/>
                      </a:cubicBezTo>
                      <a:cubicBezTo>
                        <a:pt x="9479" y="0"/>
                        <a:pt x="0" y="9532"/>
                        <a:pt x="0" y="21262"/>
                      </a:cubicBezTo>
                      <a:cubicBezTo>
                        <a:pt x="0" y="3288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4" name="Forma libre 473">
                  <a:extLst>
                    <a:ext uri="{FF2B5EF4-FFF2-40B4-BE49-F238E27FC236}">
                      <a16:creationId xmlns:a16="http://schemas.microsoft.com/office/drawing/2014/main" id="{97EE6B36-58D1-A012-98FF-17A3601CD70D}"/>
                    </a:ext>
                  </a:extLst>
                </p:cNvPr>
                <p:cNvSpPr/>
                <p:nvPr/>
              </p:nvSpPr>
              <p:spPr>
                <a:xfrm>
                  <a:off x="5889151" y="470755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62 h 42373"/>
                    <a:gd name="connsiteX2" fmla="*/ 21179 w 42373"/>
                    <a:gd name="connsiteY2" fmla="*/ 0 h 42373"/>
                    <a:gd name="connsiteX3" fmla="*/ 0 w 42373"/>
                    <a:gd name="connsiteY3" fmla="*/ 21262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8"/>
                        <a:pt x="42374" y="21262"/>
                      </a:cubicBezTo>
                      <a:cubicBezTo>
                        <a:pt x="42374" y="9524"/>
                        <a:pt x="32857" y="0"/>
                        <a:pt x="21179" y="0"/>
                      </a:cubicBezTo>
                      <a:cubicBezTo>
                        <a:pt x="9479" y="0"/>
                        <a:pt x="0" y="9532"/>
                        <a:pt x="0" y="21262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5" name="Forma libre 474">
                  <a:extLst>
                    <a:ext uri="{FF2B5EF4-FFF2-40B4-BE49-F238E27FC236}">
                      <a16:creationId xmlns:a16="http://schemas.microsoft.com/office/drawing/2014/main" id="{69790F5D-8D22-F898-95D0-50A95E993EA3}"/>
                    </a:ext>
                  </a:extLst>
                </p:cNvPr>
                <p:cNvSpPr/>
                <p:nvPr/>
              </p:nvSpPr>
              <p:spPr>
                <a:xfrm>
                  <a:off x="5942190" y="470755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62 h 42373"/>
                    <a:gd name="connsiteX2" fmla="*/ 21194 w 42358"/>
                    <a:gd name="connsiteY2" fmla="*/ 0 h 42373"/>
                    <a:gd name="connsiteX3" fmla="*/ 0 w 42358"/>
                    <a:gd name="connsiteY3" fmla="*/ 21262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8"/>
                        <a:pt x="42359" y="21262"/>
                      </a:cubicBezTo>
                      <a:cubicBezTo>
                        <a:pt x="42359" y="9524"/>
                        <a:pt x="32895" y="0"/>
                        <a:pt x="21194" y="0"/>
                      </a:cubicBezTo>
                      <a:cubicBezTo>
                        <a:pt x="9464" y="0"/>
                        <a:pt x="0" y="9532"/>
                        <a:pt x="0" y="21262"/>
                      </a:cubicBezTo>
                      <a:cubicBezTo>
                        <a:pt x="0" y="32888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6" name="Forma libre 475">
                  <a:extLst>
                    <a:ext uri="{FF2B5EF4-FFF2-40B4-BE49-F238E27FC236}">
                      <a16:creationId xmlns:a16="http://schemas.microsoft.com/office/drawing/2014/main" id="{BF3AD61B-19A7-D9F4-87F9-F222978763A4}"/>
                    </a:ext>
                  </a:extLst>
                </p:cNvPr>
                <p:cNvSpPr/>
                <p:nvPr/>
              </p:nvSpPr>
              <p:spPr>
                <a:xfrm>
                  <a:off x="5995243" y="470755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62 h 42373"/>
                    <a:gd name="connsiteX2" fmla="*/ 21164 w 42358"/>
                    <a:gd name="connsiteY2" fmla="*/ 0 h 42373"/>
                    <a:gd name="connsiteX3" fmla="*/ 0 w 42358"/>
                    <a:gd name="connsiteY3" fmla="*/ 21262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8"/>
                        <a:pt x="42359" y="21262"/>
                      </a:cubicBezTo>
                      <a:cubicBezTo>
                        <a:pt x="42359" y="9524"/>
                        <a:pt x="32880" y="0"/>
                        <a:pt x="21164" y="0"/>
                      </a:cubicBezTo>
                      <a:cubicBezTo>
                        <a:pt x="9479" y="0"/>
                        <a:pt x="0" y="9532"/>
                        <a:pt x="0" y="21262"/>
                      </a:cubicBezTo>
                      <a:cubicBezTo>
                        <a:pt x="0" y="32888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7" name="Forma libre 476">
                  <a:extLst>
                    <a:ext uri="{FF2B5EF4-FFF2-40B4-BE49-F238E27FC236}">
                      <a16:creationId xmlns:a16="http://schemas.microsoft.com/office/drawing/2014/main" id="{A7816BAE-796C-78C2-F4C7-357CB2A1CF6D}"/>
                    </a:ext>
                  </a:extLst>
                </p:cNvPr>
                <p:cNvSpPr/>
                <p:nvPr/>
              </p:nvSpPr>
              <p:spPr>
                <a:xfrm>
                  <a:off x="6048282" y="470755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62 h 42373"/>
                    <a:gd name="connsiteX2" fmla="*/ 21195 w 42389"/>
                    <a:gd name="connsiteY2" fmla="*/ 0 h 42373"/>
                    <a:gd name="connsiteX3" fmla="*/ 0 w 42389"/>
                    <a:gd name="connsiteY3" fmla="*/ 21262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8"/>
                        <a:pt x="42389" y="21262"/>
                      </a:cubicBezTo>
                      <a:cubicBezTo>
                        <a:pt x="42389" y="9524"/>
                        <a:pt x="32887" y="0"/>
                        <a:pt x="21195" y="0"/>
                      </a:cubicBezTo>
                      <a:cubicBezTo>
                        <a:pt x="9501" y="0"/>
                        <a:pt x="0" y="9532"/>
                        <a:pt x="0" y="21262"/>
                      </a:cubicBezTo>
                      <a:cubicBezTo>
                        <a:pt x="0" y="32888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8" name="Forma libre 477">
                  <a:extLst>
                    <a:ext uri="{FF2B5EF4-FFF2-40B4-BE49-F238E27FC236}">
                      <a16:creationId xmlns:a16="http://schemas.microsoft.com/office/drawing/2014/main" id="{F9EF66CC-E7B3-30F6-4DC6-E4EA5D35385A}"/>
                    </a:ext>
                  </a:extLst>
                </p:cNvPr>
                <p:cNvSpPr/>
                <p:nvPr/>
              </p:nvSpPr>
              <p:spPr>
                <a:xfrm>
                  <a:off x="6101328" y="470755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62 h 42373"/>
                    <a:gd name="connsiteX2" fmla="*/ 21187 w 42366"/>
                    <a:gd name="connsiteY2" fmla="*/ 0 h 42373"/>
                    <a:gd name="connsiteX3" fmla="*/ 0 w 42366"/>
                    <a:gd name="connsiteY3" fmla="*/ 21262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8"/>
                        <a:pt x="42367" y="21262"/>
                      </a:cubicBezTo>
                      <a:cubicBezTo>
                        <a:pt x="42367" y="9524"/>
                        <a:pt x="32902" y="0"/>
                        <a:pt x="21187" y="0"/>
                      </a:cubicBezTo>
                      <a:cubicBezTo>
                        <a:pt x="9517" y="0"/>
                        <a:pt x="0" y="9532"/>
                        <a:pt x="0" y="21262"/>
                      </a:cubicBezTo>
                      <a:cubicBezTo>
                        <a:pt x="0" y="32888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9" name="Forma libre 478">
                  <a:extLst>
                    <a:ext uri="{FF2B5EF4-FFF2-40B4-BE49-F238E27FC236}">
                      <a16:creationId xmlns:a16="http://schemas.microsoft.com/office/drawing/2014/main" id="{B7B7D4E0-DFB9-2E9D-46B7-403262DEBED0}"/>
                    </a:ext>
                  </a:extLst>
                </p:cNvPr>
                <p:cNvSpPr/>
                <p:nvPr/>
              </p:nvSpPr>
              <p:spPr>
                <a:xfrm>
                  <a:off x="6154412" y="470755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62 h 42373"/>
                    <a:gd name="connsiteX2" fmla="*/ 21180 w 42351"/>
                    <a:gd name="connsiteY2" fmla="*/ 0 h 42373"/>
                    <a:gd name="connsiteX3" fmla="*/ 0 w 42351"/>
                    <a:gd name="connsiteY3" fmla="*/ 21262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8"/>
                        <a:pt x="42351" y="21262"/>
                      </a:cubicBezTo>
                      <a:cubicBezTo>
                        <a:pt x="42351" y="9524"/>
                        <a:pt x="32888" y="0"/>
                        <a:pt x="21180" y="0"/>
                      </a:cubicBezTo>
                      <a:cubicBezTo>
                        <a:pt x="9457" y="0"/>
                        <a:pt x="0" y="9532"/>
                        <a:pt x="0" y="21262"/>
                      </a:cubicBezTo>
                      <a:cubicBezTo>
                        <a:pt x="0" y="32888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0" name="Forma libre 479">
                  <a:extLst>
                    <a:ext uri="{FF2B5EF4-FFF2-40B4-BE49-F238E27FC236}">
                      <a16:creationId xmlns:a16="http://schemas.microsoft.com/office/drawing/2014/main" id="{FDA4625D-90DA-442E-7449-D9224BB89002}"/>
                    </a:ext>
                  </a:extLst>
                </p:cNvPr>
                <p:cNvSpPr/>
                <p:nvPr/>
              </p:nvSpPr>
              <p:spPr>
                <a:xfrm>
                  <a:off x="5783043" y="4760671"/>
                  <a:ext cx="42343" cy="42283"/>
                </a:xfrm>
                <a:custGeom>
                  <a:avLst/>
                  <a:gdLst>
                    <a:gd name="connsiteX0" fmla="*/ 21179 w 42343"/>
                    <a:gd name="connsiteY0" fmla="*/ 42284 h 42283"/>
                    <a:gd name="connsiteX1" fmla="*/ 42344 w 42343"/>
                    <a:gd name="connsiteY1" fmla="*/ 21157 h 42283"/>
                    <a:gd name="connsiteX2" fmla="*/ 21179 w 42343"/>
                    <a:gd name="connsiteY2" fmla="*/ 0 h 42283"/>
                    <a:gd name="connsiteX3" fmla="*/ 0 w 42343"/>
                    <a:gd name="connsiteY3" fmla="*/ 21157 h 42283"/>
                    <a:gd name="connsiteX4" fmla="*/ 21179 w 4234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283">
                      <a:moveTo>
                        <a:pt x="21179" y="42284"/>
                      </a:moveTo>
                      <a:cubicBezTo>
                        <a:pt x="32865" y="42284"/>
                        <a:pt x="42344" y="32872"/>
                        <a:pt x="42344" y="21157"/>
                      </a:cubicBezTo>
                      <a:cubicBezTo>
                        <a:pt x="42344" y="9426"/>
                        <a:pt x="32865" y="0"/>
                        <a:pt x="21179" y="0"/>
                      </a:cubicBezTo>
                      <a:cubicBezTo>
                        <a:pt x="9479" y="0"/>
                        <a:pt x="0" y="9426"/>
                        <a:pt x="0" y="21157"/>
                      </a:cubicBezTo>
                      <a:cubicBezTo>
                        <a:pt x="0" y="32872"/>
                        <a:pt x="9479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1" name="Forma libre 480">
                  <a:extLst>
                    <a:ext uri="{FF2B5EF4-FFF2-40B4-BE49-F238E27FC236}">
                      <a16:creationId xmlns:a16="http://schemas.microsoft.com/office/drawing/2014/main" id="{000D2C29-2437-A032-96A5-2A633A3C24BD}"/>
                    </a:ext>
                  </a:extLst>
                </p:cNvPr>
                <p:cNvSpPr/>
                <p:nvPr/>
              </p:nvSpPr>
              <p:spPr>
                <a:xfrm>
                  <a:off x="5836082" y="4760671"/>
                  <a:ext cx="42373" cy="42283"/>
                </a:xfrm>
                <a:custGeom>
                  <a:avLst/>
                  <a:gdLst>
                    <a:gd name="connsiteX0" fmla="*/ 21194 w 42373"/>
                    <a:gd name="connsiteY0" fmla="*/ 42284 h 42283"/>
                    <a:gd name="connsiteX1" fmla="*/ 42374 w 42373"/>
                    <a:gd name="connsiteY1" fmla="*/ 21157 h 42283"/>
                    <a:gd name="connsiteX2" fmla="*/ 21194 w 42373"/>
                    <a:gd name="connsiteY2" fmla="*/ 0 h 42283"/>
                    <a:gd name="connsiteX3" fmla="*/ 0 w 42373"/>
                    <a:gd name="connsiteY3" fmla="*/ 21157 h 42283"/>
                    <a:gd name="connsiteX4" fmla="*/ 21194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94" y="42284"/>
                      </a:moveTo>
                      <a:cubicBezTo>
                        <a:pt x="32895" y="42284"/>
                        <a:pt x="42374" y="32872"/>
                        <a:pt x="42374" y="21157"/>
                      </a:cubicBezTo>
                      <a:cubicBezTo>
                        <a:pt x="42374" y="9426"/>
                        <a:pt x="32895" y="0"/>
                        <a:pt x="21194" y="0"/>
                      </a:cubicBezTo>
                      <a:cubicBezTo>
                        <a:pt x="9479" y="0"/>
                        <a:pt x="0" y="9426"/>
                        <a:pt x="0" y="21157"/>
                      </a:cubicBezTo>
                      <a:cubicBezTo>
                        <a:pt x="0" y="32872"/>
                        <a:pt x="9479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2" name="Forma libre 481">
                  <a:extLst>
                    <a:ext uri="{FF2B5EF4-FFF2-40B4-BE49-F238E27FC236}">
                      <a16:creationId xmlns:a16="http://schemas.microsoft.com/office/drawing/2014/main" id="{74509830-C66B-1C19-C902-CDAD1E748CFD}"/>
                    </a:ext>
                  </a:extLst>
                </p:cNvPr>
                <p:cNvSpPr/>
                <p:nvPr/>
              </p:nvSpPr>
              <p:spPr>
                <a:xfrm>
                  <a:off x="5889151" y="4760671"/>
                  <a:ext cx="42373" cy="42283"/>
                </a:xfrm>
                <a:custGeom>
                  <a:avLst/>
                  <a:gdLst>
                    <a:gd name="connsiteX0" fmla="*/ 21179 w 42373"/>
                    <a:gd name="connsiteY0" fmla="*/ 42284 h 42283"/>
                    <a:gd name="connsiteX1" fmla="*/ 42374 w 42373"/>
                    <a:gd name="connsiteY1" fmla="*/ 21157 h 42283"/>
                    <a:gd name="connsiteX2" fmla="*/ 21179 w 42373"/>
                    <a:gd name="connsiteY2" fmla="*/ 0 h 42283"/>
                    <a:gd name="connsiteX3" fmla="*/ 0 w 42373"/>
                    <a:gd name="connsiteY3" fmla="*/ 21157 h 42283"/>
                    <a:gd name="connsiteX4" fmla="*/ 21179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79" y="42284"/>
                      </a:moveTo>
                      <a:cubicBezTo>
                        <a:pt x="32857" y="42284"/>
                        <a:pt x="42374" y="32872"/>
                        <a:pt x="42374" y="21157"/>
                      </a:cubicBezTo>
                      <a:cubicBezTo>
                        <a:pt x="42374" y="9426"/>
                        <a:pt x="32857" y="0"/>
                        <a:pt x="21179" y="0"/>
                      </a:cubicBezTo>
                      <a:cubicBezTo>
                        <a:pt x="9479" y="0"/>
                        <a:pt x="0" y="9426"/>
                        <a:pt x="0" y="21157"/>
                      </a:cubicBezTo>
                      <a:cubicBezTo>
                        <a:pt x="0" y="32872"/>
                        <a:pt x="9479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3" name="Forma libre 482">
                  <a:extLst>
                    <a:ext uri="{FF2B5EF4-FFF2-40B4-BE49-F238E27FC236}">
                      <a16:creationId xmlns:a16="http://schemas.microsoft.com/office/drawing/2014/main" id="{4EE47796-46B7-F5DC-48A5-3C9E671138E5}"/>
                    </a:ext>
                  </a:extLst>
                </p:cNvPr>
                <p:cNvSpPr/>
                <p:nvPr/>
              </p:nvSpPr>
              <p:spPr>
                <a:xfrm>
                  <a:off x="5942190" y="4760671"/>
                  <a:ext cx="42358" cy="42283"/>
                </a:xfrm>
                <a:custGeom>
                  <a:avLst/>
                  <a:gdLst>
                    <a:gd name="connsiteX0" fmla="*/ 21194 w 42358"/>
                    <a:gd name="connsiteY0" fmla="*/ 42284 h 42283"/>
                    <a:gd name="connsiteX1" fmla="*/ 42359 w 42358"/>
                    <a:gd name="connsiteY1" fmla="*/ 21157 h 42283"/>
                    <a:gd name="connsiteX2" fmla="*/ 21194 w 42358"/>
                    <a:gd name="connsiteY2" fmla="*/ 0 h 42283"/>
                    <a:gd name="connsiteX3" fmla="*/ 0 w 42358"/>
                    <a:gd name="connsiteY3" fmla="*/ 21157 h 42283"/>
                    <a:gd name="connsiteX4" fmla="*/ 21194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94" y="42284"/>
                      </a:moveTo>
                      <a:cubicBezTo>
                        <a:pt x="32895" y="42284"/>
                        <a:pt x="42359" y="32872"/>
                        <a:pt x="42359" y="21157"/>
                      </a:cubicBezTo>
                      <a:cubicBezTo>
                        <a:pt x="42359" y="9426"/>
                        <a:pt x="32895" y="0"/>
                        <a:pt x="21194" y="0"/>
                      </a:cubicBezTo>
                      <a:cubicBezTo>
                        <a:pt x="9464" y="0"/>
                        <a:pt x="0" y="9426"/>
                        <a:pt x="0" y="21157"/>
                      </a:cubicBezTo>
                      <a:cubicBezTo>
                        <a:pt x="0" y="32872"/>
                        <a:pt x="9464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4" name="Forma libre 483">
                  <a:extLst>
                    <a:ext uri="{FF2B5EF4-FFF2-40B4-BE49-F238E27FC236}">
                      <a16:creationId xmlns:a16="http://schemas.microsoft.com/office/drawing/2014/main" id="{0C97802A-2109-8486-9DC9-2E10F0E67174}"/>
                    </a:ext>
                  </a:extLst>
                </p:cNvPr>
                <p:cNvSpPr/>
                <p:nvPr/>
              </p:nvSpPr>
              <p:spPr>
                <a:xfrm>
                  <a:off x="5995243" y="4760671"/>
                  <a:ext cx="42358" cy="42283"/>
                </a:xfrm>
                <a:custGeom>
                  <a:avLst/>
                  <a:gdLst>
                    <a:gd name="connsiteX0" fmla="*/ 21164 w 42358"/>
                    <a:gd name="connsiteY0" fmla="*/ 42284 h 42283"/>
                    <a:gd name="connsiteX1" fmla="*/ 42359 w 42358"/>
                    <a:gd name="connsiteY1" fmla="*/ 21157 h 42283"/>
                    <a:gd name="connsiteX2" fmla="*/ 21164 w 42358"/>
                    <a:gd name="connsiteY2" fmla="*/ 0 h 42283"/>
                    <a:gd name="connsiteX3" fmla="*/ 0 w 42358"/>
                    <a:gd name="connsiteY3" fmla="*/ 21157 h 42283"/>
                    <a:gd name="connsiteX4" fmla="*/ 21164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64" y="42284"/>
                      </a:moveTo>
                      <a:cubicBezTo>
                        <a:pt x="32880" y="42284"/>
                        <a:pt x="42359" y="32872"/>
                        <a:pt x="42359" y="21157"/>
                      </a:cubicBezTo>
                      <a:cubicBezTo>
                        <a:pt x="42359" y="9426"/>
                        <a:pt x="32880" y="0"/>
                        <a:pt x="21164" y="0"/>
                      </a:cubicBezTo>
                      <a:cubicBezTo>
                        <a:pt x="9479" y="0"/>
                        <a:pt x="0" y="9426"/>
                        <a:pt x="0" y="21157"/>
                      </a:cubicBezTo>
                      <a:cubicBezTo>
                        <a:pt x="0" y="32872"/>
                        <a:pt x="9479" y="42284"/>
                        <a:pt x="2116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5" name="Forma libre 484">
                  <a:extLst>
                    <a:ext uri="{FF2B5EF4-FFF2-40B4-BE49-F238E27FC236}">
                      <a16:creationId xmlns:a16="http://schemas.microsoft.com/office/drawing/2014/main" id="{2FA4A5B3-515F-D546-468E-E738367FC19A}"/>
                    </a:ext>
                  </a:extLst>
                </p:cNvPr>
                <p:cNvSpPr/>
                <p:nvPr/>
              </p:nvSpPr>
              <p:spPr>
                <a:xfrm>
                  <a:off x="6048282" y="4760671"/>
                  <a:ext cx="42389" cy="42283"/>
                </a:xfrm>
                <a:custGeom>
                  <a:avLst/>
                  <a:gdLst>
                    <a:gd name="connsiteX0" fmla="*/ 21195 w 42389"/>
                    <a:gd name="connsiteY0" fmla="*/ 42284 h 42283"/>
                    <a:gd name="connsiteX1" fmla="*/ 42389 w 42389"/>
                    <a:gd name="connsiteY1" fmla="*/ 21157 h 42283"/>
                    <a:gd name="connsiteX2" fmla="*/ 21195 w 42389"/>
                    <a:gd name="connsiteY2" fmla="*/ 0 h 42283"/>
                    <a:gd name="connsiteX3" fmla="*/ 0 w 42389"/>
                    <a:gd name="connsiteY3" fmla="*/ 21157 h 42283"/>
                    <a:gd name="connsiteX4" fmla="*/ 21195 w 4238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83">
                      <a:moveTo>
                        <a:pt x="21195" y="42284"/>
                      </a:moveTo>
                      <a:cubicBezTo>
                        <a:pt x="32895" y="42284"/>
                        <a:pt x="42389" y="32872"/>
                        <a:pt x="42389" y="21157"/>
                      </a:cubicBezTo>
                      <a:cubicBezTo>
                        <a:pt x="42389" y="9426"/>
                        <a:pt x="32887" y="0"/>
                        <a:pt x="21195" y="0"/>
                      </a:cubicBezTo>
                      <a:cubicBezTo>
                        <a:pt x="9501" y="0"/>
                        <a:pt x="0" y="9426"/>
                        <a:pt x="0" y="21157"/>
                      </a:cubicBezTo>
                      <a:cubicBezTo>
                        <a:pt x="0" y="32872"/>
                        <a:pt x="9494" y="42284"/>
                        <a:pt x="21195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6" name="Forma libre 485">
                  <a:extLst>
                    <a:ext uri="{FF2B5EF4-FFF2-40B4-BE49-F238E27FC236}">
                      <a16:creationId xmlns:a16="http://schemas.microsoft.com/office/drawing/2014/main" id="{1C4AA4C5-2790-86CF-31DB-F70236162E1B}"/>
                    </a:ext>
                  </a:extLst>
                </p:cNvPr>
                <p:cNvSpPr/>
                <p:nvPr/>
              </p:nvSpPr>
              <p:spPr>
                <a:xfrm>
                  <a:off x="6101328" y="4760671"/>
                  <a:ext cx="42366" cy="42283"/>
                </a:xfrm>
                <a:custGeom>
                  <a:avLst/>
                  <a:gdLst>
                    <a:gd name="connsiteX0" fmla="*/ 21187 w 42366"/>
                    <a:gd name="connsiteY0" fmla="*/ 42284 h 42283"/>
                    <a:gd name="connsiteX1" fmla="*/ 42367 w 42366"/>
                    <a:gd name="connsiteY1" fmla="*/ 21157 h 42283"/>
                    <a:gd name="connsiteX2" fmla="*/ 21187 w 42366"/>
                    <a:gd name="connsiteY2" fmla="*/ 0 h 42283"/>
                    <a:gd name="connsiteX3" fmla="*/ 0 w 42366"/>
                    <a:gd name="connsiteY3" fmla="*/ 21157 h 42283"/>
                    <a:gd name="connsiteX4" fmla="*/ 21187 w 42366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283">
                      <a:moveTo>
                        <a:pt x="21187" y="42284"/>
                      </a:moveTo>
                      <a:cubicBezTo>
                        <a:pt x="32902" y="42284"/>
                        <a:pt x="42367" y="32872"/>
                        <a:pt x="42367" y="21157"/>
                      </a:cubicBezTo>
                      <a:cubicBezTo>
                        <a:pt x="42367" y="9426"/>
                        <a:pt x="32902" y="0"/>
                        <a:pt x="21187" y="0"/>
                      </a:cubicBezTo>
                      <a:cubicBezTo>
                        <a:pt x="9517" y="0"/>
                        <a:pt x="0" y="9426"/>
                        <a:pt x="0" y="21157"/>
                      </a:cubicBezTo>
                      <a:cubicBezTo>
                        <a:pt x="0" y="32872"/>
                        <a:pt x="9517" y="42284"/>
                        <a:pt x="21187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7" name="Forma libre 486">
                  <a:extLst>
                    <a:ext uri="{FF2B5EF4-FFF2-40B4-BE49-F238E27FC236}">
                      <a16:creationId xmlns:a16="http://schemas.microsoft.com/office/drawing/2014/main" id="{845EBAE5-9EB0-0E1F-A8DC-B73319D37D8C}"/>
                    </a:ext>
                  </a:extLst>
                </p:cNvPr>
                <p:cNvSpPr/>
                <p:nvPr/>
              </p:nvSpPr>
              <p:spPr>
                <a:xfrm>
                  <a:off x="6154412" y="4760671"/>
                  <a:ext cx="42351" cy="42283"/>
                </a:xfrm>
                <a:custGeom>
                  <a:avLst/>
                  <a:gdLst>
                    <a:gd name="connsiteX0" fmla="*/ 21180 w 42351"/>
                    <a:gd name="connsiteY0" fmla="*/ 42284 h 42283"/>
                    <a:gd name="connsiteX1" fmla="*/ 42351 w 42351"/>
                    <a:gd name="connsiteY1" fmla="*/ 21157 h 42283"/>
                    <a:gd name="connsiteX2" fmla="*/ 21180 w 42351"/>
                    <a:gd name="connsiteY2" fmla="*/ 0 h 42283"/>
                    <a:gd name="connsiteX3" fmla="*/ 0 w 42351"/>
                    <a:gd name="connsiteY3" fmla="*/ 21157 h 42283"/>
                    <a:gd name="connsiteX4" fmla="*/ 21180 w 42351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283">
                      <a:moveTo>
                        <a:pt x="21180" y="42284"/>
                      </a:moveTo>
                      <a:cubicBezTo>
                        <a:pt x="32888" y="42284"/>
                        <a:pt x="42351" y="32872"/>
                        <a:pt x="42351" y="21157"/>
                      </a:cubicBezTo>
                      <a:cubicBezTo>
                        <a:pt x="42351" y="9426"/>
                        <a:pt x="32888" y="0"/>
                        <a:pt x="21180" y="0"/>
                      </a:cubicBezTo>
                      <a:cubicBezTo>
                        <a:pt x="9457" y="0"/>
                        <a:pt x="0" y="9426"/>
                        <a:pt x="0" y="21157"/>
                      </a:cubicBezTo>
                      <a:cubicBezTo>
                        <a:pt x="0" y="32872"/>
                        <a:pt x="9464" y="42284"/>
                        <a:pt x="21180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8" name="Forma libre 487">
                  <a:extLst>
                    <a:ext uri="{FF2B5EF4-FFF2-40B4-BE49-F238E27FC236}">
                      <a16:creationId xmlns:a16="http://schemas.microsoft.com/office/drawing/2014/main" id="{1DCAAF91-27C9-89FB-4EA4-03674A0E15FC}"/>
                    </a:ext>
                  </a:extLst>
                </p:cNvPr>
                <p:cNvSpPr/>
                <p:nvPr/>
              </p:nvSpPr>
              <p:spPr>
                <a:xfrm>
                  <a:off x="6207451" y="4760671"/>
                  <a:ext cx="42358" cy="42283"/>
                </a:xfrm>
                <a:custGeom>
                  <a:avLst/>
                  <a:gdLst>
                    <a:gd name="connsiteX0" fmla="*/ 21179 w 42358"/>
                    <a:gd name="connsiteY0" fmla="*/ 42284 h 42283"/>
                    <a:gd name="connsiteX1" fmla="*/ 42359 w 42358"/>
                    <a:gd name="connsiteY1" fmla="*/ 21157 h 42283"/>
                    <a:gd name="connsiteX2" fmla="*/ 21179 w 42358"/>
                    <a:gd name="connsiteY2" fmla="*/ 0 h 42283"/>
                    <a:gd name="connsiteX3" fmla="*/ 0 w 42358"/>
                    <a:gd name="connsiteY3" fmla="*/ 21157 h 42283"/>
                    <a:gd name="connsiteX4" fmla="*/ 21179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79" y="42284"/>
                      </a:moveTo>
                      <a:cubicBezTo>
                        <a:pt x="32895" y="42284"/>
                        <a:pt x="42359" y="32872"/>
                        <a:pt x="42359" y="21157"/>
                      </a:cubicBezTo>
                      <a:cubicBezTo>
                        <a:pt x="42359" y="9426"/>
                        <a:pt x="32887" y="0"/>
                        <a:pt x="21179" y="0"/>
                      </a:cubicBezTo>
                      <a:cubicBezTo>
                        <a:pt x="9494" y="0"/>
                        <a:pt x="0" y="9426"/>
                        <a:pt x="0" y="21157"/>
                      </a:cubicBezTo>
                      <a:cubicBezTo>
                        <a:pt x="0" y="32872"/>
                        <a:pt x="9494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9" name="Forma libre 488">
                  <a:extLst>
                    <a:ext uri="{FF2B5EF4-FFF2-40B4-BE49-F238E27FC236}">
                      <a16:creationId xmlns:a16="http://schemas.microsoft.com/office/drawing/2014/main" id="{AA02C3E2-49ED-5358-A277-FDF39DC68DF5}"/>
                    </a:ext>
                  </a:extLst>
                </p:cNvPr>
                <p:cNvSpPr/>
                <p:nvPr/>
              </p:nvSpPr>
              <p:spPr>
                <a:xfrm>
                  <a:off x="6260519" y="4760671"/>
                  <a:ext cx="42359" cy="42283"/>
                </a:xfrm>
                <a:custGeom>
                  <a:avLst/>
                  <a:gdLst>
                    <a:gd name="connsiteX0" fmla="*/ 21142 w 42359"/>
                    <a:gd name="connsiteY0" fmla="*/ 42284 h 42283"/>
                    <a:gd name="connsiteX1" fmla="*/ 42359 w 42359"/>
                    <a:gd name="connsiteY1" fmla="*/ 21157 h 42283"/>
                    <a:gd name="connsiteX2" fmla="*/ 21142 w 42359"/>
                    <a:gd name="connsiteY2" fmla="*/ 0 h 42283"/>
                    <a:gd name="connsiteX3" fmla="*/ 0 w 42359"/>
                    <a:gd name="connsiteY3" fmla="*/ 21157 h 42283"/>
                    <a:gd name="connsiteX4" fmla="*/ 21142 w 4235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83">
                      <a:moveTo>
                        <a:pt x="21142" y="42284"/>
                      </a:moveTo>
                      <a:cubicBezTo>
                        <a:pt x="32888" y="42284"/>
                        <a:pt x="42359" y="32872"/>
                        <a:pt x="42359" y="21157"/>
                      </a:cubicBezTo>
                      <a:cubicBezTo>
                        <a:pt x="42359" y="9426"/>
                        <a:pt x="32888" y="0"/>
                        <a:pt x="21142" y="0"/>
                      </a:cubicBezTo>
                      <a:cubicBezTo>
                        <a:pt x="9457" y="0"/>
                        <a:pt x="0" y="9426"/>
                        <a:pt x="0" y="21157"/>
                      </a:cubicBezTo>
                      <a:cubicBezTo>
                        <a:pt x="0" y="32872"/>
                        <a:pt x="9464" y="42284"/>
                        <a:pt x="21142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0" name="Forma libre 489">
                  <a:extLst>
                    <a:ext uri="{FF2B5EF4-FFF2-40B4-BE49-F238E27FC236}">
                      <a16:creationId xmlns:a16="http://schemas.microsoft.com/office/drawing/2014/main" id="{5D4B4200-43BE-5F86-DFB9-8D0CB0B477DC}"/>
                    </a:ext>
                  </a:extLst>
                </p:cNvPr>
                <p:cNvSpPr/>
                <p:nvPr/>
              </p:nvSpPr>
              <p:spPr>
                <a:xfrm>
                  <a:off x="5783043" y="4813695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57 h 42373"/>
                    <a:gd name="connsiteX2" fmla="*/ 21179 w 42343"/>
                    <a:gd name="connsiteY2" fmla="*/ 0 h 42373"/>
                    <a:gd name="connsiteX3" fmla="*/ 0 w 42343"/>
                    <a:gd name="connsiteY3" fmla="*/ 2115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8"/>
                        <a:pt x="42344" y="21157"/>
                      </a:cubicBezTo>
                      <a:cubicBezTo>
                        <a:pt x="42344" y="9472"/>
                        <a:pt x="32865" y="0"/>
                        <a:pt x="21179" y="0"/>
                      </a:cubicBezTo>
                      <a:cubicBezTo>
                        <a:pt x="9479" y="0"/>
                        <a:pt x="0" y="9479"/>
                        <a:pt x="0" y="21157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1" name="Forma libre 490">
                  <a:extLst>
                    <a:ext uri="{FF2B5EF4-FFF2-40B4-BE49-F238E27FC236}">
                      <a16:creationId xmlns:a16="http://schemas.microsoft.com/office/drawing/2014/main" id="{F61244AD-543E-363F-0941-5763D6C94A9C}"/>
                    </a:ext>
                  </a:extLst>
                </p:cNvPr>
                <p:cNvSpPr/>
                <p:nvPr/>
              </p:nvSpPr>
              <p:spPr>
                <a:xfrm>
                  <a:off x="5836082" y="4813695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157"/>
                      </a:cubicBezTo>
                      <a:cubicBezTo>
                        <a:pt x="42374" y="9472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157"/>
                      </a:cubicBezTo>
                      <a:cubicBezTo>
                        <a:pt x="0" y="3288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2" name="Forma libre 491">
                  <a:extLst>
                    <a:ext uri="{FF2B5EF4-FFF2-40B4-BE49-F238E27FC236}">
                      <a16:creationId xmlns:a16="http://schemas.microsoft.com/office/drawing/2014/main" id="{B6FDD6E3-FC2D-6228-3B89-B847684546C5}"/>
                    </a:ext>
                  </a:extLst>
                </p:cNvPr>
                <p:cNvSpPr/>
                <p:nvPr/>
              </p:nvSpPr>
              <p:spPr>
                <a:xfrm>
                  <a:off x="5889151" y="4813695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57 h 42373"/>
                    <a:gd name="connsiteX2" fmla="*/ 21179 w 42373"/>
                    <a:gd name="connsiteY2" fmla="*/ 0 h 42373"/>
                    <a:gd name="connsiteX3" fmla="*/ 0 w 42373"/>
                    <a:gd name="connsiteY3" fmla="*/ 2115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8"/>
                        <a:pt x="42374" y="21157"/>
                      </a:cubicBezTo>
                      <a:cubicBezTo>
                        <a:pt x="42374" y="9472"/>
                        <a:pt x="32857" y="0"/>
                        <a:pt x="21179" y="0"/>
                      </a:cubicBezTo>
                      <a:cubicBezTo>
                        <a:pt x="9479" y="0"/>
                        <a:pt x="0" y="9479"/>
                        <a:pt x="0" y="21157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3" name="Forma libre 492">
                  <a:extLst>
                    <a:ext uri="{FF2B5EF4-FFF2-40B4-BE49-F238E27FC236}">
                      <a16:creationId xmlns:a16="http://schemas.microsoft.com/office/drawing/2014/main" id="{4544B78E-1ADD-54EB-205C-5D90D7602F5D}"/>
                    </a:ext>
                  </a:extLst>
                </p:cNvPr>
                <p:cNvSpPr/>
                <p:nvPr/>
              </p:nvSpPr>
              <p:spPr>
                <a:xfrm>
                  <a:off x="5942190" y="4813695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57 h 42373"/>
                    <a:gd name="connsiteX2" fmla="*/ 21194 w 42358"/>
                    <a:gd name="connsiteY2" fmla="*/ 0 h 42373"/>
                    <a:gd name="connsiteX3" fmla="*/ 0 w 42358"/>
                    <a:gd name="connsiteY3" fmla="*/ 2115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8"/>
                        <a:pt x="42359" y="21157"/>
                      </a:cubicBezTo>
                      <a:cubicBezTo>
                        <a:pt x="42359" y="9472"/>
                        <a:pt x="32895" y="0"/>
                        <a:pt x="21194" y="0"/>
                      </a:cubicBezTo>
                      <a:cubicBezTo>
                        <a:pt x="9464" y="0"/>
                        <a:pt x="0" y="9479"/>
                        <a:pt x="0" y="21157"/>
                      </a:cubicBezTo>
                      <a:cubicBezTo>
                        <a:pt x="0" y="32888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4" name="Forma libre 493">
                  <a:extLst>
                    <a:ext uri="{FF2B5EF4-FFF2-40B4-BE49-F238E27FC236}">
                      <a16:creationId xmlns:a16="http://schemas.microsoft.com/office/drawing/2014/main" id="{ABFC0B84-8F40-92E5-506F-06CF9B571311}"/>
                    </a:ext>
                  </a:extLst>
                </p:cNvPr>
                <p:cNvSpPr/>
                <p:nvPr/>
              </p:nvSpPr>
              <p:spPr>
                <a:xfrm>
                  <a:off x="5995243" y="4813695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57 h 42373"/>
                    <a:gd name="connsiteX2" fmla="*/ 21164 w 42358"/>
                    <a:gd name="connsiteY2" fmla="*/ 0 h 42373"/>
                    <a:gd name="connsiteX3" fmla="*/ 0 w 42358"/>
                    <a:gd name="connsiteY3" fmla="*/ 2115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8"/>
                        <a:pt x="42359" y="21157"/>
                      </a:cubicBezTo>
                      <a:cubicBezTo>
                        <a:pt x="42359" y="9472"/>
                        <a:pt x="32880" y="0"/>
                        <a:pt x="21164" y="0"/>
                      </a:cubicBezTo>
                      <a:cubicBezTo>
                        <a:pt x="9479" y="0"/>
                        <a:pt x="0" y="9479"/>
                        <a:pt x="0" y="21157"/>
                      </a:cubicBezTo>
                      <a:cubicBezTo>
                        <a:pt x="0" y="32888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5" name="Forma libre 494">
                  <a:extLst>
                    <a:ext uri="{FF2B5EF4-FFF2-40B4-BE49-F238E27FC236}">
                      <a16:creationId xmlns:a16="http://schemas.microsoft.com/office/drawing/2014/main" id="{425CC7EF-2BFA-77BE-4F5D-67C734AE0F6F}"/>
                    </a:ext>
                  </a:extLst>
                </p:cNvPr>
                <p:cNvSpPr/>
                <p:nvPr/>
              </p:nvSpPr>
              <p:spPr>
                <a:xfrm>
                  <a:off x="6048282" y="4813695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57 h 42373"/>
                    <a:gd name="connsiteX2" fmla="*/ 21195 w 42389"/>
                    <a:gd name="connsiteY2" fmla="*/ 0 h 42373"/>
                    <a:gd name="connsiteX3" fmla="*/ 0 w 42389"/>
                    <a:gd name="connsiteY3" fmla="*/ 2115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8"/>
                        <a:pt x="42389" y="21157"/>
                      </a:cubicBezTo>
                      <a:cubicBezTo>
                        <a:pt x="42389" y="9472"/>
                        <a:pt x="32887" y="0"/>
                        <a:pt x="21195" y="0"/>
                      </a:cubicBezTo>
                      <a:cubicBezTo>
                        <a:pt x="9501" y="0"/>
                        <a:pt x="0" y="9479"/>
                        <a:pt x="0" y="21157"/>
                      </a:cubicBezTo>
                      <a:cubicBezTo>
                        <a:pt x="0" y="32888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6" name="Forma libre 495">
                  <a:extLst>
                    <a:ext uri="{FF2B5EF4-FFF2-40B4-BE49-F238E27FC236}">
                      <a16:creationId xmlns:a16="http://schemas.microsoft.com/office/drawing/2014/main" id="{FD3BE3A7-8489-7BE6-919A-5F99D1F86B22}"/>
                    </a:ext>
                  </a:extLst>
                </p:cNvPr>
                <p:cNvSpPr/>
                <p:nvPr/>
              </p:nvSpPr>
              <p:spPr>
                <a:xfrm>
                  <a:off x="6101328" y="4813695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57 h 42373"/>
                    <a:gd name="connsiteX2" fmla="*/ 21187 w 42366"/>
                    <a:gd name="connsiteY2" fmla="*/ 0 h 42373"/>
                    <a:gd name="connsiteX3" fmla="*/ 0 w 42366"/>
                    <a:gd name="connsiteY3" fmla="*/ 2115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8"/>
                        <a:pt x="42367" y="21157"/>
                      </a:cubicBezTo>
                      <a:cubicBezTo>
                        <a:pt x="42367" y="9472"/>
                        <a:pt x="32902" y="0"/>
                        <a:pt x="21187" y="0"/>
                      </a:cubicBezTo>
                      <a:cubicBezTo>
                        <a:pt x="9517" y="0"/>
                        <a:pt x="0" y="9479"/>
                        <a:pt x="0" y="21157"/>
                      </a:cubicBezTo>
                      <a:cubicBezTo>
                        <a:pt x="0" y="32888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7" name="Forma libre 496">
                  <a:extLst>
                    <a:ext uri="{FF2B5EF4-FFF2-40B4-BE49-F238E27FC236}">
                      <a16:creationId xmlns:a16="http://schemas.microsoft.com/office/drawing/2014/main" id="{C6F52D1F-5358-8F1B-DB92-600E2D49B67B}"/>
                    </a:ext>
                  </a:extLst>
                </p:cNvPr>
                <p:cNvSpPr/>
                <p:nvPr/>
              </p:nvSpPr>
              <p:spPr>
                <a:xfrm>
                  <a:off x="6154412" y="4813695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57 h 42373"/>
                    <a:gd name="connsiteX2" fmla="*/ 21180 w 42351"/>
                    <a:gd name="connsiteY2" fmla="*/ 0 h 42373"/>
                    <a:gd name="connsiteX3" fmla="*/ 0 w 42351"/>
                    <a:gd name="connsiteY3" fmla="*/ 2115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8"/>
                        <a:pt x="42351" y="21157"/>
                      </a:cubicBezTo>
                      <a:cubicBezTo>
                        <a:pt x="42351" y="9472"/>
                        <a:pt x="32888" y="0"/>
                        <a:pt x="21180" y="0"/>
                      </a:cubicBezTo>
                      <a:cubicBezTo>
                        <a:pt x="9457" y="0"/>
                        <a:pt x="0" y="9479"/>
                        <a:pt x="0" y="21157"/>
                      </a:cubicBezTo>
                      <a:cubicBezTo>
                        <a:pt x="0" y="32888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8" name="Forma libre 497">
                  <a:extLst>
                    <a:ext uri="{FF2B5EF4-FFF2-40B4-BE49-F238E27FC236}">
                      <a16:creationId xmlns:a16="http://schemas.microsoft.com/office/drawing/2014/main" id="{12F5E911-171B-0A9D-05FA-AACE54526298}"/>
                    </a:ext>
                  </a:extLst>
                </p:cNvPr>
                <p:cNvSpPr/>
                <p:nvPr/>
              </p:nvSpPr>
              <p:spPr>
                <a:xfrm>
                  <a:off x="6260519" y="4813695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57 h 42373"/>
                    <a:gd name="connsiteX2" fmla="*/ 21142 w 42359"/>
                    <a:gd name="connsiteY2" fmla="*/ 0 h 42373"/>
                    <a:gd name="connsiteX3" fmla="*/ 0 w 42359"/>
                    <a:gd name="connsiteY3" fmla="*/ 2115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8"/>
                        <a:pt x="42359" y="21157"/>
                      </a:cubicBezTo>
                      <a:cubicBezTo>
                        <a:pt x="42359" y="9472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157"/>
                      </a:cubicBezTo>
                      <a:cubicBezTo>
                        <a:pt x="0" y="32888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9" name="Forma libre 498">
                  <a:extLst>
                    <a:ext uri="{FF2B5EF4-FFF2-40B4-BE49-F238E27FC236}">
                      <a16:creationId xmlns:a16="http://schemas.microsoft.com/office/drawing/2014/main" id="{0B1B458E-0644-2021-D9A7-5BE41BCAD14D}"/>
                    </a:ext>
                  </a:extLst>
                </p:cNvPr>
                <p:cNvSpPr/>
                <p:nvPr/>
              </p:nvSpPr>
              <p:spPr>
                <a:xfrm>
                  <a:off x="5783043" y="4866711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09 h 42373"/>
                    <a:gd name="connsiteX2" fmla="*/ 21179 w 42343"/>
                    <a:gd name="connsiteY2" fmla="*/ 0 h 42373"/>
                    <a:gd name="connsiteX3" fmla="*/ 0 w 42343"/>
                    <a:gd name="connsiteY3" fmla="*/ 21209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209"/>
                      </a:cubicBezTo>
                      <a:cubicBezTo>
                        <a:pt x="42344" y="9501"/>
                        <a:pt x="32865" y="0"/>
                        <a:pt x="21179" y="0"/>
                      </a:cubicBezTo>
                      <a:cubicBezTo>
                        <a:pt x="9479" y="0"/>
                        <a:pt x="0" y="9501"/>
                        <a:pt x="0" y="21209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0" name="Forma libre 499">
                  <a:extLst>
                    <a:ext uri="{FF2B5EF4-FFF2-40B4-BE49-F238E27FC236}">
                      <a16:creationId xmlns:a16="http://schemas.microsoft.com/office/drawing/2014/main" id="{5912667F-6B4D-2621-5B3C-427FE0922D96}"/>
                    </a:ext>
                  </a:extLst>
                </p:cNvPr>
                <p:cNvSpPr/>
                <p:nvPr/>
              </p:nvSpPr>
              <p:spPr>
                <a:xfrm>
                  <a:off x="5836082" y="4866711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09 h 42373"/>
                    <a:gd name="connsiteX2" fmla="*/ 21194 w 42373"/>
                    <a:gd name="connsiteY2" fmla="*/ 0 h 42373"/>
                    <a:gd name="connsiteX3" fmla="*/ 0 w 42373"/>
                    <a:gd name="connsiteY3" fmla="*/ 2120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209"/>
                      </a:cubicBezTo>
                      <a:cubicBezTo>
                        <a:pt x="42374" y="9501"/>
                        <a:pt x="32895" y="0"/>
                        <a:pt x="21194" y="0"/>
                      </a:cubicBezTo>
                      <a:cubicBezTo>
                        <a:pt x="9479" y="0"/>
                        <a:pt x="0" y="9501"/>
                        <a:pt x="0" y="21209"/>
                      </a:cubicBezTo>
                      <a:cubicBezTo>
                        <a:pt x="0" y="3292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1" name="Forma libre 500">
                  <a:extLst>
                    <a:ext uri="{FF2B5EF4-FFF2-40B4-BE49-F238E27FC236}">
                      <a16:creationId xmlns:a16="http://schemas.microsoft.com/office/drawing/2014/main" id="{8204B641-044B-C9A9-584E-25E4482FBA51}"/>
                    </a:ext>
                  </a:extLst>
                </p:cNvPr>
                <p:cNvSpPr/>
                <p:nvPr/>
              </p:nvSpPr>
              <p:spPr>
                <a:xfrm>
                  <a:off x="5836082" y="491981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27 h 42373"/>
                    <a:gd name="connsiteX2" fmla="*/ 21194 w 42373"/>
                    <a:gd name="connsiteY2" fmla="*/ 0 h 42373"/>
                    <a:gd name="connsiteX3" fmla="*/ 0 w 42373"/>
                    <a:gd name="connsiteY3" fmla="*/ 2112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58"/>
                        <a:pt x="42374" y="21127"/>
                      </a:cubicBezTo>
                      <a:cubicBezTo>
                        <a:pt x="42374" y="9419"/>
                        <a:pt x="32895" y="0"/>
                        <a:pt x="21194" y="0"/>
                      </a:cubicBezTo>
                      <a:cubicBezTo>
                        <a:pt x="9479" y="0"/>
                        <a:pt x="0" y="9419"/>
                        <a:pt x="0" y="21127"/>
                      </a:cubicBezTo>
                      <a:cubicBezTo>
                        <a:pt x="0" y="3286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2" name="Forma libre 501">
                  <a:extLst>
                    <a:ext uri="{FF2B5EF4-FFF2-40B4-BE49-F238E27FC236}">
                      <a16:creationId xmlns:a16="http://schemas.microsoft.com/office/drawing/2014/main" id="{6083FB1B-1F01-CF61-D72A-5DD5E8F36421}"/>
                    </a:ext>
                  </a:extLst>
                </p:cNvPr>
                <p:cNvSpPr/>
                <p:nvPr/>
              </p:nvSpPr>
              <p:spPr>
                <a:xfrm>
                  <a:off x="5836082" y="4972849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27 h 42373"/>
                    <a:gd name="connsiteX2" fmla="*/ 21194 w 42373"/>
                    <a:gd name="connsiteY2" fmla="*/ 0 h 42373"/>
                    <a:gd name="connsiteX3" fmla="*/ 0 w 42373"/>
                    <a:gd name="connsiteY3" fmla="*/ 2112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35"/>
                        <a:pt x="42374" y="21127"/>
                      </a:cubicBezTo>
                      <a:cubicBezTo>
                        <a:pt x="42374" y="9472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4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3" name="Forma libre 502">
                  <a:extLst>
                    <a:ext uri="{FF2B5EF4-FFF2-40B4-BE49-F238E27FC236}">
                      <a16:creationId xmlns:a16="http://schemas.microsoft.com/office/drawing/2014/main" id="{222FB1DC-ED77-5666-2B28-AF0997EBCCED}"/>
                    </a:ext>
                  </a:extLst>
                </p:cNvPr>
                <p:cNvSpPr/>
                <p:nvPr/>
              </p:nvSpPr>
              <p:spPr>
                <a:xfrm>
                  <a:off x="5836082" y="5025872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09 h 42373"/>
                    <a:gd name="connsiteX2" fmla="*/ 21194 w 42373"/>
                    <a:gd name="connsiteY2" fmla="*/ 0 h 42373"/>
                    <a:gd name="connsiteX3" fmla="*/ 0 w 42373"/>
                    <a:gd name="connsiteY3" fmla="*/ 2120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209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92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4" name="Forma libre 503">
                  <a:extLst>
                    <a:ext uri="{FF2B5EF4-FFF2-40B4-BE49-F238E27FC236}">
                      <a16:creationId xmlns:a16="http://schemas.microsoft.com/office/drawing/2014/main" id="{D594814C-8A16-5097-C711-0217D05F430C}"/>
                    </a:ext>
                  </a:extLst>
                </p:cNvPr>
                <p:cNvSpPr/>
                <p:nvPr/>
              </p:nvSpPr>
              <p:spPr>
                <a:xfrm>
                  <a:off x="5836082" y="5078971"/>
                  <a:ext cx="42373" cy="42343"/>
                </a:xfrm>
                <a:custGeom>
                  <a:avLst/>
                  <a:gdLst>
                    <a:gd name="connsiteX0" fmla="*/ 21194 w 42373"/>
                    <a:gd name="connsiteY0" fmla="*/ 42344 h 42343"/>
                    <a:gd name="connsiteX1" fmla="*/ 42374 w 42373"/>
                    <a:gd name="connsiteY1" fmla="*/ 21127 h 42343"/>
                    <a:gd name="connsiteX2" fmla="*/ 21194 w 42373"/>
                    <a:gd name="connsiteY2" fmla="*/ 0 h 42343"/>
                    <a:gd name="connsiteX3" fmla="*/ 0 w 42373"/>
                    <a:gd name="connsiteY3" fmla="*/ 21127 h 42343"/>
                    <a:gd name="connsiteX4" fmla="*/ 21194 w 42373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43">
                      <a:moveTo>
                        <a:pt x="21194" y="42344"/>
                      </a:moveTo>
                      <a:cubicBezTo>
                        <a:pt x="32895" y="42344"/>
                        <a:pt x="42374" y="32857"/>
                        <a:pt x="42374" y="21127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86"/>
                        <a:pt x="0" y="21127"/>
                      </a:cubicBezTo>
                      <a:cubicBezTo>
                        <a:pt x="0" y="32865"/>
                        <a:pt x="9479" y="42344"/>
                        <a:pt x="21194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5" name="Forma libre 504">
                  <a:extLst>
                    <a:ext uri="{FF2B5EF4-FFF2-40B4-BE49-F238E27FC236}">
                      <a16:creationId xmlns:a16="http://schemas.microsoft.com/office/drawing/2014/main" id="{9116868A-D531-1B7A-E06A-3249FF2B1622}"/>
                    </a:ext>
                  </a:extLst>
                </p:cNvPr>
                <p:cNvSpPr/>
                <p:nvPr/>
              </p:nvSpPr>
              <p:spPr>
                <a:xfrm>
                  <a:off x="5836082" y="5131965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47 h 42373"/>
                    <a:gd name="connsiteX2" fmla="*/ 21194 w 42373"/>
                    <a:gd name="connsiteY2" fmla="*/ 0 h 42373"/>
                    <a:gd name="connsiteX3" fmla="*/ 0 w 42373"/>
                    <a:gd name="connsiteY3" fmla="*/ 2124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247"/>
                      </a:cubicBezTo>
                      <a:cubicBezTo>
                        <a:pt x="42374" y="9524"/>
                        <a:pt x="32895" y="0"/>
                        <a:pt x="21194" y="0"/>
                      </a:cubicBezTo>
                      <a:cubicBezTo>
                        <a:pt x="9479" y="0"/>
                        <a:pt x="0" y="9524"/>
                        <a:pt x="0" y="21247"/>
                      </a:cubicBezTo>
                      <a:cubicBezTo>
                        <a:pt x="0" y="3288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6" name="Forma libre 505">
                  <a:extLst>
                    <a:ext uri="{FF2B5EF4-FFF2-40B4-BE49-F238E27FC236}">
                      <a16:creationId xmlns:a16="http://schemas.microsoft.com/office/drawing/2014/main" id="{D13E3005-E739-A664-76ED-BD60078D7E01}"/>
                    </a:ext>
                  </a:extLst>
                </p:cNvPr>
                <p:cNvSpPr/>
                <p:nvPr/>
              </p:nvSpPr>
              <p:spPr>
                <a:xfrm>
                  <a:off x="5836082" y="5184996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47 h 42373"/>
                    <a:gd name="connsiteX2" fmla="*/ 21194 w 42373"/>
                    <a:gd name="connsiteY2" fmla="*/ 0 h 42373"/>
                    <a:gd name="connsiteX3" fmla="*/ 0 w 42373"/>
                    <a:gd name="connsiteY3" fmla="*/ 2124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62"/>
                        <a:pt x="42374" y="21247"/>
                      </a:cubicBezTo>
                      <a:cubicBezTo>
                        <a:pt x="42374" y="9509"/>
                        <a:pt x="32895" y="0"/>
                        <a:pt x="21194" y="0"/>
                      </a:cubicBezTo>
                      <a:cubicBezTo>
                        <a:pt x="9479" y="0"/>
                        <a:pt x="0" y="9509"/>
                        <a:pt x="0" y="21247"/>
                      </a:cubicBezTo>
                      <a:cubicBezTo>
                        <a:pt x="0" y="3296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7" name="Forma libre 506">
                  <a:extLst>
                    <a:ext uri="{FF2B5EF4-FFF2-40B4-BE49-F238E27FC236}">
                      <a16:creationId xmlns:a16="http://schemas.microsoft.com/office/drawing/2014/main" id="{213B8881-DD98-1CA4-A6DD-B5BD96B60956}"/>
                    </a:ext>
                  </a:extLst>
                </p:cNvPr>
                <p:cNvSpPr/>
                <p:nvPr/>
              </p:nvSpPr>
              <p:spPr>
                <a:xfrm>
                  <a:off x="5836082" y="5238102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72"/>
                        <a:pt x="42374" y="21157"/>
                      </a:cubicBezTo>
                      <a:cubicBezTo>
                        <a:pt x="42374" y="9509"/>
                        <a:pt x="32895" y="0"/>
                        <a:pt x="21194" y="0"/>
                      </a:cubicBezTo>
                      <a:cubicBezTo>
                        <a:pt x="9479" y="0"/>
                        <a:pt x="0" y="9517"/>
                        <a:pt x="0" y="21157"/>
                      </a:cubicBezTo>
                      <a:cubicBezTo>
                        <a:pt x="0" y="32880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8" name="Forma libre 507">
                  <a:extLst>
                    <a:ext uri="{FF2B5EF4-FFF2-40B4-BE49-F238E27FC236}">
                      <a16:creationId xmlns:a16="http://schemas.microsoft.com/office/drawing/2014/main" id="{BDCC80F7-635C-CB01-2A1D-D502A1B09BFB}"/>
                    </a:ext>
                  </a:extLst>
                </p:cNvPr>
                <p:cNvSpPr/>
                <p:nvPr/>
              </p:nvSpPr>
              <p:spPr>
                <a:xfrm>
                  <a:off x="5836082" y="5291118"/>
                  <a:ext cx="42373" cy="42381"/>
                </a:xfrm>
                <a:custGeom>
                  <a:avLst/>
                  <a:gdLst>
                    <a:gd name="connsiteX0" fmla="*/ 21194 w 42373"/>
                    <a:gd name="connsiteY0" fmla="*/ 42382 h 42381"/>
                    <a:gd name="connsiteX1" fmla="*/ 42374 w 42373"/>
                    <a:gd name="connsiteY1" fmla="*/ 21247 h 42381"/>
                    <a:gd name="connsiteX2" fmla="*/ 21194 w 42373"/>
                    <a:gd name="connsiteY2" fmla="*/ 0 h 42381"/>
                    <a:gd name="connsiteX3" fmla="*/ 0 w 42373"/>
                    <a:gd name="connsiteY3" fmla="*/ 21247 h 42381"/>
                    <a:gd name="connsiteX4" fmla="*/ 21194 w 42373"/>
                    <a:gd name="connsiteY4" fmla="*/ 42382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1">
                      <a:moveTo>
                        <a:pt x="21194" y="42382"/>
                      </a:moveTo>
                      <a:cubicBezTo>
                        <a:pt x="32895" y="42382"/>
                        <a:pt x="42374" y="32895"/>
                        <a:pt x="42374" y="21247"/>
                      </a:cubicBezTo>
                      <a:cubicBezTo>
                        <a:pt x="42374" y="9532"/>
                        <a:pt x="32895" y="0"/>
                        <a:pt x="21194" y="0"/>
                      </a:cubicBezTo>
                      <a:cubicBezTo>
                        <a:pt x="9479" y="0"/>
                        <a:pt x="0" y="9532"/>
                        <a:pt x="0" y="21247"/>
                      </a:cubicBezTo>
                      <a:cubicBezTo>
                        <a:pt x="0" y="32895"/>
                        <a:pt x="9479" y="42382"/>
                        <a:pt x="21194" y="42382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9" name="Forma libre 508">
                  <a:extLst>
                    <a:ext uri="{FF2B5EF4-FFF2-40B4-BE49-F238E27FC236}">
                      <a16:creationId xmlns:a16="http://schemas.microsoft.com/office/drawing/2014/main" id="{C87EF3F8-C351-BE51-6592-62215379D3DF}"/>
                    </a:ext>
                  </a:extLst>
                </p:cNvPr>
                <p:cNvSpPr/>
                <p:nvPr/>
              </p:nvSpPr>
              <p:spPr>
                <a:xfrm>
                  <a:off x="5836082" y="5344232"/>
                  <a:ext cx="42373" cy="42283"/>
                </a:xfrm>
                <a:custGeom>
                  <a:avLst/>
                  <a:gdLst>
                    <a:gd name="connsiteX0" fmla="*/ 21194 w 42373"/>
                    <a:gd name="connsiteY0" fmla="*/ 42284 h 42283"/>
                    <a:gd name="connsiteX1" fmla="*/ 42374 w 42373"/>
                    <a:gd name="connsiteY1" fmla="*/ 21157 h 42283"/>
                    <a:gd name="connsiteX2" fmla="*/ 21194 w 42373"/>
                    <a:gd name="connsiteY2" fmla="*/ 0 h 42283"/>
                    <a:gd name="connsiteX3" fmla="*/ 0 w 42373"/>
                    <a:gd name="connsiteY3" fmla="*/ 21157 h 42283"/>
                    <a:gd name="connsiteX4" fmla="*/ 21194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94" y="42284"/>
                      </a:moveTo>
                      <a:cubicBezTo>
                        <a:pt x="32895" y="42284"/>
                        <a:pt x="42374" y="32888"/>
                        <a:pt x="42374" y="21157"/>
                      </a:cubicBezTo>
                      <a:cubicBezTo>
                        <a:pt x="42374" y="9441"/>
                        <a:pt x="32895" y="0"/>
                        <a:pt x="21194" y="0"/>
                      </a:cubicBezTo>
                      <a:cubicBezTo>
                        <a:pt x="9479" y="0"/>
                        <a:pt x="0" y="9441"/>
                        <a:pt x="0" y="21157"/>
                      </a:cubicBezTo>
                      <a:cubicBezTo>
                        <a:pt x="0" y="32888"/>
                        <a:pt x="9479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grpSp>
              <p:nvGrpSpPr>
                <p:cNvPr id="510" name="Gráfico 1">
                  <a:extLst>
                    <a:ext uri="{FF2B5EF4-FFF2-40B4-BE49-F238E27FC236}">
                      <a16:creationId xmlns:a16="http://schemas.microsoft.com/office/drawing/2014/main" id="{52A79ECF-0473-75F5-AFBA-CFAF3DF172B0}"/>
                    </a:ext>
                  </a:extLst>
                </p:cNvPr>
                <p:cNvGrpSpPr/>
                <p:nvPr/>
              </p:nvGrpSpPr>
              <p:grpSpPr>
                <a:xfrm>
                  <a:off x="5836082" y="4866711"/>
                  <a:ext cx="625934" cy="1103380"/>
                  <a:chOff x="5836082" y="4866711"/>
                  <a:chExt cx="625934" cy="1103380"/>
                </a:xfrm>
                <a:grpFill/>
              </p:grpSpPr>
              <p:sp>
                <p:nvSpPr>
                  <p:cNvPr id="511" name="Forma libre 510">
                    <a:extLst>
                      <a:ext uri="{FF2B5EF4-FFF2-40B4-BE49-F238E27FC236}">
                        <a16:creationId xmlns:a16="http://schemas.microsoft.com/office/drawing/2014/main" id="{7DD188A4-3E44-E24E-8964-BA4AF854C0DB}"/>
                      </a:ext>
                    </a:extLst>
                  </p:cNvPr>
                  <p:cNvSpPr/>
                  <p:nvPr/>
                </p:nvSpPr>
                <p:spPr>
                  <a:xfrm>
                    <a:off x="5889151" y="4866711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09 h 42373"/>
                      <a:gd name="connsiteX2" fmla="*/ 21179 w 42373"/>
                      <a:gd name="connsiteY2" fmla="*/ 0 h 42373"/>
                      <a:gd name="connsiteX3" fmla="*/ 0 w 42373"/>
                      <a:gd name="connsiteY3" fmla="*/ 21209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925"/>
                          <a:pt x="42374" y="21209"/>
                        </a:cubicBezTo>
                        <a:cubicBezTo>
                          <a:pt x="42374" y="9501"/>
                          <a:pt x="32857" y="0"/>
                          <a:pt x="21179" y="0"/>
                        </a:cubicBezTo>
                        <a:cubicBezTo>
                          <a:pt x="9479" y="0"/>
                          <a:pt x="0" y="9501"/>
                          <a:pt x="0" y="21209"/>
                        </a:cubicBezTo>
                        <a:cubicBezTo>
                          <a:pt x="0" y="32925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2" name="Forma libre 511">
                    <a:extLst>
                      <a:ext uri="{FF2B5EF4-FFF2-40B4-BE49-F238E27FC236}">
                        <a16:creationId xmlns:a16="http://schemas.microsoft.com/office/drawing/2014/main" id="{545ADD49-202A-44F4-895A-94ED9DAE2DC3}"/>
                      </a:ext>
                    </a:extLst>
                  </p:cNvPr>
                  <p:cNvSpPr/>
                  <p:nvPr/>
                </p:nvSpPr>
                <p:spPr>
                  <a:xfrm>
                    <a:off x="5942190" y="4866711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94 w 42358"/>
                      <a:gd name="connsiteY2" fmla="*/ 0 h 42373"/>
                      <a:gd name="connsiteX3" fmla="*/ 0 w 42358"/>
                      <a:gd name="connsiteY3" fmla="*/ 21209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25"/>
                          <a:pt x="42359" y="21209"/>
                        </a:cubicBezTo>
                        <a:cubicBezTo>
                          <a:pt x="42359" y="9501"/>
                          <a:pt x="32895" y="0"/>
                          <a:pt x="21194" y="0"/>
                        </a:cubicBezTo>
                        <a:cubicBezTo>
                          <a:pt x="9464" y="0"/>
                          <a:pt x="0" y="9501"/>
                          <a:pt x="0" y="21209"/>
                        </a:cubicBezTo>
                        <a:cubicBezTo>
                          <a:pt x="0" y="3292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3" name="Forma libre 512">
                    <a:extLst>
                      <a:ext uri="{FF2B5EF4-FFF2-40B4-BE49-F238E27FC236}">
                        <a16:creationId xmlns:a16="http://schemas.microsoft.com/office/drawing/2014/main" id="{D1BFF93B-46E1-4509-1C1B-76FF7DA442C0}"/>
                      </a:ext>
                    </a:extLst>
                  </p:cNvPr>
                  <p:cNvSpPr/>
                  <p:nvPr/>
                </p:nvSpPr>
                <p:spPr>
                  <a:xfrm>
                    <a:off x="5995243" y="4866711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64 w 42358"/>
                      <a:gd name="connsiteY2" fmla="*/ 0 h 42373"/>
                      <a:gd name="connsiteX3" fmla="*/ 0 w 42358"/>
                      <a:gd name="connsiteY3" fmla="*/ 21209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25"/>
                          <a:pt x="42359" y="21209"/>
                        </a:cubicBezTo>
                        <a:cubicBezTo>
                          <a:pt x="42359" y="9501"/>
                          <a:pt x="32880" y="0"/>
                          <a:pt x="21164" y="0"/>
                        </a:cubicBezTo>
                        <a:cubicBezTo>
                          <a:pt x="9479" y="0"/>
                          <a:pt x="0" y="9501"/>
                          <a:pt x="0" y="21209"/>
                        </a:cubicBezTo>
                        <a:cubicBezTo>
                          <a:pt x="0" y="3292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4" name="Forma libre 513">
                    <a:extLst>
                      <a:ext uri="{FF2B5EF4-FFF2-40B4-BE49-F238E27FC236}">
                        <a16:creationId xmlns:a16="http://schemas.microsoft.com/office/drawing/2014/main" id="{BC89CB49-FFE7-7780-8043-084501E8166C}"/>
                      </a:ext>
                    </a:extLst>
                  </p:cNvPr>
                  <p:cNvSpPr/>
                  <p:nvPr/>
                </p:nvSpPr>
                <p:spPr>
                  <a:xfrm>
                    <a:off x="6048282" y="4866711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09 h 42373"/>
                      <a:gd name="connsiteX2" fmla="*/ 21195 w 42389"/>
                      <a:gd name="connsiteY2" fmla="*/ 0 h 42373"/>
                      <a:gd name="connsiteX3" fmla="*/ 0 w 42389"/>
                      <a:gd name="connsiteY3" fmla="*/ 21209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25"/>
                          <a:pt x="42389" y="21209"/>
                        </a:cubicBezTo>
                        <a:cubicBezTo>
                          <a:pt x="42389" y="9501"/>
                          <a:pt x="32887" y="0"/>
                          <a:pt x="21195" y="0"/>
                        </a:cubicBezTo>
                        <a:cubicBezTo>
                          <a:pt x="9501" y="0"/>
                          <a:pt x="0" y="9501"/>
                          <a:pt x="0" y="21209"/>
                        </a:cubicBezTo>
                        <a:cubicBezTo>
                          <a:pt x="0" y="3292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5" name="Forma libre 514">
                    <a:extLst>
                      <a:ext uri="{FF2B5EF4-FFF2-40B4-BE49-F238E27FC236}">
                        <a16:creationId xmlns:a16="http://schemas.microsoft.com/office/drawing/2014/main" id="{A13209F1-3671-790B-BE5D-68A991F34AFF}"/>
                      </a:ext>
                    </a:extLst>
                  </p:cNvPr>
                  <p:cNvSpPr/>
                  <p:nvPr/>
                </p:nvSpPr>
                <p:spPr>
                  <a:xfrm>
                    <a:off x="6101328" y="4866711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209 h 42373"/>
                      <a:gd name="connsiteX2" fmla="*/ 21187 w 42366"/>
                      <a:gd name="connsiteY2" fmla="*/ 0 h 42373"/>
                      <a:gd name="connsiteX3" fmla="*/ 0 w 42366"/>
                      <a:gd name="connsiteY3" fmla="*/ 21209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925"/>
                          <a:pt x="42367" y="21209"/>
                        </a:cubicBezTo>
                        <a:cubicBezTo>
                          <a:pt x="42367" y="9501"/>
                          <a:pt x="32902" y="0"/>
                          <a:pt x="21187" y="0"/>
                        </a:cubicBezTo>
                        <a:cubicBezTo>
                          <a:pt x="9517" y="0"/>
                          <a:pt x="0" y="9501"/>
                          <a:pt x="0" y="21209"/>
                        </a:cubicBezTo>
                        <a:cubicBezTo>
                          <a:pt x="0" y="32925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6" name="Forma libre 515">
                    <a:extLst>
                      <a:ext uri="{FF2B5EF4-FFF2-40B4-BE49-F238E27FC236}">
                        <a16:creationId xmlns:a16="http://schemas.microsoft.com/office/drawing/2014/main" id="{0B2FDC6E-18D9-D6D4-9B70-1705111F2895}"/>
                      </a:ext>
                    </a:extLst>
                  </p:cNvPr>
                  <p:cNvSpPr/>
                  <p:nvPr/>
                </p:nvSpPr>
                <p:spPr>
                  <a:xfrm>
                    <a:off x="6154412" y="4866711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209 h 42373"/>
                      <a:gd name="connsiteX2" fmla="*/ 21180 w 42351"/>
                      <a:gd name="connsiteY2" fmla="*/ 0 h 42373"/>
                      <a:gd name="connsiteX3" fmla="*/ 0 w 42351"/>
                      <a:gd name="connsiteY3" fmla="*/ 21209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925"/>
                          <a:pt x="42351" y="21209"/>
                        </a:cubicBezTo>
                        <a:cubicBezTo>
                          <a:pt x="42351" y="9501"/>
                          <a:pt x="32888" y="0"/>
                          <a:pt x="21180" y="0"/>
                        </a:cubicBezTo>
                        <a:cubicBezTo>
                          <a:pt x="9457" y="0"/>
                          <a:pt x="0" y="9501"/>
                          <a:pt x="0" y="21209"/>
                        </a:cubicBezTo>
                        <a:cubicBezTo>
                          <a:pt x="0" y="32925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7" name="Forma libre 516">
                    <a:extLst>
                      <a:ext uri="{FF2B5EF4-FFF2-40B4-BE49-F238E27FC236}">
                        <a16:creationId xmlns:a16="http://schemas.microsoft.com/office/drawing/2014/main" id="{211458CD-1259-530A-3669-009C36FD49F5}"/>
                      </a:ext>
                    </a:extLst>
                  </p:cNvPr>
                  <p:cNvSpPr/>
                  <p:nvPr/>
                </p:nvSpPr>
                <p:spPr>
                  <a:xfrm>
                    <a:off x="5889151" y="4919810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127 h 42373"/>
                      <a:gd name="connsiteX2" fmla="*/ 21179 w 42373"/>
                      <a:gd name="connsiteY2" fmla="*/ 0 h 42373"/>
                      <a:gd name="connsiteX3" fmla="*/ 0 w 42373"/>
                      <a:gd name="connsiteY3" fmla="*/ 2112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858"/>
                          <a:pt x="42374" y="21127"/>
                        </a:cubicBezTo>
                        <a:cubicBezTo>
                          <a:pt x="42374" y="9419"/>
                          <a:pt x="32857" y="0"/>
                          <a:pt x="21179" y="0"/>
                        </a:cubicBezTo>
                        <a:cubicBezTo>
                          <a:pt x="9479" y="0"/>
                          <a:pt x="0" y="9419"/>
                          <a:pt x="0" y="21127"/>
                        </a:cubicBezTo>
                        <a:cubicBezTo>
                          <a:pt x="0" y="32865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8" name="Forma libre 517">
                    <a:extLst>
                      <a:ext uri="{FF2B5EF4-FFF2-40B4-BE49-F238E27FC236}">
                        <a16:creationId xmlns:a16="http://schemas.microsoft.com/office/drawing/2014/main" id="{1D2C506C-08FC-A2ED-2145-45300C629A69}"/>
                      </a:ext>
                    </a:extLst>
                  </p:cNvPr>
                  <p:cNvSpPr/>
                  <p:nvPr/>
                </p:nvSpPr>
                <p:spPr>
                  <a:xfrm>
                    <a:off x="5942190" y="4919810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127 h 42373"/>
                      <a:gd name="connsiteX2" fmla="*/ 21194 w 42358"/>
                      <a:gd name="connsiteY2" fmla="*/ 0 h 42373"/>
                      <a:gd name="connsiteX3" fmla="*/ 0 w 42358"/>
                      <a:gd name="connsiteY3" fmla="*/ 2112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858"/>
                          <a:pt x="42359" y="21127"/>
                        </a:cubicBezTo>
                        <a:cubicBezTo>
                          <a:pt x="42359" y="9419"/>
                          <a:pt x="32895" y="0"/>
                          <a:pt x="21194" y="0"/>
                        </a:cubicBezTo>
                        <a:cubicBezTo>
                          <a:pt x="9464" y="0"/>
                          <a:pt x="0" y="9419"/>
                          <a:pt x="0" y="21127"/>
                        </a:cubicBezTo>
                        <a:cubicBezTo>
                          <a:pt x="0" y="3286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9" name="Forma libre 518">
                    <a:extLst>
                      <a:ext uri="{FF2B5EF4-FFF2-40B4-BE49-F238E27FC236}">
                        <a16:creationId xmlns:a16="http://schemas.microsoft.com/office/drawing/2014/main" id="{7014C20D-C3C6-F70C-4A66-8879BEB8BCAA}"/>
                      </a:ext>
                    </a:extLst>
                  </p:cNvPr>
                  <p:cNvSpPr/>
                  <p:nvPr/>
                </p:nvSpPr>
                <p:spPr>
                  <a:xfrm>
                    <a:off x="5995243" y="4919810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127 h 42373"/>
                      <a:gd name="connsiteX2" fmla="*/ 21164 w 42358"/>
                      <a:gd name="connsiteY2" fmla="*/ 0 h 42373"/>
                      <a:gd name="connsiteX3" fmla="*/ 0 w 42358"/>
                      <a:gd name="connsiteY3" fmla="*/ 2112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858"/>
                          <a:pt x="42359" y="21127"/>
                        </a:cubicBezTo>
                        <a:cubicBezTo>
                          <a:pt x="42359" y="9419"/>
                          <a:pt x="32880" y="0"/>
                          <a:pt x="21164" y="0"/>
                        </a:cubicBezTo>
                        <a:cubicBezTo>
                          <a:pt x="9479" y="0"/>
                          <a:pt x="0" y="9419"/>
                          <a:pt x="0" y="21127"/>
                        </a:cubicBezTo>
                        <a:cubicBezTo>
                          <a:pt x="0" y="3286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0" name="Forma libre 519">
                    <a:extLst>
                      <a:ext uri="{FF2B5EF4-FFF2-40B4-BE49-F238E27FC236}">
                        <a16:creationId xmlns:a16="http://schemas.microsoft.com/office/drawing/2014/main" id="{7D2B159D-B746-23DA-AE27-F641FA1BE3E0}"/>
                      </a:ext>
                    </a:extLst>
                  </p:cNvPr>
                  <p:cNvSpPr/>
                  <p:nvPr/>
                </p:nvSpPr>
                <p:spPr>
                  <a:xfrm>
                    <a:off x="6048282" y="4919810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127 h 42373"/>
                      <a:gd name="connsiteX2" fmla="*/ 21195 w 42389"/>
                      <a:gd name="connsiteY2" fmla="*/ 0 h 42373"/>
                      <a:gd name="connsiteX3" fmla="*/ 0 w 42389"/>
                      <a:gd name="connsiteY3" fmla="*/ 2112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858"/>
                          <a:pt x="42389" y="21127"/>
                        </a:cubicBezTo>
                        <a:cubicBezTo>
                          <a:pt x="42389" y="9419"/>
                          <a:pt x="32887" y="0"/>
                          <a:pt x="21195" y="0"/>
                        </a:cubicBezTo>
                        <a:cubicBezTo>
                          <a:pt x="9501" y="0"/>
                          <a:pt x="0" y="9419"/>
                          <a:pt x="0" y="21127"/>
                        </a:cubicBezTo>
                        <a:cubicBezTo>
                          <a:pt x="0" y="3286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1" name="Forma libre 520">
                    <a:extLst>
                      <a:ext uri="{FF2B5EF4-FFF2-40B4-BE49-F238E27FC236}">
                        <a16:creationId xmlns:a16="http://schemas.microsoft.com/office/drawing/2014/main" id="{44565C70-58DD-201B-E394-A7BA29F25100}"/>
                      </a:ext>
                    </a:extLst>
                  </p:cNvPr>
                  <p:cNvSpPr/>
                  <p:nvPr/>
                </p:nvSpPr>
                <p:spPr>
                  <a:xfrm>
                    <a:off x="6101328" y="4919810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127 h 42373"/>
                      <a:gd name="connsiteX2" fmla="*/ 21187 w 42366"/>
                      <a:gd name="connsiteY2" fmla="*/ 0 h 42373"/>
                      <a:gd name="connsiteX3" fmla="*/ 0 w 42366"/>
                      <a:gd name="connsiteY3" fmla="*/ 21127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858"/>
                          <a:pt x="42367" y="21127"/>
                        </a:cubicBezTo>
                        <a:cubicBezTo>
                          <a:pt x="42367" y="9419"/>
                          <a:pt x="32902" y="0"/>
                          <a:pt x="21187" y="0"/>
                        </a:cubicBezTo>
                        <a:cubicBezTo>
                          <a:pt x="9517" y="0"/>
                          <a:pt x="0" y="9419"/>
                          <a:pt x="0" y="21127"/>
                        </a:cubicBezTo>
                        <a:cubicBezTo>
                          <a:pt x="0" y="32865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2" name="Forma libre 521">
                    <a:extLst>
                      <a:ext uri="{FF2B5EF4-FFF2-40B4-BE49-F238E27FC236}">
                        <a16:creationId xmlns:a16="http://schemas.microsoft.com/office/drawing/2014/main" id="{C7486B4A-1ED9-03B0-9BCB-13D552CB5CB8}"/>
                      </a:ext>
                    </a:extLst>
                  </p:cNvPr>
                  <p:cNvSpPr/>
                  <p:nvPr/>
                </p:nvSpPr>
                <p:spPr>
                  <a:xfrm>
                    <a:off x="6154412" y="4919810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127 h 42373"/>
                      <a:gd name="connsiteX2" fmla="*/ 21180 w 42351"/>
                      <a:gd name="connsiteY2" fmla="*/ 0 h 42373"/>
                      <a:gd name="connsiteX3" fmla="*/ 0 w 42351"/>
                      <a:gd name="connsiteY3" fmla="*/ 21127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858"/>
                          <a:pt x="42351" y="21127"/>
                        </a:cubicBezTo>
                        <a:cubicBezTo>
                          <a:pt x="42351" y="9419"/>
                          <a:pt x="32888" y="0"/>
                          <a:pt x="21180" y="0"/>
                        </a:cubicBezTo>
                        <a:cubicBezTo>
                          <a:pt x="9457" y="0"/>
                          <a:pt x="0" y="9419"/>
                          <a:pt x="0" y="21127"/>
                        </a:cubicBezTo>
                        <a:cubicBezTo>
                          <a:pt x="0" y="32865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3" name="Forma libre 522">
                    <a:extLst>
                      <a:ext uri="{FF2B5EF4-FFF2-40B4-BE49-F238E27FC236}">
                        <a16:creationId xmlns:a16="http://schemas.microsoft.com/office/drawing/2014/main" id="{6B0DB3F2-BFBD-8246-472A-7721BC8F41E4}"/>
                      </a:ext>
                    </a:extLst>
                  </p:cNvPr>
                  <p:cNvSpPr/>
                  <p:nvPr/>
                </p:nvSpPr>
                <p:spPr>
                  <a:xfrm>
                    <a:off x="5889151" y="4972849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127 h 42373"/>
                      <a:gd name="connsiteX2" fmla="*/ 21179 w 42373"/>
                      <a:gd name="connsiteY2" fmla="*/ 0 h 42373"/>
                      <a:gd name="connsiteX3" fmla="*/ 0 w 42373"/>
                      <a:gd name="connsiteY3" fmla="*/ 2112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835"/>
                          <a:pt x="42374" y="21127"/>
                        </a:cubicBezTo>
                        <a:cubicBezTo>
                          <a:pt x="42374" y="9472"/>
                          <a:pt x="32857" y="0"/>
                          <a:pt x="21179" y="0"/>
                        </a:cubicBezTo>
                        <a:cubicBezTo>
                          <a:pt x="9479" y="0"/>
                          <a:pt x="0" y="9479"/>
                          <a:pt x="0" y="21127"/>
                        </a:cubicBezTo>
                        <a:cubicBezTo>
                          <a:pt x="0" y="32842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4" name="Forma libre 523">
                    <a:extLst>
                      <a:ext uri="{FF2B5EF4-FFF2-40B4-BE49-F238E27FC236}">
                        <a16:creationId xmlns:a16="http://schemas.microsoft.com/office/drawing/2014/main" id="{FEA60270-F609-535B-6B9F-07DF414BB94F}"/>
                      </a:ext>
                    </a:extLst>
                  </p:cNvPr>
                  <p:cNvSpPr/>
                  <p:nvPr/>
                </p:nvSpPr>
                <p:spPr>
                  <a:xfrm>
                    <a:off x="5942190" y="4972849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127 h 42373"/>
                      <a:gd name="connsiteX2" fmla="*/ 21194 w 42358"/>
                      <a:gd name="connsiteY2" fmla="*/ 0 h 42373"/>
                      <a:gd name="connsiteX3" fmla="*/ 0 w 42358"/>
                      <a:gd name="connsiteY3" fmla="*/ 2112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835"/>
                          <a:pt x="42359" y="21127"/>
                        </a:cubicBezTo>
                        <a:cubicBezTo>
                          <a:pt x="42359" y="9472"/>
                          <a:pt x="32895" y="0"/>
                          <a:pt x="21194" y="0"/>
                        </a:cubicBezTo>
                        <a:cubicBezTo>
                          <a:pt x="9464" y="0"/>
                          <a:pt x="0" y="9479"/>
                          <a:pt x="0" y="21127"/>
                        </a:cubicBezTo>
                        <a:cubicBezTo>
                          <a:pt x="0" y="32842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5" name="Forma libre 524">
                    <a:extLst>
                      <a:ext uri="{FF2B5EF4-FFF2-40B4-BE49-F238E27FC236}">
                        <a16:creationId xmlns:a16="http://schemas.microsoft.com/office/drawing/2014/main" id="{0FCA9698-7E75-7723-1DA3-84364C2A1871}"/>
                      </a:ext>
                    </a:extLst>
                  </p:cNvPr>
                  <p:cNvSpPr/>
                  <p:nvPr/>
                </p:nvSpPr>
                <p:spPr>
                  <a:xfrm>
                    <a:off x="5995243" y="4972849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127 h 42373"/>
                      <a:gd name="connsiteX2" fmla="*/ 21164 w 42358"/>
                      <a:gd name="connsiteY2" fmla="*/ 0 h 42373"/>
                      <a:gd name="connsiteX3" fmla="*/ 0 w 42358"/>
                      <a:gd name="connsiteY3" fmla="*/ 2112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835"/>
                          <a:pt x="42359" y="21127"/>
                        </a:cubicBezTo>
                        <a:cubicBezTo>
                          <a:pt x="42359" y="9472"/>
                          <a:pt x="32880" y="0"/>
                          <a:pt x="21164" y="0"/>
                        </a:cubicBezTo>
                        <a:cubicBezTo>
                          <a:pt x="9479" y="0"/>
                          <a:pt x="0" y="9479"/>
                          <a:pt x="0" y="21127"/>
                        </a:cubicBezTo>
                        <a:cubicBezTo>
                          <a:pt x="0" y="32842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6" name="Forma libre 525">
                    <a:extLst>
                      <a:ext uri="{FF2B5EF4-FFF2-40B4-BE49-F238E27FC236}">
                        <a16:creationId xmlns:a16="http://schemas.microsoft.com/office/drawing/2014/main" id="{A66F7DAD-181A-1BE4-A21F-61596D6FAD93}"/>
                      </a:ext>
                    </a:extLst>
                  </p:cNvPr>
                  <p:cNvSpPr/>
                  <p:nvPr/>
                </p:nvSpPr>
                <p:spPr>
                  <a:xfrm>
                    <a:off x="6048282" y="4972849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127 h 42373"/>
                      <a:gd name="connsiteX2" fmla="*/ 21195 w 42389"/>
                      <a:gd name="connsiteY2" fmla="*/ 0 h 42373"/>
                      <a:gd name="connsiteX3" fmla="*/ 0 w 42389"/>
                      <a:gd name="connsiteY3" fmla="*/ 2112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835"/>
                          <a:pt x="42389" y="21127"/>
                        </a:cubicBezTo>
                        <a:cubicBezTo>
                          <a:pt x="42389" y="9472"/>
                          <a:pt x="32887" y="0"/>
                          <a:pt x="21195" y="0"/>
                        </a:cubicBezTo>
                        <a:cubicBezTo>
                          <a:pt x="9501" y="0"/>
                          <a:pt x="0" y="9479"/>
                          <a:pt x="0" y="21127"/>
                        </a:cubicBezTo>
                        <a:cubicBezTo>
                          <a:pt x="0" y="32842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7" name="Forma libre 526">
                    <a:extLst>
                      <a:ext uri="{FF2B5EF4-FFF2-40B4-BE49-F238E27FC236}">
                        <a16:creationId xmlns:a16="http://schemas.microsoft.com/office/drawing/2014/main" id="{A161CE08-D380-B400-8A8F-FA0BE2645EAB}"/>
                      </a:ext>
                    </a:extLst>
                  </p:cNvPr>
                  <p:cNvSpPr/>
                  <p:nvPr/>
                </p:nvSpPr>
                <p:spPr>
                  <a:xfrm>
                    <a:off x="6101328" y="4972849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127 h 42373"/>
                      <a:gd name="connsiteX2" fmla="*/ 21187 w 42366"/>
                      <a:gd name="connsiteY2" fmla="*/ 0 h 42373"/>
                      <a:gd name="connsiteX3" fmla="*/ 0 w 42366"/>
                      <a:gd name="connsiteY3" fmla="*/ 21127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835"/>
                          <a:pt x="42367" y="21127"/>
                        </a:cubicBezTo>
                        <a:cubicBezTo>
                          <a:pt x="42367" y="9472"/>
                          <a:pt x="32902" y="0"/>
                          <a:pt x="21187" y="0"/>
                        </a:cubicBezTo>
                        <a:cubicBezTo>
                          <a:pt x="9517" y="0"/>
                          <a:pt x="0" y="9479"/>
                          <a:pt x="0" y="21127"/>
                        </a:cubicBezTo>
                        <a:cubicBezTo>
                          <a:pt x="0" y="32842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8" name="Forma libre 527">
                    <a:extLst>
                      <a:ext uri="{FF2B5EF4-FFF2-40B4-BE49-F238E27FC236}">
                        <a16:creationId xmlns:a16="http://schemas.microsoft.com/office/drawing/2014/main" id="{04DC8541-5E2A-4990-D9C4-7BCF8E188FD4}"/>
                      </a:ext>
                    </a:extLst>
                  </p:cNvPr>
                  <p:cNvSpPr/>
                  <p:nvPr/>
                </p:nvSpPr>
                <p:spPr>
                  <a:xfrm>
                    <a:off x="6154412" y="4972849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127 h 42373"/>
                      <a:gd name="connsiteX2" fmla="*/ 21180 w 42351"/>
                      <a:gd name="connsiteY2" fmla="*/ 0 h 42373"/>
                      <a:gd name="connsiteX3" fmla="*/ 0 w 42351"/>
                      <a:gd name="connsiteY3" fmla="*/ 21127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835"/>
                          <a:pt x="42351" y="21127"/>
                        </a:cubicBezTo>
                        <a:cubicBezTo>
                          <a:pt x="42351" y="9472"/>
                          <a:pt x="32888" y="0"/>
                          <a:pt x="21180" y="0"/>
                        </a:cubicBezTo>
                        <a:cubicBezTo>
                          <a:pt x="9457" y="0"/>
                          <a:pt x="0" y="9479"/>
                          <a:pt x="0" y="21127"/>
                        </a:cubicBezTo>
                        <a:cubicBezTo>
                          <a:pt x="0" y="32842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9" name="Forma libre 528">
                    <a:extLst>
                      <a:ext uri="{FF2B5EF4-FFF2-40B4-BE49-F238E27FC236}">
                        <a16:creationId xmlns:a16="http://schemas.microsoft.com/office/drawing/2014/main" id="{EBB90B26-0D7E-578C-97AA-22709B741088}"/>
                      </a:ext>
                    </a:extLst>
                  </p:cNvPr>
                  <p:cNvSpPr/>
                  <p:nvPr/>
                </p:nvSpPr>
                <p:spPr>
                  <a:xfrm>
                    <a:off x="5889151" y="5025872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09 h 42373"/>
                      <a:gd name="connsiteX2" fmla="*/ 21179 w 42373"/>
                      <a:gd name="connsiteY2" fmla="*/ 0 h 42373"/>
                      <a:gd name="connsiteX3" fmla="*/ 0 w 42373"/>
                      <a:gd name="connsiteY3" fmla="*/ 21209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925"/>
                          <a:pt x="42374" y="21209"/>
                        </a:cubicBezTo>
                        <a:cubicBezTo>
                          <a:pt x="42374" y="9479"/>
                          <a:pt x="32857" y="0"/>
                          <a:pt x="21179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0" name="Forma libre 529">
                    <a:extLst>
                      <a:ext uri="{FF2B5EF4-FFF2-40B4-BE49-F238E27FC236}">
                        <a16:creationId xmlns:a16="http://schemas.microsoft.com/office/drawing/2014/main" id="{E3125CE3-096C-8082-5272-FCE52794DF67}"/>
                      </a:ext>
                    </a:extLst>
                  </p:cNvPr>
                  <p:cNvSpPr/>
                  <p:nvPr/>
                </p:nvSpPr>
                <p:spPr>
                  <a:xfrm>
                    <a:off x="5942190" y="5025872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94 w 42358"/>
                      <a:gd name="connsiteY2" fmla="*/ 0 h 42373"/>
                      <a:gd name="connsiteX3" fmla="*/ 0 w 42358"/>
                      <a:gd name="connsiteY3" fmla="*/ 21209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25"/>
                          <a:pt x="42359" y="21209"/>
                        </a:cubicBezTo>
                        <a:cubicBezTo>
                          <a:pt x="42359" y="9479"/>
                          <a:pt x="32895" y="0"/>
                          <a:pt x="21194" y="0"/>
                        </a:cubicBezTo>
                        <a:cubicBezTo>
                          <a:pt x="9464" y="0"/>
                          <a:pt x="0" y="9479"/>
                          <a:pt x="0" y="21209"/>
                        </a:cubicBezTo>
                        <a:cubicBezTo>
                          <a:pt x="0" y="3292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1" name="Forma libre 530">
                    <a:extLst>
                      <a:ext uri="{FF2B5EF4-FFF2-40B4-BE49-F238E27FC236}">
                        <a16:creationId xmlns:a16="http://schemas.microsoft.com/office/drawing/2014/main" id="{8C5F52CE-AA3B-49D2-5758-603636F07948}"/>
                      </a:ext>
                    </a:extLst>
                  </p:cNvPr>
                  <p:cNvSpPr/>
                  <p:nvPr/>
                </p:nvSpPr>
                <p:spPr>
                  <a:xfrm>
                    <a:off x="5995243" y="5025872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64 w 42358"/>
                      <a:gd name="connsiteY2" fmla="*/ 0 h 42373"/>
                      <a:gd name="connsiteX3" fmla="*/ 0 w 42358"/>
                      <a:gd name="connsiteY3" fmla="*/ 21209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25"/>
                          <a:pt x="42359" y="21209"/>
                        </a:cubicBezTo>
                        <a:cubicBezTo>
                          <a:pt x="42359" y="9479"/>
                          <a:pt x="32880" y="0"/>
                          <a:pt x="21164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2" name="Forma libre 531">
                    <a:extLst>
                      <a:ext uri="{FF2B5EF4-FFF2-40B4-BE49-F238E27FC236}">
                        <a16:creationId xmlns:a16="http://schemas.microsoft.com/office/drawing/2014/main" id="{24C8012D-1699-2542-6939-69CF89039183}"/>
                      </a:ext>
                    </a:extLst>
                  </p:cNvPr>
                  <p:cNvSpPr/>
                  <p:nvPr/>
                </p:nvSpPr>
                <p:spPr>
                  <a:xfrm>
                    <a:off x="6048282" y="5025872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09 h 42373"/>
                      <a:gd name="connsiteX2" fmla="*/ 21195 w 42389"/>
                      <a:gd name="connsiteY2" fmla="*/ 0 h 42373"/>
                      <a:gd name="connsiteX3" fmla="*/ 0 w 42389"/>
                      <a:gd name="connsiteY3" fmla="*/ 21209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25"/>
                          <a:pt x="42389" y="21209"/>
                        </a:cubicBezTo>
                        <a:cubicBezTo>
                          <a:pt x="42389" y="9479"/>
                          <a:pt x="32887" y="0"/>
                          <a:pt x="21195" y="0"/>
                        </a:cubicBezTo>
                        <a:cubicBezTo>
                          <a:pt x="9501" y="0"/>
                          <a:pt x="0" y="9479"/>
                          <a:pt x="0" y="21209"/>
                        </a:cubicBezTo>
                        <a:cubicBezTo>
                          <a:pt x="0" y="3292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3" name="Forma libre 532">
                    <a:extLst>
                      <a:ext uri="{FF2B5EF4-FFF2-40B4-BE49-F238E27FC236}">
                        <a16:creationId xmlns:a16="http://schemas.microsoft.com/office/drawing/2014/main" id="{CB2BB900-A877-8859-A593-6F4335EC6477}"/>
                      </a:ext>
                    </a:extLst>
                  </p:cNvPr>
                  <p:cNvSpPr/>
                  <p:nvPr/>
                </p:nvSpPr>
                <p:spPr>
                  <a:xfrm>
                    <a:off x="6101328" y="5025872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209 h 42373"/>
                      <a:gd name="connsiteX2" fmla="*/ 21187 w 42366"/>
                      <a:gd name="connsiteY2" fmla="*/ 0 h 42373"/>
                      <a:gd name="connsiteX3" fmla="*/ 0 w 42366"/>
                      <a:gd name="connsiteY3" fmla="*/ 21209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925"/>
                          <a:pt x="42367" y="21209"/>
                        </a:cubicBezTo>
                        <a:cubicBezTo>
                          <a:pt x="42367" y="9479"/>
                          <a:pt x="32902" y="0"/>
                          <a:pt x="21187" y="0"/>
                        </a:cubicBezTo>
                        <a:cubicBezTo>
                          <a:pt x="9517" y="0"/>
                          <a:pt x="0" y="9479"/>
                          <a:pt x="0" y="21209"/>
                        </a:cubicBezTo>
                        <a:cubicBezTo>
                          <a:pt x="0" y="32925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4" name="Forma libre 533">
                    <a:extLst>
                      <a:ext uri="{FF2B5EF4-FFF2-40B4-BE49-F238E27FC236}">
                        <a16:creationId xmlns:a16="http://schemas.microsoft.com/office/drawing/2014/main" id="{E07E50B2-B6CB-E0A2-4F2C-5FBE5B53BC61}"/>
                      </a:ext>
                    </a:extLst>
                  </p:cNvPr>
                  <p:cNvSpPr/>
                  <p:nvPr/>
                </p:nvSpPr>
                <p:spPr>
                  <a:xfrm>
                    <a:off x="5889151" y="5078971"/>
                    <a:ext cx="42373" cy="42343"/>
                  </a:xfrm>
                  <a:custGeom>
                    <a:avLst/>
                    <a:gdLst>
                      <a:gd name="connsiteX0" fmla="*/ 21179 w 42373"/>
                      <a:gd name="connsiteY0" fmla="*/ 42344 h 42343"/>
                      <a:gd name="connsiteX1" fmla="*/ 42374 w 42373"/>
                      <a:gd name="connsiteY1" fmla="*/ 21127 h 42343"/>
                      <a:gd name="connsiteX2" fmla="*/ 21179 w 42373"/>
                      <a:gd name="connsiteY2" fmla="*/ 0 h 42343"/>
                      <a:gd name="connsiteX3" fmla="*/ 0 w 42373"/>
                      <a:gd name="connsiteY3" fmla="*/ 21127 h 42343"/>
                      <a:gd name="connsiteX4" fmla="*/ 21179 w 42373"/>
                      <a:gd name="connsiteY4" fmla="*/ 42344 h 42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43">
                        <a:moveTo>
                          <a:pt x="21179" y="42344"/>
                        </a:moveTo>
                        <a:cubicBezTo>
                          <a:pt x="32857" y="42344"/>
                          <a:pt x="42374" y="32857"/>
                          <a:pt x="42374" y="21127"/>
                        </a:cubicBezTo>
                        <a:cubicBezTo>
                          <a:pt x="42374" y="9479"/>
                          <a:pt x="32857" y="0"/>
                          <a:pt x="21179" y="0"/>
                        </a:cubicBezTo>
                        <a:cubicBezTo>
                          <a:pt x="9479" y="0"/>
                          <a:pt x="0" y="9486"/>
                          <a:pt x="0" y="21127"/>
                        </a:cubicBezTo>
                        <a:cubicBezTo>
                          <a:pt x="0" y="32865"/>
                          <a:pt x="9479" y="42344"/>
                          <a:pt x="21179" y="4234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5" name="Forma libre 534">
                    <a:extLst>
                      <a:ext uri="{FF2B5EF4-FFF2-40B4-BE49-F238E27FC236}">
                        <a16:creationId xmlns:a16="http://schemas.microsoft.com/office/drawing/2014/main" id="{D66AFA80-0FA9-34D0-9114-84C767DD1026}"/>
                      </a:ext>
                    </a:extLst>
                  </p:cNvPr>
                  <p:cNvSpPr/>
                  <p:nvPr/>
                </p:nvSpPr>
                <p:spPr>
                  <a:xfrm>
                    <a:off x="5942190" y="5078971"/>
                    <a:ext cx="42358" cy="42343"/>
                  </a:xfrm>
                  <a:custGeom>
                    <a:avLst/>
                    <a:gdLst>
                      <a:gd name="connsiteX0" fmla="*/ 21194 w 42358"/>
                      <a:gd name="connsiteY0" fmla="*/ 42344 h 42343"/>
                      <a:gd name="connsiteX1" fmla="*/ 42359 w 42358"/>
                      <a:gd name="connsiteY1" fmla="*/ 21127 h 42343"/>
                      <a:gd name="connsiteX2" fmla="*/ 21194 w 42358"/>
                      <a:gd name="connsiteY2" fmla="*/ 0 h 42343"/>
                      <a:gd name="connsiteX3" fmla="*/ 0 w 42358"/>
                      <a:gd name="connsiteY3" fmla="*/ 21127 h 42343"/>
                      <a:gd name="connsiteX4" fmla="*/ 21194 w 42358"/>
                      <a:gd name="connsiteY4" fmla="*/ 42344 h 42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43">
                        <a:moveTo>
                          <a:pt x="21194" y="42344"/>
                        </a:moveTo>
                        <a:cubicBezTo>
                          <a:pt x="32895" y="42344"/>
                          <a:pt x="42359" y="32857"/>
                          <a:pt x="42359" y="21127"/>
                        </a:cubicBezTo>
                        <a:cubicBezTo>
                          <a:pt x="42359" y="9479"/>
                          <a:pt x="32895" y="0"/>
                          <a:pt x="21194" y="0"/>
                        </a:cubicBezTo>
                        <a:cubicBezTo>
                          <a:pt x="9464" y="0"/>
                          <a:pt x="0" y="9486"/>
                          <a:pt x="0" y="21127"/>
                        </a:cubicBezTo>
                        <a:cubicBezTo>
                          <a:pt x="0" y="32865"/>
                          <a:pt x="9464" y="42344"/>
                          <a:pt x="21194" y="4234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6" name="Forma libre 535">
                    <a:extLst>
                      <a:ext uri="{FF2B5EF4-FFF2-40B4-BE49-F238E27FC236}">
                        <a16:creationId xmlns:a16="http://schemas.microsoft.com/office/drawing/2014/main" id="{270267E4-0AEF-E225-8DBE-1604C3FD82F7}"/>
                      </a:ext>
                    </a:extLst>
                  </p:cNvPr>
                  <p:cNvSpPr/>
                  <p:nvPr/>
                </p:nvSpPr>
                <p:spPr>
                  <a:xfrm>
                    <a:off x="5995243" y="5078971"/>
                    <a:ext cx="42358" cy="42343"/>
                  </a:xfrm>
                  <a:custGeom>
                    <a:avLst/>
                    <a:gdLst>
                      <a:gd name="connsiteX0" fmla="*/ 21164 w 42358"/>
                      <a:gd name="connsiteY0" fmla="*/ 42344 h 42343"/>
                      <a:gd name="connsiteX1" fmla="*/ 42359 w 42358"/>
                      <a:gd name="connsiteY1" fmla="*/ 21127 h 42343"/>
                      <a:gd name="connsiteX2" fmla="*/ 21164 w 42358"/>
                      <a:gd name="connsiteY2" fmla="*/ 0 h 42343"/>
                      <a:gd name="connsiteX3" fmla="*/ 0 w 42358"/>
                      <a:gd name="connsiteY3" fmla="*/ 21127 h 42343"/>
                      <a:gd name="connsiteX4" fmla="*/ 21164 w 42358"/>
                      <a:gd name="connsiteY4" fmla="*/ 42344 h 42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43">
                        <a:moveTo>
                          <a:pt x="21164" y="42344"/>
                        </a:moveTo>
                        <a:cubicBezTo>
                          <a:pt x="32880" y="42344"/>
                          <a:pt x="42359" y="32857"/>
                          <a:pt x="42359" y="21127"/>
                        </a:cubicBezTo>
                        <a:cubicBezTo>
                          <a:pt x="42359" y="9479"/>
                          <a:pt x="32880" y="0"/>
                          <a:pt x="21164" y="0"/>
                        </a:cubicBezTo>
                        <a:cubicBezTo>
                          <a:pt x="9479" y="0"/>
                          <a:pt x="0" y="9486"/>
                          <a:pt x="0" y="21127"/>
                        </a:cubicBezTo>
                        <a:cubicBezTo>
                          <a:pt x="0" y="32865"/>
                          <a:pt x="9479" y="42344"/>
                          <a:pt x="21164" y="4234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7" name="Forma libre 536">
                    <a:extLst>
                      <a:ext uri="{FF2B5EF4-FFF2-40B4-BE49-F238E27FC236}">
                        <a16:creationId xmlns:a16="http://schemas.microsoft.com/office/drawing/2014/main" id="{36098E2C-EA0E-24B6-EDF5-D2A9E78EFC6A}"/>
                      </a:ext>
                    </a:extLst>
                  </p:cNvPr>
                  <p:cNvSpPr/>
                  <p:nvPr/>
                </p:nvSpPr>
                <p:spPr>
                  <a:xfrm>
                    <a:off x="6048282" y="5078971"/>
                    <a:ext cx="42389" cy="42343"/>
                  </a:xfrm>
                  <a:custGeom>
                    <a:avLst/>
                    <a:gdLst>
                      <a:gd name="connsiteX0" fmla="*/ 21195 w 42389"/>
                      <a:gd name="connsiteY0" fmla="*/ 42344 h 42343"/>
                      <a:gd name="connsiteX1" fmla="*/ 42389 w 42389"/>
                      <a:gd name="connsiteY1" fmla="*/ 21127 h 42343"/>
                      <a:gd name="connsiteX2" fmla="*/ 21195 w 42389"/>
                      <a:gd name="connsiteY2" fmla="*/ 0 h 42343"/>
                      <a:gd name="connsiteX3" fmla="*/ 0 w 42389"/>
                      <a:gd name="connsiteY3" fmla="*/ 21127 h 42343"/>
                      <a:gd name="connsiteX4" fmla="*/ 21195 w 42389"/>
                      <a:gd name="connsiteY4" fmla="*/ 42344 h 42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43">
                        <a:moveTo>
                          <a:pt x="21195" y="42344"/>
                        </a:moveTo>
                        <a:cubicBezTo>
                          <a:pt x="32895" y="42344"/>
                          <a:pt x="42389" y="32857"/>
                          <a:pt x="42389" y="21127"/>
                        </a:cubicBezTo>
                        <a:cubicBezTo>
                          <a:pt x="42389" y="9479"/>
                          <a:pt x="32887" y="0"/>
                          <a:pt x="21195" y="0"/>
                        </a:cubicBezTo>
                        <a:cubicBezTo>
                          <a:pt x="9501" y="0"/>
                          <a:pt x="0" y="9486"/>
                          <a:pt x="0" y="21127"/>
                        </a:cubicBezTo>
                        <a:cubicBezTo>
                          <a:pt x="0" y="32865"/>
                          <a:pt x="9494" y="42344"/>
                          <a:pt x="21195" y="4234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8" name="Forma libre 537">
                    <a:extLst>
                      <a:ext uri="{FF2B5EF4-FFF2-40B4-BE49-F238E27FC236}">
                        <a16:creationId xmlns:a16="http://schemas.microsoft.com/office/drawing/2014/main" id="{528EF53F-9237-8BCB-2633-CDC911798D86}"/>
                      </a:ext>
                    </a:extLst>
                  </p:cNvPr>
                  <p:cNvSpPr/>
                  <p:nvPr/>
                </p:nvSpPr>
                <p:spPr>
                  <a:xfrm>
                    <a:off x="5889151" y="5131965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47 h 42373"/>
                      <a:gd name="connsiteX2" fmla="*/ 21179 w 42373"/>
                      <a:gd name="connsiteY2" fmla="*/ 0 h 42373"/>
                      <a:gd name="connsiteX3" fmla="*/ 0 w 42373"/>
                      <a:gd name="connsiteY3" fmla="*/ 2124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888"/>
                          <a:pt x="42374" y="21247"/>
                        </a:cubicBezTo>
                        <a:cubicBezTo>
                          <a:pt x="42374" y="9524"/>
                          <a:pt x="32857" y="0"/>
                          <a:pt x="21179" y="0"/>
                        </a:cubicBezTo>
                        <a:cubicBezTo>
                          <a:pt x="9479" y="0"/>
                          <a:pt x="0" y="9524"/>
                          <a:pt x="0" y="21247"/>
                        </a:cubicBezTo>
                        <a:cubicBezTo>
                          <a:pt x="0" y="32888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9" name="Forma libre 538">
                    <a:extLst>
                      <a:ext uri="{FF2B5EF4-FFF2-40B4-BE49-F238E27FC236}">
                        <a16:creationId xmlns:a16="http://schemas.microsoft.com/office/drawing/2014/main" id="{5FB232C8-42E6-AA7B-D5C0-EF4F65CB4561}"/>
                      </a:ext>
                    </a:extLst>
                  </p:cNvPr>
                  <p:cNvSpPr/>
                  <p:nvPr/>
                </p:nvSpPr>
                <p:spPr>
                  <a:xfrm>
                    <a:off x="5942190" y="5131965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94 w 42358"/>
                      <a:gd name="connsiteY2" fmla="*/ 0 h 42373"/>
                      <a:gd name="connsiteX3" fmla="*/ 0 w 42358"/>
                      <a:gd name="connsiteY3" fmla="*/ 2124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888"/>
                          <a:pt x="42359" y="21247"/>
                        </a:cubicBezTo>
                        <a:cubicBezTo>
                          <a:pt x="42359" y="9524"/>
                          <a:pt x="32895" y="0"/>
                          <a:pt x="21194" y="0"/>
                        </a:cubicBezTo>
                        <a:cubicBezTo>
                          <a:pt x="9464" y="0"/>
                          <a:pt x="0" y="9524"/>
                          <a:pt x="0" y="21247"/>
                        </a:cubicBezTo>
                        <a:cubicBezTo>
                          <a:pt x="0" y="32888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0" name="Forma libre 539">
                    <a:extLst>
                      <a:ext uri="{FF2B5EF4-FFF2-40B4-BE49-F238E27FC236}">
                        <a16:creationId xmlns:a16="http://schemas.microsoft.com/office/drawing/2014/main" id="{1F375E80-89FB-6CD1-8920-C08ECCD3AD4B}"/>
                      </a:ext>
                    </a:extLst>
                  </p:cNvPr>
                  <p:cNvSpPr/>
                  <p:nvPr/>
                </p:nvSpPr>
                <p:spPr>
                  <a:xfrm>
                    <a:off x="5995243" y="5131965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64 w 42358"/>
                      <a:gd name="connsiteY2" fmla="*/ 0 h 42373"/>
                      <a:gd name="connsiteX3" fmla="*/ 0 w 42358"/>
                      <a:gd name="connsiteY3" fmla="*/ 2124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888"/>
                          <a:pt x="42359" y="21247"/>
                        </a:cubicBezTo>
                        <a:cubicBezTo>
                          <a:pt x="42359" y="9524"/>
                          <a:pt x="32880" y="0"/>
                          <a:pt x="21164" y="0"/>
                        </a:cubicBezTo>
                        <a:cubicBezTo>
                          <a:pt x="9479" y="0"/>
                          <a:pt x="0" y="9524"/>
                          <a:pt x="0" y="21247"/>
                        </a:cubicBezTo>
                        <a:cubicBezTo>
                          <a:pt x="0" y="32888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1" name="Forma libre 540">
                    <a:extLst>
                      <a:ext uri="{FF2B5EF4-FFF2-40B4-BE49-F238E27FC236}">
                        <a16:creationId xmlns:a16="http://schemas.microsoft.com/office/drawing/2014/main" id="{7AFD7AE4-CDBF-E30B-B0A4-41656E6B73D0}"/>
                      </a:ext>
                    </a:extLst>
                  </p:cNvPr>
                  <p:cNvSpPr/>
                  <p:nvPr/>
                </p:nvSpPr>
                <p:spPr>
                  <a:xfrm>
                    <a:off x="6048282" y="5131965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47 h 42373"/>
                      <a:gd name="connsiteX2" fmla="*/ 21195 w 42389"/>
                      <a:gd name="connsiteY2" fmla="*/ 0 h 42373"/>
                      <a:gd name="connsiteX3" fmla="*/ 0 w 42389"/>
                      <a:gd name="connsiteY3" fmla="*/ 2124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888"/>
                          <a:pt x="42389" y="21247"/>
                        </a:cubicBezTo>
                        <a:cubicBezTo>
                          <a:pt x="42389" y="9524"/>
                          <a:pt x="32887" y="0"/>
                          <a:pt x="21195" y="0"/>
                        </a:cubicBezTo>
                        <a:cubicBezTo>
                          <a:pt x="9501" y="0"/>
                          <a:pt x="0" y="9524"/>
                          <a:pt x="0" y="21247"/>
                        </a:cubicBezTo>
                        <a:cubicBezTo>
                          <a:pt x="0" y="32888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2" name="Forma libre 541">
                    <a:extLst>
                      <a:ext uri="{FF2B5EF4-FFF2-40B4-BE49-F238E27FC236}">
                        <a16:creationId xmlns:a16="http://schemas.microsoft.com/office/drawing/2014/main" id="{6F0B43FF-34EE-E10E-9710-6A66F7852F10}"/>
                      </a:ext>
                    </a:extLst>
                  </p:cNvPr>
                  <p:cNvSpPr/>
                  <p:nvPr/>
                </p:nvSpPr>
                <p:spPr>
                  <a:xfrm>
                    <a:off x="5889151" y="5184996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47 h 42373"/>
                      <a:gd name="connsiteX2" fmla="*/ 21179 w 42373"/>
                      <a:gd name="connsiteY2" fmla="*/ 0 h 42373"/>
                      <a:gd name="connsiteX3" fmla="*/ 0 w 42373"/>
                      <a:gd name="connsiteY3" fmla="*/ 2124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962"/>
                          <a:pt x="42374" y="21247"/>
                        </a:cubicBezTo>
                        <a:cubicBezTo>
                          <a:pt x="42374" y="9509"/>
                          <a:pt x="32857" y="0"/>
                          <a:pt x="21179" y="0"/>
                        </a:cubicBezTo>
                        <a:cubicBezTo>
                          <a:pt x="9479" y="0"/>
                          <a:pt x="0" y="9509"/>
                          <a:pt x="0" y="21247"/>
                        </a:cubicBezTo>
                        <a:cubicBezTo>
                          <a:pt x="0" y="32962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3" name="Forma libre 542">
                    <a:extLst>
                      <a:ext uri="{FF2B5EF4-FFF2-40B4-BE49-F238E27FC236}">
                        <a16:creationId xmlns:a16="http://schemas.microsoft.com/office/drawing/2014/main" id="{23BC37BA-F007-948E-E4D8-19F223765519}"/>
                      </a:ext>
                    </a:extLst>
                  </p:cNvPr>
                  <p:cNvSpPr/>
                  <p:nvPr/>
                </p:nvSpPr>
                <p:spPr>
                  <a:xfrm>
                    <a:off x="5942190" y="5184996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94 w 42358"/>
                      <a:gd name="connsiteY2" fmla="*/ 0 h 42373"/>
                      <a:gd name="connsiteX3" fmla="*/ 0 w 42358"/>
                      <a:gd name="connsiteY3" fmla="*/ 2124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62"/>
                          <a:pt x="42359" y="21247"/>
                        </a:cubicBezTo>
                        <a:cubicBezTo>
                          <a:pt x="42359" y="9509"/>
                          <a:pt x="32895" y="0"/>
                          <a:pt x="21194" y="0"/>
                        </a:cubicBezTo>
                        <a:cubicBezTo>
                          <a:pt x="9464" y="0"/>
                          <a:pt x="0" y="9509"/>
                          <a:pt x="0" y="21247"/>
                        </a:cubicBezTo>
                        <a:cubicBezTo>
                          <a:pt x="0" y="32962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4" name="Forma libre 543">
                    <a:extLst>
                      <a:ext uri="{FF2B5EF4-FFF2-40B4-BE49-F238E27FC236}">
                        <a16:creationId xmlns:a16="http://schemas.microsoft.com/office/drawing/2014/main" id="{BF58B486-F56E-FD7D-3FF6-894078E6F2BB}"/>
                      </a:ext>
                    </a:extLst>
                  </p:cNvPr>
                  <p:cNvSpPr/>
                  <p:nvPr/>
                </p:nvSpPr>
                <p:spPr>
                  <a:xfrm>
                    <a:off x="5995243" y="5184996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64 w 42358"/>
                      <a:gd name="connsiteY2" fmla="*/ 0 h 42373"/>
                      <a:gd name="connsiteX3" fmla="*/ 0 w 42358"/>
                      <a:gd name="connsiteY3" fmla="*/ 2124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62"/>
                          <a:pt x="42359" y="21247"/>
                        </a:cubicBezTo>
                        <a:cubicBezTo>
                          <a:pt x="42359" y="9509"/>
                          <a:pt x="32880" y="0"/>
                          <a:pt x="21164" y="0"/>
                        </a:cubicBezTo>
                        <a:cubicBezTo>
                          <a:pt x="9479" y="0"/>
                          <a:pt x="0" y="9509"/>
                          <a:pt x="0" y="21247"/>
                        </a:cubicBezTo>
                        <a:cubicBezTo>
                          <a:pt x="0" y="32962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5" name="Forma libre 544">
                    <a:extLst>
                      <a:ext uri="{FF2B5EF4-FFF2-40B4-BE49-F238E27FC236}">
                        <a16:creationId xmlns:a16="http://schemas.microsoft.com/office/drawing/2014/main" id="{55FEB813-099E-0B7F-11D1-10A68A85A7CE}"/>
                      </a:ext>
                    </a:extLst>
                  </p:cNvPr>
                  <p:cNvSpPr/>
                  <p:nvPr/>
                </p:nvSpPr>
                <p:spPr>
                  <a:xfrm>
                    <a:off x="6048282" y="5184996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47 h 42373"/>
                      <a:gd name="connsiteX2" fmla="*/ 21195 w 42389"/>
                      <a:gd name="connsiteY2" fmla="*/ 0 h 42373"/>
                      <a:gd name="connsiteX3" fmla="*/ 0 w 42389"/>
                      <a:gd name="connsiteY3" fmla="*/ 2124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62"/>
                          <a:pt x="42389" y="21247"/>
                        </a:cubicBezTo>
                        <a:cubicBezTo>
                          <a:pt x="42389" y="9509"/>
                          <a:pt x="32887" y="0"/>
                          <a:pt x="21195" y="0"/>
                        </a:cubicBezTo>
                        <a:cubicBezTo>
                          <a:pt x="9501" y="0"/>
                          <a:pt x="0" y="9509"/>
                          <a:pt x="0" y="21247"/>
                        </a:cubicBezTo>
                        <a:cubicBezTo>
                          <a:pt x="0" y="32962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6" name="Forma libre 545">
                    <a:extLst>
                      <a:ext uri="{FF2B5EF4-FFF2-40B4-BE49-F238E27FC236}">
                        <a16:creationId xmlns:a16="http://schemas.microsoft.com/office/drawing/2014/main" id="{8A18047C-5954-E1D6-BDD1-48FFEC335C6F}"/>
                      </a:ext>
                    </a:extLst>
                  </p:cNvPr>
                  <p:cNvSpPr/>
                  <p:nvPr/>
                </p:nvSpPr>
                <p:spPr>
                  <a:xfrm>
                    <a:off x="6101328" y="5184996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247 h 42373"/>
                      <a:gd name="connsiteX2" fmla="*/ 21187 w 42366"/>
                      <a:gd name="connsiteY2" fmla="*/ 0 h 42373"/>
                      <a:gd name="connsiteX3" fmla="*/ 0 w 42366"/>
                      <a:gd name="connsiteY3" fmla="*/ 21247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962"/>
                          <a:pt x="42367" y="21247"/>
                        </a:cubicBezTo>
                        <a:cubicBezTo>
                          <a:pt x="42367" y="9509"/>
                          <a:pt x="32902" y="0"/>
                          <a:pt x="21187" y="0"/>
                        </a:cubicBezTo>
                        <a:cubicBezTo>
                          <a:pt x="9517" y="0"/>
                          <a:pt x="0" y="9509"/>
                          <a:pt x="0" y="21247"/>
                        </a:cubicBezTo>
                        <a:cubicBezTo>
                          <a:pt x="0" y="32962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7" name="Forma libre 546">
                    <a:extLst>
                      <a:ext uri="{FF2B5EF4-FFF2-40B4-BE49-F238E27FC236}">
                        <a16:creationId xmlns:a16="http://schemas.microsoft.com/office/drawing/2014/main" id="{77CAB02E-6C82-23D9-52F3-9587A4C47A0F}"/>
                      </a:ext>
                    </a:extLst>
                  </p:cNvPr>
                  <p:cNvSpPr/>
                  <p:nvPr/>
                </p:nvSpPr>
                <p:spPr>
                  <a:xfrm>
                    <a:off x="6154412" y="5184996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247 h 42373"/>
                      <a:gd name="connsiteX2" fmla="*/ 21180 w 42351"/>
                      <a:gd name="connsiteY2" fmla="*/ 0 h 42373"/>
                      <a:gd name="connsiteX3" fmla="*/ 0 w 42351"/>
                      <a:gd name="connsiteY3" fmla="*/ 21247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962"/>
                          <a:pt x="42351" y="21247"/>
                        </a:cubicBezTo>
                        <a:cubicBezTo>
                          <a:pt x="42351" y="9509"/>
                          <a:pt x="32888" y="0"/>
                          <a:pt x="21180" y="0"/>
                        </a:cubicBezTo>
                        <a:cubicBezTo>
                          <a:pt x="9457" y="0"/>
                          <a:pt x="0" y="9509"/>
                          <a:pt x="0" y="21247"/>
                        </a:cubicBezTo>
                        <a:cubicBezTo>
                          <a:pt x="0" y="32962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8" name="Forma libre 547">
                    <a:extLst>
                      <a:ext uri="{FF2B5EF4-FFF2-40B4-BE49-F238E27FC236}">
                        <a16:creationId xmlns:a16="http://schemas.microsoft.com/office/drawing/2014/main" id="{E8B5459E-67A0-2670-78D5-727B5AF5558F}"/>
                      </a:ext>
                    </a:extLst>
                  </p:cNvPr>
                  <p:cNvSpPr/>
                  <p:nvPr/>
                </p:nvSpPr>
                <p:spPr>
                  <a:xfrm>
                    <a:off x="6207451" y="5184996"/>
                    <a:ext cx="42358" cy="42373"/>
                  </a:xfrm>
                  <a:custGeom>
                    <a:avLst/>
                    <a:gdLst>
                      <a:gd name="connsiteX0" fmla="*/ 21179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79 w 42358"/>
                      <a:gd name="connsiteY2" fmla="*/ 0 h 42373"/>
                      <a:gd name="connsiteX3" fmla="*/ 0 w 42358"/>
                      <a:gd name="connsiteY3" fmla="*/ 21247 h 42373"/>
                      <a:gd name="connsiteX4" fmla="*/ 21179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79" y="42374"/>
                        </a:moveTo>
                        <a:cubicBezTo>
                          <a:pt x="32895" y="42374"/>
                          <a:pt x="42359" y="32962"/>
                          <a:pt x="42359" y="21247"/>
                        </a:cubicBezTo>
                        <a:cubicBezTo>
                          <a:pt x="42359" y="9509"/>
                          <a:pt x="32887" y="0"/>
                          <a:pt x="21179" y="0"/>
                        </a:cubicBezTo>
                        <a:cubicBezTo>
                          <a:pt x="9494" y="0"/>
                          <a:pt x="0" y="9509"/>
                          <a:pt x="0" y="21247"/>
                        </a:cubicBezTo>
                        <a:cubicBezTo>
                          <a:pt x="0" y="32962"/>
                          <a:pt x="9494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9" name="Forma libre 548">
                    <a:extLst>
                      <a:ext uri="{FF2B5EF4-FFF2-40B4-BE49-F238E27FC236}">
                        <a16:creationId xmlns:a16="http://schemas.microsoft.com/office/drawing/2014/main" id="{315DC2D1-AA8E-B93E-0B25-A0FFDCC7139C}"/>
                      </a:ext>
                    </a:extLst>
                  </p:cNvPr>
                  <p:cNvSpPr/>
                  <p:nvPr/>
                </p:nvSpPr>
                <p:spPr>
                  <a:xfrm>
                    <a:off x="5889151" y="5238102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157 h 42373"/>
                      <a:gd name="connsiteX2" fmla="*/ 21179 w 42373"/>
                      <a:gd name="connsiteY2" fmla="*/ 0 h 42373"/>
                      <a:gd name="connsiteX3" fmla="*/ 0 w 42373"/>
                      <a:gd name="connsiteY3" fmla="*/ 2115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872"/>
                          <a:pt x="42374" y="21157"/>
                        </a:cubicBezTo>
                        <a:cubicBezTo>
                          <a:pt x="42374" y="9509"/>
                          <a:pt x="32857" y="0"/>
                          <a:pt x="21179" y="0"/>
                        </a:cubicBezTo>
                        <a:cubicBezTo>
                          <a:pt x="9479" y="0"/>
                          <a:pt x="0" y="9517"/>
                          <a:pt x="0" y="21157"/>
                        </a:cubicBezTo>
                        <a:cubicBezTo>
                          <a:pt x="0" y="32880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0" name="Forma libre 549">
                    <a:extLst>
                      <a:ext uri="{FF2B5EF4-FFF2-40B4-BE49-F238E27FC236}">
                        <a16:creationId xmlns:a16="http://schemas.microsoft.com/office/drawing/2014/main" id="{AD251400-0BB7-DED8-8373-ABABD89C37AB}"/>
                      </a:ext>
                    </a:extLst>
                  </p:cNvPr>
                  <p:cNvSpPr/>
                  <p:nvPr/>
                </p:nvSpPr>
                <p:spPr>
                  <a:xfrm>
                    <a:off x="5942190" y="5238102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157 h 42373"/>
                      <a:gd name="connsiteX2" fmla="*/ 21194 w 42358"/>
                      <a:gd name="connsiteY2" fmla="*/ 0 h 42373"/>
                      <a:gd name="connsiteX3" fmla="*/ 0 w 42358"/>
                      <a:gd name="connsiteY3" fmla="*/ 2115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872"/>
                          <a:pt x="42359" y="21157"/>
                        </a:cubicBezTo>
                        <a:cubicBezTo>
                          <a:pt x="42359" y="9509"/>
                          <a:pt x="32895" y="0"/>
                          <a:pt x="21194" y="0"/>
                        </a:cubicBezTo>
                        <a:cubicBezTo>
                          <a:pt x="9464" y="0"/>
                          <a:pt x="0" y="9517"/>
                          <a:pt x="0" y="21157"/>
                        </a:cubicBezTo>
                        <a:cubicBezTo>
                          <a:pt x="0" y="32880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1" name="Forma libre 550">
                    <a:extLst>
                      <a:ext uri="{FF2B5EF4-FFF2-40B4-BE49-F238E27FC236}">
                        <a16:creationId xmlns:a16="http://schemas.microsoft.com/office/drawing/2014/main" id="{D0051255-374B-03D6-58FA-DCC2BAB34FC1}"/>
                      </a:ext>
                    </a:extLst>
                  </p:cNvPr>
                  <p:cNvSpPr/>
                  <p:nvPr/>
                </p:nvSpPr>
                <p:spPr>
                  <a:xfrm>
                    <a:off x="5995243" y="5238102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157 h 42373"/>
                      <a:gd name="connsiteX2" fmla="*/ 21164 w 42358"/>
                      <a:gd name="connsiteY2" fmla="*/ 0 h 42373"/>
                      <a:gd name="connsiteX3" fmla="*/ 0 w 42358"/>
                      <a:gd name="connsiteY3" fmla="*/ 2115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872"/>
                          <a:pt x="42359" y="21157"/>
                        </a:cubicBezTo>
                        <a:cubicBezTo>
                          <a:pt x="42359" y="9509"/>
                          <a:pt x="32880" y="0"/>
                          <a:pt x="21164" y="0"/>
                        </a:cubicBezTo>
                        <a:cubicBezTo>
                          <a:pt x="9479" y="0"/>
                          <a:pt x="0" y="9517"/>
                          <a:pt x="0" y="21157"/>
                        </a:cubicBezTo>
                        <a:cubicBezTo>
                          <a:pt x="0" y="32880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2" name="Forma libre 551">
                    <a:extLst>
                      <a:ext uri="{FF2B5EF4-FFF2-40B4-BE49-F238E27FC236}">
                        <a16:creationId xmlns:a16="http://schemas.microsoft.com/office/drawing/2014/main" id="{1FFC30A9-33BB-9B08-2AEF-1A6DEF3BE894}"/>
                      </a:ext>
                    </a:extLst>
                  </p:cNvPr>
                  <p:cNvSpPr/>
                  <p:nvPr/>
                </p:nvSpPr>
                <p:spPr>
                  <a:xfrm>
                    <a:off x="6048282" y="5238102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157 h 42373"/>
                      <a:gd name="connsiteX2" fmla="*/ 21195 w 42389"/>
                      <a:gd name="connsiteY2" fmla="*/ 0 h 42373"/>
                      <a:gd name="connsiteX3" fmla="*/ 0 w 42389"/>
                      <a:gd name="connsiteY3" fmla="*/ 2115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872"/>
                          <a:pt x="42389" y="21157"/>
                        </a:cubicBezTo>
                        <a:cubicBezTo>
                          <a:pt x="42389" y="9509"/>
                          <a:pt x="32887" y="0"/>
                          <a:pt x="21195" y="0"/>
                        </a:cubicBezTo>
                        <a:cubicBezTo>
                          <a:pt x="9501" y="0"/>
                          <a:pt x="0" y="9517"/>
                          <a:pt x="0" y="21157"/>
                        </a:cubicBezTo>
                        <a:cubicBezTo>
                          <a:pt x="0" y="32880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3" name="Forma libre 552">
                    <a:extLst>
                      <a:ext uri="{FF2B5EF4-FFF2-40B4-BE49-F238E27FC236}">
                        <a16:creationId xmlns:a16="http://schemas.microsoft.com/office/drawing/2014/main" id="{B960E6D2-7F2F-6545-B28F-A1CEE6C3AEAB}"/>
                      </a:ext>
                    </a:extLst>
                  </p:cNvPr>
                  <p:cNvSpPr/>
                  <p:nvPr/>
                </p:nvSpPr>
                <p:spPr>
                  <a:xfrm>
                    <a:off x="6101328" y="5238102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157 h 42373"/>
                      <a:gd name="connsiteX2" fmla="*/ 21187 w 42366"/>
                      <a:gd name="connsiteY2" fmla="*/ 0 h 42373"/>
                      <a:gd name="connsiteX3" fmla="*/ 0 w 42366"/>
                      <a:gd name="connsiteY3" fmla="*/ 21157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872"/>
                          <a:pt x="42367" y="21157"/>
                        </a:cubicBezTo>
                        <a:cubicBezTo>
                          <a:pt x="42367" y="9509"/>
                          <a:pt x="32902" y="0"/>
                          <a:pt x="21187" y="0"/>
                        </a:cubicBezTo>
                        <a:cubicBezTo>
                          <a:pt x="9517" y="0"/>
                          <a:pt x="0" y="9517"/>
                          <a:pt x="0" y="21157"/>
                        </a:cubicBezTo>
                        <a:cubicBezTo>
                          <a:pt x="0" y="32880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4" name="Forma libre 553">
                    <a:extLst>
                      <a:ext uri="{FF2B5EF4-FFF2-40B4-BE49-F238E27FC236}">
                        <a16:creationId xmlns:a16="http://schemas.microsoft.com/office/drawing/2014/main" id="{2270E1DF-EF1D-F1E6-4B7D-BC4425C565BD}"/>
                      </a:ext>
                    </a:extLst>
                  </p:cNvPr>
                  <p:cNvSpPr/>
                  <p:nvPr/>
                </p:nvSpPr>
                <p:spPr>
                  <a:xfrm>
                    <a:off x="6154412" y="5238102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157 h 42373"/>
                      <a:gd name="connsiteX2" fmla="*/ 21180 w 42351"/>
                      <a:gd name="connsiteY2" fmla="*/ 0 h 42373"/>
                      <a:gd name="connsiteX3" fmla="*/ 0 w 42351"/>
                      <a:gd name="connsiteY3" fmla="*/ 21157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872"/>
                          <a:pt x="42351" y="21157"/>
                        </a:cubicBezTo>
                        <a:cubicBezTo>
                          <a:pt x="42351" y="9509"/>
                          <a:pt x="32888" y="0"/>
                          <a:pt x="21180" y="0"/>
                        </a:cubicBezTo>
                        <a:cubicBezTo>
                          <a:pt x="9457" y="0"/>
                          <a:pt x="0" y="9517"/>
                          <a:pt x="0" y="21157"/>
                        </a:cubicBezTo>
                        <a:cubicBezTo>
                          <a:pt x="0" y="32880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5" name="Forma libre 554">
                    <a:extLst>
                      <a:ext uri="{FF2B5EF4-FFF2-40B4-BE49-F238E27FC236}">
                        <a16:creationId xmlns:a16="http://schemas.microsoft.com/office/drawing/2014/main" id="{C61A2FFC-706C-3633-C5A4-9A62611D9289}"/>
                      </a:ext>
                    </a:extLst>
                  </p:cNvPr>
                  <p:cNvSpPr/>
                  <p:nvPr/>
                </p:nvSpPr>
                <p:spPr>
                  <a:xfrm>
                    <a:off x="6207451" y="5238102"/>
                    <a:ext cx="42358" cy="42373"/>
                  </a:xfrm>
                  <a:custGeom>
                    <a:avLst/>
                    <a:gdLst>
                      <a:gd name="connsiteX0" fmla="*/ 21179 w 42358"/>
                      <a:gd name="connsiteY0" fmla="*/ 42374 h 42373"/>
                      <a:gd name="connsiteX1" fmla="*/ 42359 w 42358"/>
                      <a:gd name="connsiteY1" fmla="*/ 21157 h 42373"/>
                      <a:gd name="connsiteX2" fmla="*/ 21179 w 42358"/>
                      <a:gd name="connsiteY2" fmla="*/ 0 h 42373"/>
                      <a:gd name="connsiteX3" fmla="*/ 0 w 42358"/>
                      <a:gd name="connsiteY3" fmla="*/ 21157 h 42373"/>
                      <a:gd name="connsiteX4" fmla="*/ 21179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79" y="42374"/>
                        </a:moveTo>
                        <a:cubicBezTo>
                          <a:pt x="32895" y="42374"/>
                          <a:pt x="42359" y="32872"/>
                          <a:pt x="42359" y="21157"/>
                        </a:cubicBezTo>
                        <a:cubicBezTo>
                          <a:pt x="42359" y="9509"/>
                          <a:pt x="32887" y="0"/>
                          <a:pt x="21179" y="0"/>
                        </a:cubicBezTo>
                        <a:cubicBezTo>
                          <a:pt x="9494" y="0"/>
                          <a:pt x="0" y="9517"/>
                          <a:pt x="0" y="21157"/>
                        </a:cubicBezTo>
                        <a:cubicBezTo>
                          <a:pt x="0" y="32880"/>
                          <a:pt x="9494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6" name="Forma libre 555">
                    <a:extLst>
                      <a:ext uri="{FF2B5EF4-FFF2-40B4-BE49-F238E27FC236}">
                        <a16:creationId xmlns:a16="http://schemas.microsoft.com/office/drawing/2014/main" id="{0EF5AD13-30AA-0A27-2F34-E8BEFEAE9EA6}"/>
                      </a:ext>
                    </a:extLst>
                  </p:cNvPr>
                  <p:cNvSpPr/>
                  <p:nvPr/>
                </p:nvSpPr>
                <p:spPr>
                  <a:xfrm>
                    <a:off x="5889151" y="5291118"/>
                    <a:ext cx="42373" cy="42381"/>
                  </a:xfrm>
                  <a:custGeom>
                    <a:avLst/>
                    <a:gdLst>
                      <a:gd name="connsiteX0" fmla="*/ 21179 w 42373"/>
                      <a:gd name="connsiteY0" fmla="*/ 42382 h 42381"/>
                      <a:gd name="connsiteX1" fmla="*/ 42374 w 42373"/>
                      <a:gd name="connsiteY1" fmla="*/ 21247 h 42381"/>
                      <a:gd name="connsiteX2" fmla="*/ 21179 w 42373"/>
                      <a:gd name="connsiteY2" fmla="*/ 0 h 42381"/>
                      <a:gd name="connsiteX3" fmla="*/ 0 w 42373"/>
                      <a:gd name="connsiteY3" fmla="*/ 21247 h 42381"/>
                      <a:gd name="connsiteX4" fmla="*/ 21179 w 42373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81">
                        <a:moveTo>
                          <a:pt x="21179" y="42382"/>
                        </a:moveTo>
                        <a:cubicBezTo>
                          <a:pt x="32857" y="42382"/>
                          <a:pt x="42374" y="32895"/>
                          <a:pt x="42374" y="21247"/>
                        </a:cubicBezTo>
                        <a:cubicBezTo>
                          <a:pt x="42374" y="9532"/>
                          <a:pt x="32857" y="0"/>
                          <a:pt x="21179" y="0"/>
                        </a:cubicBezTo>
                        <a:cubicBezTo>
                          <a:pt x="9479" y="0"/>
                          <a:pt x="0" y="9532"/>
                          <a:pt x="0" y="21247"/>
                        </a:cubicBezTo>
                        <a:cubicBezTo>
                          <a:pt x="0" y="32895"/>
                          <a:pt x="9479" y="42382"/>
                          <a:pt x="21179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7" name="Forma libre 556">
                    <a:extLst>
                      <a:ext uri="{FF2B5EF4-FFF2-40B4-BE49-F238E27FC236}">
                        <a16:creationId xmlns:a16="http://schemas.microsoft.com/office/drawing/2014/main" id="{45A6813A-FAE9-961B-D68B-8FACF27DCAA6}"/>
                      </a:ext>
                    </a:extLst>
                  </p:cNvPr>
                  <p:cNvSpPr/>
                  <p:nvPr/>
                </p:nvSpPr>
                <p:spPr>
                  <a:xfrm>
                    <a:off x="5942190" y="5291118"/>
                    <a:ext cx="42358" cy="42381"/>
                  </a:xfrm>
                  <a:custGeom>
                    <a:avLst/>
                    <a:gdLst>
                      <a:gd name="connsiteX0" fmla="*/ 21194 w 42358"/>
                      <a:gd name="connsiteY0" fmla="*/ 42382 h 42381"/>
                      <a:gd name="connsiteX1" fmla="*/ 42359 w 42358"/>
                      <a:gd name="connsiteY1" fmla="*/ 21247 h 42381"/>
                      <a:gd name="connsiteX2" fmla="*/ 21194 w 42358"/>
                      <a:gd name="connsiteY2" fmla="*/ 0 h 42381"/>
                      <a:gd name="connsiteX3" fmla="*/ 0 w 42358"/>
                      <a:gd name="connsiteY3" fmla="*/ 21247 h 42381"/>
                      <a:gd name="connsiteX4" fmla="*/ 21194 w 42358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94" y="42382"/>
                        </a:moveTo>
                        <a:cubicBezTo>
                          <a:pt x="32895" y="42382"/>
                          <a:pt x="42359" y="32895"/>
                          <a:pt x="42359" y="21247"/>
                        </a:cubicBezTo>
                        <a:cubicBezTo>
                          <a:pt x="42359" y="9532"/>
                          <a:pt x="32895" y="0"/>
                          <a:pt x="21194" y="0"/>
                        </a:cubicBezTo>
                        <a:cubicBezTo>
                          <a:pt x="9464" y="0"/>
                          <a:pt x="0" y="9532"/>
                          <a:pt x="0" y="21247"/>
                        </a:cubicBezTo>
                        <a:cubicBezTo>
                          <a:pt x="0" y="32895"/>
                          <a:pt x="9464" y="42382"/>
                          <a:pt x="21194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8" name="Forma libre 557">
                    <a:extLst>
                      <a:ext uri="{FF2B5EF4-FFF2-40B4-BE49-F238E27FC236}">
                        <a16:creationId xmlns:a16="http://schemas.microsoft.com/office/drawing/2014/main" id="{E797C3D6-CA73-80A2-59C7-154831E7EC03}"/>
                      </a:ext>
                    </a:extLst>
                  </p:cNvPr>
                  <p:cNvSpPr/>
                  <p:nvPr/>
                </p:nvSpPr>
                <p:spPr>
                  <a:xfrm>
                    <a:off x="5995243" y="5291118"/>
                    <a:ext cx="42358" cy="42381"/>
                  </a:xfrm>
                  <a:custGeom>
                    <a:avLst/>
                    <a:gdLst>
                      <a:gd name="connsiteX0" fmla="*/ 21164 w 42358"/>
                      <a:gd name="connsiteY0" fmla="*/ 42382 h 42381"/>
                      <a:gd name="connsiteX1" fmla="*/ 42359 w 42358"/>
                      <a:gd name="connsiteY1" fmla="*/ 21247 h 42381"/>
                      <a:gd name="connsiteX2" fmla="*/ 21164 w 42358"/>
                      <a:gd name="connsiteY2" fmla="*/ 0 h 42381"/>
                      <a:gd name="connsiteX3" fmla="*/ 0 w 42358"/>
                      <a:gd name="connsiteY3" fmla="*/ 21247 h 42381"/>
                      <a:gd name="connsiteX4" fmla="*/ 21164 w 42358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64" y="42382"/>
                        </a:moveTo>
                        <a:cubicBezTo>
                          <a:pt x="32880" y="42382"/>
                          <a:pt x="42359" y="32895"/>
                          <a:pt x="42359" y="21247"/>
                        </a:cubicBezTo>
                        <a:cubicBezTo>
                          <a:pt x="42359" y="9532"/>
                          <a:pt x="32880" y="0"/>
                          <a:pt x="21164" y="0"/>
                        </a:cubicBezTo>
                        <a:cubicBezTo>
                          <a:pt x="9479" y="0"/>
                          <a:pt x="0" y="9532"/>
                          <a:pt x="0" y="21247"/>
                        </a:cubicBezTo>
                        <a:cubicBezTo>
                          <a:pt x="0" y="32895"/>
                          <a:pt x="9479" y="42382"/>
                          <a:pt x="21164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9" name="Forma libre 558">
                    <a:extLst>
                      <a:ext uri="{FF2B5EF4-FFF2-40B4-BE49-F238E27FC236}">
                        <a16:creationId xmlns:a16="http://schemas.microsoft.com/office/drawing/2014/main" id="{8D3B9F60-77D2-7FA2-FB99-B9DAD1E8C3B7}"/>
                      </a:ext>
                    </a:extLst>
                  </p:cNvPr>
                  <p:cNvSpPr/>
                  <p:nvPr/>
                </p:nvSpPr>
                <p:spPr>
                  <a:xfrm>
                    <a:off x="6048282" y="5291118"/>
                    <a:ext cx="42389" cy="42381"/>
                  </a:xfrm>
                  <a:custGeom>
                    <a:avLst/>
                    <a:gdLst>
                      <a:gd name="connsiteX0" fmla="*/ 21195 w 42389"/>
                      <a:gd name="connsiteY0" fmla="*/ 42382 h 42381"/>
                      <a:gd name="connsiteX1" fmla="*/ 42389 w 42389"/>
                      <a:gd name="connsiteY1" fmla="*/ 21247 h 42381"/>
                      <a:gd name="connsiteX2" fmla="*/ 21195 w 42389"/>
                      <a:gd name="connsiteY2" fmla="*/ 0 h 42381"/>
                      <a:gd name="connsiteX3" fmla="*/ 0 w 42389"/>
                      <a:gd name="connsiteY3" fmla="*/ 21247 h 42381"/>
                      <a:gd name="connsiteX4" fmla="*/ 21195 w 42389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81">
                        <a:moveTo>
                          <a:pt x="21195" y="42382"/>
                        </a:moveTo>
                        <a:cubicBezTo>
                          <a:pt x="32895" y="42382"/>
                          <a:pt x="42389" y="32895"/>
                          <a:pt x="42389" y="21247"/>
                        </a:cubicBezTo>
                        <a:cubicBezTo>
                          <a:pt x="42389" y="9532"/>
                          <a:pt x="32887" y="0"/>
                          <a:pt x="21195" y="0"/>
                        </a:cubicBezTo>
                        <a:cubicBezTo>
                          <a:pt x="9501" y="0"/>
                          <a:pt x="0" y="9532"/>
                          <a:pt x="0" y="21247"/>
                        </a:cubicBezTo>
                        <a:cubicBezTo>
                          <a:pt x="0" y="32895"/>
                          <a:pt x="9494" y="42382"/>
                          <a:pt x="21195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0" name="Forma libre 559">
                    <a:extLst>
                      <a:ext uri="{FF2B5EF4-FFF2-40B4-BE49-F238E27FC236}">
                        <a16:creationId xmlns:a16="http://schemas.microsoft.com/office/drawing/2014/main" id="{8C31B441-236A-CCBD-BC54-96519CE1FF92}"/>
                      </a:ext>
                    </a:extLst>
                  </p:cNvPr>
                  <p:cNvSpPr/>
                  <p:nvPr/>
                </p:nvSpPr>
                <p:spPr>
                  <a:xfrm>
                    <a:off x="6101328" y="5291118"/>
                    <a:ext cx="42366" cy="42381"/>
                  </a:xfrm>
                  <a:custGeom>
                    <a:avLst/>
                    <a:gdLst>
                      <a:gd name="connsiteX0" fmla="*/ 21187 w 42366"/>
                      <a:gd name="connsiteY0" fmla="*/ 42382 h 42381"/>
                      <a:gd name="connsiteX1" fmla="*/ 42367 w 42366"/>
                      <a:gd name="connsiteY1" fmla="*/ 21247 h 42381"/>
                      <a:gd name="connsiteX2" fmla="*/ 21187 w 42366"/>
                      <a:gd name="connsiteY2" fmla="*/ 0 h 42381"/>
                      <a:gd name="connsiteX3" fmla="*/ 0 w 42366"/>
                      <a:gd name="connsiteY3" fmla="*/ 21247 h 42381"/>
                      <a:gd name="connsiteX4" fmla="*/ 21187 w 42366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81">
                        <a:moveTo>
                          <a:pt x="21187" y="42382"/>
                        </a:moveTo>
                        <a:cubicBezTo>
                          <a:pt x="32902" y="42382"/>
                          <a:pt x="42367" y="32895"/>
                          <a:pt x="42367" y="21247"/>
                        </a:cubicBezTo>
                        <a:cubicBezTo>
                          <a:pt x="42367" y="9532"/>
                          <a:pt x="32902" y="0"/>
                          <a:pt x="21187" y="0"/>
                        </a:cubicBezTo>
                        <a:cubicBezTo>
                          <a:pt x="9517" y="0"/>
                          <a:pt x="0" y="9532"/>
                          <a:pt x="0" y="21247"/>
                        </a:cubicBezTo>
                        <a:cubicBezTo>
                          <a:pt x="0" y="32895"/>
                          <a:pt x="9517" y="42382"/>
                          <a:pt x="21187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1" name="Forma libre 560">
                    <a:extLst>
                      <a:ext uri="{FF2B5EF4-FFF2-40B4-BE49-F238E27FC236}">
                        <a16:creationId xmlns:a16="http://schemas.microsoft.com/office/drawing/2014/main" id="{750EAEBA-7A90-B284-1686-469661707C50}"/>
                      </a:ext>
                    </a:extLst>
                  </p:cNvPr>
                  <p:cNvSpPr/>
                  <p:nvPr/>
                </p:nvSpPr>
                <p:spPr>
                  <a:xfrm>
                    <a:off x="6154412" y="5291118"/>
                    <a:ext cx="42351" cy="42381"/>
                  </a:xfrm>
                  <a:custGeom>
                    <a:avLst/>
                    <a:gdLst>
                      <a:gd name="connsiteX0" fmla="*/ 21180 w 42351"/>
                      <a:gd name="connsiteY0" fmla="*/ 42382 h 42381"/>
                      <a:gd name="connsiteX1" fmla="*/ 42351 w 42351"/>
                      <a:gd name="connsiteY1" fmla="*/ 21247 h 42381"/>
                      <a:gd name="connsiteX2" fmla="*/ 21180 w 42351"/>
                      <a:gd name="connsiteY2" fmla="*/ 0 h 42381"/>
                      <a:gd name="connsiteX3" fmla="*/ 0 w 42351"/>
                      <a:gd name="connsiteY3" fmla="*/ 21247 h 42381"/>
                      <a:gd name="connsiteX4" fmla="*/ 21180 w 42351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81">
                        <a:moveTo>
                          <a:pt x="21180" y="42382"/>
                        </a:moveTo>
                        <a:cubicBezTo>
                          <a:pt x="32888" y="42382"/>
                          <a:pt x="42351" y="32895"/>
                          <a:pt x="42351" y="21247"/>
                        </a:cubicBezTo>
                        <a:cubicBezTo>
                          <a:pt x="42351" y="9532"/>
                          <a:pt x="32888" y="0"/>
                          <a:pt x="21180" y="0"/>
                        </a:cubicBezTo>
                        <a:cubicBezTo>
                          <a:pt x="9457" y="0"/>
                          <a:pt x="0" y="9532"/>
                          <a:pt x="0" y="21247"/>
                        </a:cubicBezTo>
                        <a:cubicBezTo>
                          <a:pt x="0" y="32895"/>
                          <a:pt x="9464" y="42382"/>
                          <a:pt x="21180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2" name="Forma libre 561">
                    <a:extLst>
                      <a:ext uri="{FF2B5EF4-FFF2-40B4-BE49-F238E27FC236}">
                        <a16:creationId xmlns:a16="http://schemas.microsoft.com/office/drawing/2014/main" id="{0A8BD594-0728-C090-296F-BC31A03EDAF2}"/>
                      </a:ext>
                    </a:extLst>
                  </p:cNvPr>
                  <p:cNvSpPr/>
                  <p:nvPr/>
                </p:nvSpPr>
                <p:spPr>
                  <a:xfrm>
                    <a:off x="6207451" y="5291118"/>
                    <a:ext cx="42358" cy="42381"/>
                  </a:xfrm>
                  <a:custGeom>
                    <a:avLst/>
                    <a:gdLst>
                      <a:gd name="connsiteX0" fmla="*/ 21179 w 42358"/>
                      <a:gd name="connsiteY0" fmla="*/ 42382 h 42381"/>
                      <a:gd name="connsiteX1" fmla="*/ 42359 w 42358"/>
                      <a:gd name="connsiteY1" fmla="*/ 21247 h 42381"/>
                      <a:gd name="connsiteX2" fmla="*/ 21179 w 42358"/>
                      <a:gd name="connsiteY2" fmla="*/ 0 h 42381"/>
                      <a:gd name="connsiteX3" fmla="*/ 0 w 42358"/>
                      <a:gd name="connsiteY3" fmla="*/ 21247 h 42381"/>
                      <a:gd name="connsiteX4" fmla="*/ 21179 w 42358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79" y="42382"/>
                        </a:moveTo>
                        <a:cubicBezTo>
                          <a:pt x="32895" y="42382"/>
                          <a:pt x="42359" y="32895"/>
                          <a:pt x="42359" y="21247"/>
                        </a:cubicBezTo>
                        <a:cubicBezTo>
                          <a:pt x="42359" y="9532"/>
                          <a:pt x="32887" y="0"/>
                          <a:pt x="21179" y="0"/>
                        </a:cubicBezTo>
                        <a:cubicBezTo>
                          <a:pt x="9494" y="0"/>
                          <a:pt x="0" y="9532"/>
                          <a:pt x="0" y="21247"/>
                        </a:cubicBezTo>
                        <a:cubicBezTo>
                          <a:pt x="0" y="32895"/>
                          <a:pt x="9494" y="42382"/>
                          <a:pt x="21179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3" name="Forma libre 562">
                    <a:extLst>
                      <a:ext uri="{FF2B5EF4-FFF2-40B4-BE49-F238E27FC236}">
                        <a16:creationId xmlns:a16="http://schemas.microsoft.com/office/drawing/2014/main" id="{24FC964E-3D03-81D9-2185-11020CC8ABC5}"/>
                      </a:ext>
                    </a:extLst>
                  </p:cNvPr>
                  <p:cNvSpPr/>
                  <p:nvPr/>
                </p:nvSpPr>
                <p:spPr>
                  <a:xfrm>
                    <a:off x="5889151" y="5344232"/>
                    <a:ext cx="42373" cy="42283"/>
                  </a:xfrm>
                  <a:custGeom>
                    <a:avLst/>
                    <a:gdLst>
                      <a:gd name="connsiteX0" fmla="*/ 21179 w 42373"/>
                      <a:gd name="connsiteY0" fmla="*/ 42284 h 42283"/>
                      <a:gd name="connsiteX1" fmla="*/ 42374 w 42373"/>
                      <a:gd name="connsiteY1" fmla="*/ 21157 h 42283"/>
                      <a:gd name="connsiteX2" fmla="*/ 21179 w 42373"/>
                      <a:gd name="connsiteY2" fmla="*/ 0 h 42283"/>
                      <a:gd name="connsiteX3" fmla="*/ 0 w 42373"/>
                      <a:gd name="connsiteY3" fmla="*/ 21157 h 42283"/>
                      <a:gd name="connsiteX4" fmla="*/ 21179 w 42373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283">
                        <a:moveTo>
                          <a:pt x="21179" y="42284"/>
                        </a:moveTo>
                        <a:cubicBezTo>
                          <a:pt x="32857" y="42284"/>
                          <a:pt x="42374" y="32888"/>
                          <a:pt x="42374" y="21157"/>
                        </a:cubicBezTo>
                        <a:cubicBezTo>
                          <a:pt x="42374" y="9441"/>
                          <a:pt x="32857" y="0"/>
                          <a:pt x="21179" y="0"/>
                        </a:cubicBezTo>
                        <a:cubicBezTo>
                          <a:pt x="9479" y="0"/>
                          <a:pt x="0" y="9441"/>
                          <a:pt x="0" y="21157"/>
                        </a:cubicBezTo>
                        <a:cubicBezTo>
                          <a:pt x="0" y="32888"/>
                          <a:pt x="9479" y="42284"/>
                          <a:pt x="21179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4" name="Forma libre 563">
                    <a:extLst>
                      <a:ext uri="{FF2B5EF4-FFF2-40B4-BE49-F238E27FC236}">
                        <a16:creationId xmlns:a16="http://schemas.microsoft.com/office/drawing/2014/main" id="{67F2096B-0C46-7C4B-1B63-87940B7BC8A5}"/>
                      </a:ext>
                    </a:extLst>
                  </p:cNvPr>
                  <p:cNvSpPr/>
                  <p:nvPr/>
                </p:nvSpPr>
                <p:spPr>
                  <a:xfrm>
                    <a:off x="5942190" y="5344232"/>
                    <a:ext cx="42358" cy="42283"/>
                  </a:xfrm>
                  <a:custGeom>
                    <a:avLst/>
                    <a:gdLst>
                      <a:gd name="connsiteX0" fmla="*/ 21194 w 42358"/>
                      <a:gd name="connsiteY0" fmla="*/ 42284 h 42283"/>
                      <a:gd name="connsiteX1" fmla="*/ 42359 w 42358"/>
                      <a:gd name="connsiteY1" fmla="*/ 21157 h 42283"/>
                      <a:gd name="connsiteX2" fmla="*/ 21194 w 42358"/>
                      <a:gd name="connsiteY2" fmla="*/ 0 h 42283"/>
                      <a:gd name="connsiteX3" fmla="*/ 0 w 42358"/>
                      <a:gd name="connsiteY3" fmla="*/ 21157 h 42283"/>
                      <a:gd name="connsiteX4" fmla="*/ 21194 w 42358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283">
                        <a:moveTo>
                          <a:pt x="21194" y="42284"/>
                        </a:moveTo>
                        <a:cubicBezTo>
                          <a:pt x="32895" y="42284"/>
                          <a:pt x="42359" y="32888"/>
                          <a:pt x="42359" y="21157"/>
                        </a:cubicBezTo>
                        <a:cubicBezTo>
                          <a:pt x="42359" y="9441"/>
                          <a:pt x="32895" y="0"/>
                          <a:pt x="21194" y="0"/>
                        </a:cubicBezTo>
                        <a:cubicBezTo>
                          <a:pt x="9464" y="0"/>
                          <a:pt x="0" y="9441"/>
                          <a:pt x="0" y="21157"/>
                        </a:cubicBezTo>
                        <a:cubicBezTo>
                          <a:pt x="0" y="32888"/>
                          <a:pt x="9464" y="42284"/>
                          <a:pt x="21194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5" name="Forma libre 564">
                    <a:extLst>
                      <a:ext uri="{FF2B5EF4-FFF2-40B4-BE49-F238E27FC236}">
                        <a16:creationId xmlns:a16="http://schemas.microsoft.com/office/drawing/2014/main" id="{50031772-700E-8F98-ED1F-D9D4959860A1}"/>
                      </a:ext>
                    </a:extLst>
                  </p:cNvPr>
                  <p:cNvSpPr/>
                  <p:nvPr/>
                </p:nvSpPr>
                <p:spPr>
                  <a:xfrm>
                    <a:off x="5995243" y="5344232"/>
                    <a:ext cx="42358" cy="42283"/>
                  </a:xfrm>
                  <a:custGeom>
                    <a:avLst/>
                    <a:gdLst>
                      <a:gd name="connsiteX0" fmla="*/ 21164 w 42358"/>
                      <a:gd name="connsiteY0" fmla="*/ 42284 h 42283"/>
                      <a:gd name="connsiteX1" fmla="*/ 42359 w 42358"/>
                      <a:gd name="connsiteY1" fmla="*/ 21157 h 42283"/>
                      <a:gd name="connsiteX2" fmla="*/ 21164 w 42358"/>
                      <a:gd name="connsiteY2" fmla="*/ 0 h 42283"/>
                      <a:gd name="connsiteX3" fmla="*/ 0 w 42358"/>
                      <a:gd name="connsiteY3" fmla="*/ 21157 h 42283"/>
                      <a:gd name="connsiteX4" fmla="*/ 21164 w 42358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283">
                        <a:moveTo>
                          <a:pt x="21164" y="42284"/>
                        </a:moveTo>
                        <a:cubicBezTo>
                          <a:pt x="32880" y="42284"/>
                          <a:pt x="42359" y="32888"/>
                          <a:pt x="42359" y="21157"/>
                        </a:cubicBezTo>
                        <a:cubicBezTo>
                          <a:pt x="42359" y="9441"/>
                          <a:pt x="32880" y="0"/>
                          <a:pt x="21164" y="0"/>
                        </a:cubicBezTo>
                        <a:cubicBezTo>
                          <a:pt x="9479" y="0"/>
                          <a:pt x="0" y="9441"/>
                          <a:pt x="0" y="21157"/>
                        </a:cubicBezTo>
                        <a:cubicBezTo>
                          <a:pt x="0" y="32888"/>
                          <a:pt x="9479" y="42284"/>
                          <a:pt x="21164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6" name="Forma libre 565">
                    <a:extLst>
                      <a:ext uri="{FF2B5EF4-FFF2-40B4-BE49-F238E27FC236}">
                        <a16:creationId xmlns:a16="http://schemas.microsoft.com/office/drawing/2014/main" id="{09A08D10-2CAB-270C-72C6-B348C010BCCC}"/>
                      </a:ext>
                    </a:extLst>
                  </p:cNvPr>
                  <p:cNvSpPr/>
                  <p:nvPr/>
                </p:nvSpPr>
                <p:spPr>
                  <a:xfrm>
                    <a:off x="6048282" y="5344232"/>
                    <a:ext cx="42389" cy="42283"/>
                  </a:xfrm>
                  <a:custGeom>
                    <a:avLst/>
                    <a:gdLst>
                      <a:gd name="connsiteX0" fmla="*/ 21195 w 42389"/>
                      <a:gd name="connsiteY0" fmla="*/ 42284 h 42283"/>
                      <a:gd name="connsiteX1" fmla="*/ 42389 w 42389"/>
                      <a:gd name="connsiteY1" fmla="*/ 21157 h 42283"/>
                      <a:gd name="connsiteX2" fmla="*/ 21195 w 42389"/>
                      <a:gd name="connsiteY2" fmla="*/ 0 h 42283"/>
                      <a:gd name="connsiteX3" fmla="*/ 0 w 42389"/>
                      <a:gd name="connsiteY3" fmla="*/ 21157 h 42283"/>
                      <a:gd name="connsiteX4" fmla="*/ 21195 w 42389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283">
                        <a:moveTo>
                          <a:pt x="21195" y="42284"/>
                        </a:moveTo>
                        <a:cubicBezTo>
                          <a:pt x="32895" y="42284"/>
                          <a:pt x="42389" y="32888"/>
                          <a:pt x="42389" y="21157"/>
                        </a:cubicBezTo>
                        <a:cubicBezTo>
                          <a:pt x="42389" y="9441"/>
                          <a:pt x="32887" y="0"/>
                          <a:pt x="21195" y="0"/>
                        </a:cubicBezTo>
                        <a:cubicBezTo>
                          <a:pt x="9501" y="0"/>
                          <a:pt x="0" y="9441"/>
                          <a:pt x="0" y="21157"/>
                        </a:cubicBezTo>
                        <a:cubicBezTo>
                          <a:pt x="0" y="32888"/>
                          <a:pt x="9494" y="42284"/>
                          <a:pt x="21195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7" name="Forma libre 566">
                    <a:extLst>
                      <a:ext uri="{FF2B5EF4-FFF2-40B4-BE49-F238E27FC236}">
                        <a16:creationId xmlns:a16="http://schemas.microsoft.com/office/drawing/2014/main" id="{F28CDF04-2298-DB91-FD21-CBCC758BA58A}"/>
                      </a:ext>
                    </a:extLst>
                  </p:cNvPr>
                  <p:cNvSpPr/>
                  <p:nvPr/>
                </p:nvSpPr>
                <p:spPr>
                  <a:xfrm>
                    <a:off x="6101328" y="5344232"/>
                    <a:ext cx="42366" cy="42283"/>
                  </a:xfrm>
                  <a:custGeom>
                    <a:avLst/>
                    <a:gdLst>
                      <a:gd name="connsiteX0" fmla="*/ 21187 w 42366"/>
                      <a:gd name="connsiteY0" fmla="*/ 42284 h 42283"/>
                      <a:gd name="connsiteX1" fmla="*/ 42367 w 42366"/>
                      <a:gd name="connsiteY1" fmla="*/ 21157 h 42283"/>
                      <a:gd name="connsiteX2" fmla="*/ 21187 w 42366"/>
                      <a:gd name="connsiteY2" fmla="*/ 0 h 42283"/>
                      <a:gd name="connsiteX3" fmla="*/ 0 w 42366"/>
                      <a:gd name="connsiteY3" fmla="*/ 21157 h 42283"/>
                      <a:gd name="connsiteX4" fmla="*/ 21187 w 42366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283">
                        <a:moveTo>
                          <a:pt x="21187" y="42284"/>
                        </a:moveTo>
                        <a:cubicBezTo>
                          <a:pt x="32902" y="42284"/>
                          <a:pt x="42367" y="32888"/>
                          <a:pt x="42367" y="21157"/>
                        </a:cubicBezTo>
                        <a:cubicBezTo>
                          <a:pt x="42367" y="9441"/>
                          <a:pt x="32902" y="0"/>
                          <a:pt x="21187" y="0"/>
                        </a:cubicBezTo>
                        <a:cubicBezTo>
                          <a:pt x="9517" y="0"/>
                          <a:pt x="0" y="9441"/>
                          <a:pt x="0" y="21157"/>
                        </a:cubicBezTo>
                        <a:cubicBezTo>
                          <a:pt x="0" y="32888"/>
                          <a:pt x="9517" y="42284"/>
                          <a:pt x="21187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8" name="Forma libre 567">
                    <a:extLst>
                      <a:ext uri="{FF2B5EF4-FFF2-40B4-BE49-F238E27FC236}">
                        <a16:creationId xmlns:a16="http://schemas.microsoft.com/office/drawing/2014/main" id="{66EA3B15-7CDD-C46B-E9D0-2A8BFC0FA3E6}"/>
                      </a:ext>
                    </a:extLst>
                  </p:cNvPr>
                  <p:cNvSpPr/>
                  <p:nvPr/>
                </p:nvSpPr>
                <p:spPr>
                  <a:xfrm>
                    <a:off x="6154412" y="5344232"/>
                    <a:ext cx="42351" cy="42283"/>
                  </a:xfrm>
                  <a:custGeom>
                    <a:avLst/>
                    <a:gdLst>
                      <a:gd name="connsiteX0" fmla="*/ 21180 w 42351"/>
                      <a:gd name="connsiteY0" fmla="*/ 42284 h 42283"/>
                      <a:gd name="connsiteX1" fmla="*/ 42351 w 42351"/>
                      <a:gd name="connsiteY1" fmla="*/ 21157 h 42283"/>
                      <a:gd name="connsiteX2" fmla="*/ 21180 w 42351"/>
                      <a:gd name="connsiteY2" fmla="*/ 0 h 42283"/>
                      <a:gd name="connsiteX3" fmla="*/ 0 w 42351"/>
                      <a:gd name="connsiteY3" fmla="*/ 21157 h 42283"/>
                      <a:gd name="connsiteX4" fmla="*/ 21180 w 42351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283">
                        <a:moveTo>
                          <a:pt x="21180" y="42284"/>
                        </a:moveTo>
                        <a:cubicBezTo>
                          <a:pt x="32888" y="42284"/>
                          <a:pt x="42351" y="32888"/>
                          <a:pt x="42351" y="21157"/>
                        </a:cubicBezTo>
                        <a:cubicBezTo>
                          <a:pt x="42351" y="9441"/>
                          <a:pt x="32888" y="0"/>
                          <a:pt x="21180" y="0"/>
                        </a:cubicBezTo>
                        <a:cubicBezTo>
                          <a:pt x="9457" y="0"/>
                          <a:pt x="0" y="9441"/>
                          <a:pt x="0" y="21157"/>
                        </a:cubicBezTo>
                        <a:cubicBezTo>
                          <a:pt x="0" y="32888"/>
                          <a:pt x="9464" y="42284"/>
                          <a:pt x="21180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9" name="Forma libre 568">
                    <a:extLst>
                      <a:ext uri="{FF2B5EF4-FFF2-40B4-BE49-F238E27FC236}">
                        <a16:creationId xmlns:a16="http://schemas.microsoft.com/office/drawing/2014/main" id="{C984AE70-5977-6336-AAE8-37003DEABEF4}"/>
                      </a:ext>
                    </a:extLst>
                  </p:cNvPr>
                  <p:cNvSpPr/>
                  <p:nvPr/>
                </p:nvSpPr>
                <p:spPr>
                  <a:xfrm>
                    <a:off x="5836082" y="5397249"/>
                    <a:ext cx="42373" cy="42388"/>
                  </a:xfrm>
                  <a:custGeom>
                    <a:avLst/>
                    <a:gdLst>
                      <a:gd name="connsiteX0" fmla="*/ 21194 w 42373"/>
                      <a:gd name="connsiteY0" fmla="*/ 42389 h 42388"/>
                      <a:gd name="connsiteX1" fmla="*/ 42374 w 42373"/>
                      <a:gd name="connsiteY1" fmla="*/ 21172 h 42388"/>
                      <a:gd name="connsiteX2" fmla="*/ 21194 w 42373"/>
                      <a:gd name="connsiteY2" fmla="*/ 0 h 42388"/>
                      <a:gd name="connsiteX3" fmla="*/ 0 w 42373"/>
                      <a:gd name="connsiteY3" fmla="*/ 21172 h 42388"/>
                      <a:gd name="connsiteX4" fmla="*/ 21194 w 42373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88">
                        <a:moveTo>
                          <a:pt x="21194" y="42389"/>
                        </a:moveTo>
                        <a:cubicBezTo>
                          <a:pt x="32895" y="42389"/>
                          <a:pt x="42374" y="32887"/>
                          <a:pt x="42374" y="21172"/>
                        </a:cubicBezTo>
                        <a:cubicBezTo>
                          <a:pt x="42374" y="9486"/>
                          <a:pt x="32895" y="0"/>
                          <a:pt x="21194" y="0"/>
                        </a:cubicBezTo>
                        <a:cubicBezTo>
                          <a:pt x="9479" y="0"/>
                          <a:pt x="0" y="9494"/>
                          <a:pt x="0" y="21172"/>
                        </a:cubicBezTo>
                        <a:cubicBezTo>
                          <a:pt x="0" y="32895"/>
                          <a:pt x="9479" y="42389"/>
                          <a:pt x="21194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0" name="Forma libre 569">
                    <a:extLst>
                      <a:ext uri="{FF2B5EF4-FFF2-40B4-BE49-F238E27FC236}">
                        <a16:creationId xmlns:a16="http://schemas.microsoft.com/office/drawing/2014/main" id="{6818A8E9-1DDA-5D1C-152B-73F9C6BEC7F1}"/>
                      </a:ext>
                    </a:extLst>
                  </p:cNvPr>
                  <p:cNvSpPr/>
                  <p:nvPr/>
                </p:nvSpPr>
                <p:spPr>
                  <a:xfrm>
                    <a:off x="5889151" y="5397249"/>
                    <a:ext cx="42373" cy="42388"/>
                  </a:xfrm>
                  <a:custGeom>
                    <a:avLst/>
                    <a:gdLst>
                      <a:gd name="connsiteX0" fmla="*/ 21179 w 42373"/>
                      <a:gd name="connsiteY0" fmla="*/ 42389 h 42388"/>
                      <a:gd name="connsiteX1" fmla="*/ 42374 w 42373"/>
                      <a:gd name="connsiteY1" fmla="*/ 21172 h 42388"/>
                      <a:gd name="connsiteX2" fmla="*/ 21179 w 42373"/>
                      <a:gd name="connsiteY2" fmla="*/ 0 h 42388"/>
                      <a:gd name="connsiteX3" fmla="*/ 0 w 42373"/>
                      <a:gd name="connsiteY3" fmla="*/ 21172 h 42388"/>
                      <a:gd name="connsiteX4" fmla="*/ 21179 w 42373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88">
                        <a:moveTo>
                          <a:pt x="21179" y="42389"/>
                        </a:moveTo>
                        <a:cubicBezTo>
                          <a:pt x="32857" y="42389"/>
                          <a:pt x="42374" y="32887"/>
                          <a:pt x="42374" y="21172"/>
                        </a:cubicBezTo>
                        <a:cubicBezTo>
                          <a:pt x="42374" y="9486"/>
                          <a:pt x="32857" y="0"/>
                          <a:pt x="21179" y="0"/>
                        </a:cubicBezTo>
                        <a:cubicBezTo>
                          <a:pt x="9479" y="0"/>
                          <a:pt x="0" y="9494"/>
                          <a:pt x="0" y="21172"/>
                        </a:cubicBezTo>
                        <a:cubicBezTo>
                          <a:pt x="0" y="32895"/>
                          <a:pt x="9479" y="42389"/>
                          <a:pt x="21179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1" name="Forma libre 570">
                    <a:extLst>
                      <a:ext uri="{FF2B5EF4-FFF2-40B4-BE49-F238E27FC236}">
                        <a16:creationId xmlns:a16="http://schemas.microsoft.com/office/drawing/2014/main" id="{636EDE71-C225-904D-4465-D2C8E4198A63}"/>
                      </a:ext>
                    </a:extLst>
                  </p:cNvPr>
                  <p:cNvSpPr/>
                  <p:nvPr/>
                </p:nvSpPr>
                <p:spPr>
                  <a:xfrm>
                    <a:off x="5942190" y="5397249"/>
                    <a:ext cx="42358" cy="42388"/>
                  </a:xfrm>
                  <a:custGeom>
                    <a:avLst/>
                    <a:gdLst>
                      <a:gd name="connsiteX0" fmla="*/ 21194 w 42358"/>
                      <a:gd name="connsiteY0" fmla="*/ 42389 h 42388"/>
                      <a:gd name="connsiteX1" fmla="*/ 42359 w 42358"/>
                      <a:gd name="connsiteY1" fmla="*/ 21172 h 42388"/>
                      <a:gd name="connsiteX2" fmla="*/ 21194 w 42358"/>
                      <a:gd name="connsiteY2" fmla="*/ 0 h 42388"/>
                      <a:gd name="connsiteX3" fmla="*/ 0 w 42358"/>
                      <a:gd name="connsiteY3" fmla="*/ 21172 h 42388"/>
                      <a:gd name="connsiteX4" fmla="*/ 21194 w 42358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8">
                        <a:moveTo>
                          <a:pt x="21194" y="42389"/>
                        </a:moveTo>
                        <a:cubicBezTo>
                          <a:pt x="32895" y="42389"/>
                          <a:pt x="42359" y="32887"/>
                          <a:pt x="42359" y="21172"/>
                        </a:cubicBezTo>
                        <a:cubicBezTo>
                          <a:pt x="42359" y="9486"/>
                          <a:pt x="32895" y="0"/>
                          <a:pt x="21194" y="0"/>
                        </a:cubicBezTo>
                        <a:cubicBezTo>
                          <a:pt x="9464" y="0"/>
                          <a:pt x="0" y="9494"/>
                          <a:pt x="0" y="21172"/>
                        </a:cubicBezTo>
                        <a:cubicBezTo>
                          <a:pt x="0" y="32895"/>
                          <a:pt x="9464" y="42389"/>
                          <a:pt x="21194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2" name="Forma libre 571">
                    <a:extLst>
                      <a:ext uri="{FF2B5EF4-FFF2-40B4-BE49-F238E27FC236}">
                        <a16:creationId xmlns:a16="http://schemas.microsoft.com/office/drawing/2014/main" id="{D5D0098A-3886-E76E-361D-1F2D1E5A83E4}"/>
                      </a:ext>
                    </a:extLst>
                  </p:cNvPr>
                  <p:cNvSpPr/>
                  <p:nvPr/>
                </p:nvSpPr>
                <p:spPr>
                  <a:xfrm>
                    <a:off x="5995243" y="5397249"/>
                    <a:ext cx="42358" cy="42388"/>
                  </a:xfrm>
                  <a:custGeom>
                    <a:avLst/>
                    <a:gdLst>
                      <a:gd name="connsiteX0" fmla="*/ 21164 w 42358"/>
                      <a:gd name="connsiteY0" fmla="*/ 42389 h 42388"/>
                      <a:gd name="connsiteX1" fmla="*/ 42359 w 42358"/>
                      <a:gd name="connsiteY1" fmla="*/ 21172 h 42388"/>
                      <a:gd name="connsiteX2" fmla="*/ 21164 w 42358"/>
                      <a:gd name="connsiteY2" fmla="*/ 0 h 42388"/>
                      <a:gd name="connsiteX3" fmla="*/ 0 w 42358"/>
                      <a:gd name="connsiteY3" fmla="*/ 21172 h 42388"/>
                      <a:gd name="connsiteX4" fmla="*/ 21164 w 42358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8">
                        <a:moveTo>
                          <a:pt x="21164" y="42389"/>
                        </a:moveTo>
                        <a:cubicBezTo>
                          <a:pt x="32880" y="42389"/>
                          <a:pt x="42359" y="32887"/>
                          <a:pt x="42359" y="21172"/>
                        </a:cubicBezTo>
                        <a:cubicBezTo>
                          <a:pt x="42359" y="9486"/>
                          <a:pt x="32880" y="0"/>
                          <a:pt x="21164" y="0"/>
                        </a:cubicBezTo>
                        <a:cubicBezTo>
                          <a:pt x="9479" y="0"/>
                          <a:pt x="0" y="9494"/>
                          <a:pt x="0" y="21172"/>
                        </a:cubicBezTo>
                        <a:cubicBezTo>
                          <a:pt x="0" y="32895"/>
                          <a:pt x="9479" y="42389"/>
                          <a:pt x="21164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3" name="Forma libre 572">
                    <a:extLst>
                      <a:ext uri="{FF2B5EF4-FFF2-40B4-BE49-F238E27FC236}">
                        <a16:creationId xmlns:a16="http://schemas.microsoft.com/office/drawing/2014/main" id="{87364B68-D760-3CA9-2838-5EC50CDAACA1}"/>
                      </a:ext>
                    </a:extLst>
                  </p:cNvPr>
                  <p:cNvSpPr/>
                  <p:nvPr/>
                </p:nvSpPr>
                <p:spPr>
                  <a:xfrm>
                    <a:off x="6048282" y="5397249"/>
                    <a:ext cx="42389" cy="42388"/>
                  </a:xfrm>
                  <a:custGeom>
                    <a:avLst/>
                    <a:gdLst>
                      <a:gd name="connsiteX0" fmla="*/ 21195 w 42389"/>
                      <a:gd name="connsiteY0" fmla="*/ 42389 h 42388"/>
                      <a:gd name="connsiteX1" fmla="*/ 42389 w 42389"/>
                      <a:gd name="connsiteY1" fmla="*/ 21172 h 42388"/>
                      <a:gd name="connsiteX2" fmla="*/ 21195 w 42389"/>
                      <a:gd name="connsiteY2" fmla="*/ 0 h 42388"/>
                      <a:gd name="connsiteX3" fmla="*/ 0 w 42389"/>
                      <a:gd name="connsiteY3" fmla="*/ 21172 h 42388"/>
                      <a:gd name="connsiteX4" fmla="*/ 21195 w 42389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88">
                        <a:moveTo>
                          <a:pt x="21195" y="42389"/>
                        </a:moveTo>
                        <a:cubicBezTo>
                          <a:pt x="32895" y="42389"/>
                          <a:pt x="42389" y="32887"/>
                          <a:pt x="42389" y="21172"/>
                        </a:cubicBezTo>
                        <a:cubicBezTo>
                          <a:pt x="42389" y="9486"/>
                          <a:pt x="32887" y="0"/>
                          <a:pt x="21195" y="0"/>
                        </a:cubicBezTo>
                        <a:cubicBezTo>
                          <a:pt x="9501" y="0"/>
                          <a:pt x="0" y="9494"/>
                          <a:pt x="0" y="21172"/>
                        </a:cubicBezTo>
                        <a:cubicBezTo>
                          <a:pt x="0" y="32895"/>
                          <a:pt x="9494" y="42389"/>
                          <a:pt x="21195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4" name="Forma libre 573">
                    <a:extLst>
                      <a:ext uri="{FF2B5EF4-FFF2-40B4-BE49-F238E27FC236}">
                        <a16:creationId xmlns:a16="http://schemas.microsoft.com/office/drawing/2014/main" id="{142EB95D-F42D-5EFE-5627-C91328D81F05}"/>
                      </a:ext>
                    </a:extLst>
                  </p:cNvPr>
                  <p:cNvSpPr/>
                  <p:nvPr/>
                </p:nvSpPr>
                <p:spPr>
                  <a:xfrm>
                    <a:off x="6101328" y="5397249"/>
                    <a:ext cx="42366" cy="42388"/>
                  </a:xfrm>
                  <a:custGeom>
                    <a:avLst/>
                    <a:gdLst>
                      <a:gd name="connsiteX0" fmla="*/ 21187 w 42366"/>
                      <a:gd name="connsiteY0" fmla="*/ 42389 h 42388"/>
                      <a:gd name="connsiteX1" fmla="*/ 42367 w 42366"/>
                      <a:gd name="connsiteY1" fmla="*/ 21172 h 42388"/>
                      <a:gd name="connsiteX2" fmla="*/ 21187 w 42366"/>
                      <a:gd name="connsiteY2" fmla="*/ 0 h 42388"/>
                      <a:gd name="connsiteX3" fmla="*/ 0 w 42366"/>
                      <a:gd name="connsiteY3" fmla="*/ 21172 h 42388"/>
                      <a:gd name="connsiteX4" fmla="*/ 21187 w 42366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88">
                        <a:moveTo>
                          <a:pt x="21187" y="42389"/>
                        </a:moveTo>
                        <a:cubicBezTo>
                          <a:pt x="32902" y="42389"/>
                          <a:pt x="42367" y="32887"/>
                          <a:pt x="42367" y="21172"/>
                        </a:cubicBezTo>
                        <a:cubicBezTo>
                          <a:pt x="42367" y="9486"/>
                          <a:pt x="32902" y="0"/>
                          <a:pt x="21187" y="0"/>
                        </a:cubicBezTo>
                        <a:cubicBezTo>
                          <a:pt x="9517" y="0"/>
                          <a:pt x="0" y="9494"/>
                          <a:pt x="0" y="21172"/>
                        </a:cubicBezTo>
                        <a:cubicBezTo>
                          <a:pt x="0" y="32895"/>
                          <a:pt x="9517" y="42389"/>
                          <a:pt x="21187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5" name="Forma libre 574">
                    <a:extLst>
                      <a:ext uri="{FF2B5EF4-FFF2-40B4-BE49-F238E27FC236}">
                        <a16:creationId xmlns:a16="http://schemas.microsoft.com/office/drawing/2014/main" id="{8176930E-E03E-B3F5-90AE-C6541DB525F9}"/>
                      </a:ext>
                    </a:extLst>
                  </p:cNvPr>
                  <p:cNvSpPr/>
                  <p:nvPr/>
                </p:nvSpPr>
                <p:spPr>
                  <a:xfrm>
                    <a:off x="5836082" y="5450287"/>
                    <a:ext cx="42373" cy="42373"/>
                  </a:xfrm>
                  <a:custGeom>
                    <a:avLst/>
                    <a:gdLst>
                      <a:gd name="connsiteX0" fmla="*/ 21194 w 42373"/>
                      <a:gd name="connsiteY0" fmla="*/ 42374 h 42373"/>
                      <a:gd name="connsiteX1" fmla="*/ 42374 w 42373"/>
                      <a:gd name="connsiteY1" fmla="*/ 21209 h 42373"/>
                      <a:gd name="connsiteX2" fmla="*/ 21194 w 42373"/>
                      <a:gd name="connsiteY2" fmla="*/ 0 h 42373"/>
                      <a:gd name="connsiteX3" fmla="*/ 0 w 42373"/>
                      <a:gd name="connsiteY3" fmla="*/ 21209 h 42373"/>
                      <a:gd name="connsiteX4" fmla="*/ 21194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94" y="42374"/>
                        </a:moveTo>
                        <a:cubicBezTo>
                          <a:pt x="32895" y="42374"/>
                          <a:pt x="42374" y="32925"/>
                          <a:pt x="42374" y="21209"/>
                        </a:cubicBezTo>
                        <a:cubicBezTo>
                          <a:pt x="42374" y="9479"/>
                          <a:pt x="32895" y="0"/>
                          <a:pt x="21194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6" name="Forma libre 575">
                    <a:extLst>
                      <a:ext uri="{FF2B5EF4-FFF2-40B4-BE49-F238E27FC236}">
                        <a16:creationId xmlns:a16="http://schemas.microsoft.com/office/drawing/2014/main" id="{4483E53E-9C3A-D8B4-39D0-FFAF8B8F5264}"/>
                      </a:ext>
                    </a:extLst>
                  </p:cNvPr>
                  <p:cNvSpPr/>
                  <p:nvPr/>
                </p:nvSpPr>
                <p:spPr>
                  <a:xfrm>
                    <a:off x="5889151" y="5450287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09 h 42373"/>
                      <a:gd name="connsiteX2" fmla="*/ 21179 w 42373"/>
                      <a:gd name="connsiteY2" fmla="*/ 0 h 42373"/>
                      <a:gd name="connsiteX3" fmla="*/ 0 w 42373"/>
                      <a:gd name="connsiteY3" fmla="*/ 21209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925"/>
                          <a:pt x="42374" y="21209"/>
                        </a:cubicBezTo>
                        <a:cubicBezTo>
                          <a:pt x="42374" y="9479"/>
                          <a:pt x="32857" y="0"/>
                          <a:pt x="21179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7" name="Forma libre 576">
                    <a:extLst>
                      <a:ext uri="{FF2B5EF4-FFF2-40B4-BE49-F238E27FC236}">
                        <a16:creationId xmlns:a16="http://schemas.microsoft.com/office/drawing/2014/main" id="{F53E8CEC-1536-2421-7829-8AC14C045EF8}"/>
                      </a:ext>
                    </a:extLst>
                  </p:cNvPr>
                  <p:cNvSpPr/>
                  <p:nvPr/>
                </p:nvSpPr>
                <p:spPr>
                  <a:xfrm>
                    <a:off x="5942190" y="5450287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94 w 42358"/>
                      <a:gd name="connsiteY2" fmla="*/ 0 h 42373"/>
                      <a:gd name="connsiteX3" fmla="*/ 0 w 42358"/>
                      <a:gd name="connsiteY3" fmla="*/ 21209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25"/>
                          <a:pt x="42359" y="21209"/>
                        </a:cubicBezTo>
                        <a:cubicBezTo>
                          <a:pt x="42359" y="9479"/>
                          <a:pt x="32895" y="0"/>
                          <a:pt x="21194" y="0"/>
                        </a:cubicBezTo>
                        <a:cubicBezTo>
                          <a:pt x="9464" y="0"/>
                          <a:pt x="0" y="9479"/>
                          <a:pt x="0" y="21209"/>
                        </a:cubicBezTo>
                        <a:cubicBezTo>
                          <a:pt x="0" y="3292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8" name="Forma libre 577">
                    <a:extLst>
                      <a:ext uri="{FF2B5EF4-FFF2-40B4-BE49-F238E27FC236}">
                        <a16:creationId xmlns:a16="http://schemas.microsoft.com/office/drawing/2014/main" id="{9420AB26-FF70-4D4E-AB08-A8B08072068C}"/>
                      </a:ext>
                    </a:extLst>
                  </p:cNvPr>
                  <p:cNvSpPr/>
                  <p:nvPr/>
                </p:nvSpPr>
                <p:spPr>
                  <a:xfrm>
                    <a:off x="5995243" y="5450287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64 w 42358"/>
                      <a:gd name="connsiteY2" fmla="*/ 0 h 42373"/>
                      <a:gd name="connsiteX3" fmla="*/ 0 w 42358"/>
                      <a:gd name="connsiteY3" fmla="*/ 21209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25"/>
                          <a:pt x="42359" y="21209"/>
                        </a:cubicBezTo>
                        <a:cubicBezTo>
                          <a:pt x="42359" y="9479"/>
                          <a:pt x="32880" y="0"/>
                          <a:pt x="21164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9" name="Forma libre 578">
                    <a:extLst>
                      <a:ext uri="{FF2B5EF4-FFF2-40B4-BE49-F238E27FC236}">
                        <a16:creationId xmlns:a16="http://schemas.microsoft.com/office/drawing/2014/main" id="{299635DA-93BE-FFAC-BBAF-05ED2800A0C4}"/>
                      </a:ext>
                    </a:extLst>
                  </p:cNvPr>
                  <p:cNvSpPr/>
                  <p:nvPr/>
                </p:nvSpPr>
                <p:spPr>
                  <a:xfrm>
                    <a:off x="6048282" y="5450287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09 h 42373"/>
                      <a:gd name="connsiteX2" fmla="*/ 21195 w 42389"/>
                      <a:gd name="connsiteY2" fmla="*/ 0 h 42373"/>
                      <a:gd name="connsiteX3" fmla="*/ 0 w 42389"/>
                      <a:gd name="connsiteY3" fmla="*/ 21209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25"/>
                          <a:pt x="42389" y="21209"/>
                        </a:cubicBezTo>
                        <a:cubicBezTo>
                          <a:pt x="42389" y="9479"/>
                          <a:pt x="32887" y="0"/>
                          <a:pt x="21195" y="0"/>
                        </a:cubicBezTo>
                        <a:cubicBezTo>
                          <a:pt x="9501" y="0"/>
                          <a:pt x="0" y="9479"/>
                          <a:pt x="0" y="21209"/>
                        </a:cubicBezTo>
                        <a:cubicBezTo>
                          <a:pt x="0" y="3292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0" name="Forma libre 579">
                    <a:extLst>
                      <a:ext uri="{FF2B5EF4-FFF2-40B4-BE49-F238E27FC236}">
                        <a16:creationId xmlns:a16="http://schemas.microsoft.com/office/drawing/2014/main" id="{51B99B21-8934-29E7-56FA-380F58E9F7F0}"/>
                      </a:ext>
                    </a:extLst>
                  </p:cNvPr>
                  <p:cNvSpPr/>
                  <p:nvPr/>
                </p:nvSpPr>
                <p:spPr>
                  <a:xfrm>
                    <a:off x="6101328" y="5450287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209 h 42373"/>
                      <a:gd name="connsiteX2" fmla="*/ 21187 w 42366"/>
                      <a:gd name="connsiteY2" fmla="*/ 0 h 42373"/>
                      <a:gd name="connsiteX3" fmla="*/ 0 w 42366"/>
                      <a:gd name="connsiteY3" fmla="*/ 21209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925"/>
                          <a:pt x="42367" y="21209"/>
                        </a:cubicBezTo>
                        <a:cubicBezTo>
                          <a:pt x="42367" y="9479"/>
                          <a:pt x="32902" y="0"/>
                          <a:pt x="21187" y="0"/>
                        </a:cubicBezTo>
                        <a:cubicBezTo>
                          <a:pt x="9517" y="0"/>
                          <a:pt x="0" y="9479"/>
                          <a:pt x="0" y="21209"/>
                        </a:cubicBezTo>
                        <a:cubicBezTo>
                          <a:pt x="0" y="32925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1" name="Forma libre 580">
                    <a:extLst>
                      <a:ext uri="{FF2B5EF4-FFF2-40B4-BE49-F238E27FC236}">
                        <a16:creationId xmlns:a16="http://schemas.microsoft.com/office/drawing/2014/main" id="{742D2D9C-30BD-33F2-B234-A05936DEA475}"/>
                      </a:ext>
                    </a:extLst>
                  </p:cNvPr>
                  <p:cNvSpPr/>
                  <p:nvPr/>
                </p:nvSpPr>
                <p:spPr>
                  <a:xfrm>
                    <a:off x="5836082" y="5503393"/>
                    <a:ext cx="42373" cy="42374"/>
                  </a:xfrm>
                  <a:custGeom>
                    <a:avLst/>
                    <a:gdLst>
                      <a:gd name="connsiteX0" fmla="*/ 21194 w 42373"/>
                      <a:gd name="connsiteY0" fmla="*/ 42374 h 42374"/>
                      <a:gd name="connsiteX1" fmla="*/ 42374 w 42373"/>
                      <a:gd name="connsiteY1" fmla="*/ 21120 h 42374"/>
                      <a:gd name="connsiteX2" fmla="*/ 21194 w 42373"/>
                      <a:gd name="connsiteY2" fmla="*/ 0 h 42374"/>
                      <a:gd name="connsiteX3" fmla="*/ 0 w 42373"/>
                      <a:gd name="connsiteY3" fmla="*/ 21120 h 42374"/>
                      <a:gd name="connsiteX4" fmla="*/ 21194 w 42373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4">
                        <a:moveTo>
                          <a:pt x="21194" y="42374"/>
                        </a:moveTo>
                        <a:cubicBezTo>
                          <a:pt x="32895" y="42374"/>
                          <a:pt x="42374" y="32835"/>
                          <a:pt x="42374" y="21120"/>
                        </a:cubicBezTo>
                        <a:cubicBezTo>
                          <a:pt x="42374" y="9389"/>
                          <a:pt x="32895" y="0"/>
                          <a:pt x="21194" y="0"/>
                        </a:cubicBezTo>
                        <a:cubicBezTo>
                          <a:pt x="9479" y="0"/>
                          <a:pt x="0" y="9389"/>
                          <a:pt x="0" y="21120"/>
                        </a:cubicBezTo>
                        <a:cubicBezTo>
                          <a:pt x="0" y="32843"/>
                          <a:pt x="9479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2" name="Forma libre 581">
                    <a:extLst>
                      <a:ext uri="{FF2B5EF4-FFF2-40B4-BE49-F238E27FC236}">
                        <a16:creationId xmlns:a16="http://schemas.microsoft.com/office/drawing/2014/main" id="{48C140F9-866E-DFC1-0FD9-E56700486598}"/>
                      </a:ext>
                    </a:extLst>
                  </p:cNvPr>
                  <p:cNvSpPr/>
                  <p:nvPr/>
                </p:nvSpPr>
                <p:spPr>
                  <a:xfrm>
                    <a:off x="5889151" y="5503393"/>
                    <a:ext cx="42373" cy="42374"/>
                  </a:xfrm>
                  <a:custGeom>
                    <a:avLst/>
                    <a:gdLst>
                      <a:gd name="connsiteX0" fmla="*/ 21179 w 42373"/>
                      <a:gd name="connsiteY0" fmla="*/ 42374 h 42374"/>
                      <a:gd name="connsiteX1" fmla="*/ 42374 w 42373"/>
                      <a:gd name="connsiteY1" fmla="*/ 21120 h 42374"/>
                      <a:gd name="connsiteX2" fmla="*/ 21179 w 42373"/>
                      <a:gd name="connsiteY2" fmla="*/ 0 h 42374"/>
                      <a:gd name="connsiteX3" fmla="*/ 0 w 42373"/>
                      <a:gd name="connsiteY3" fmla="*/ 21120 h 42374"/>
                      <a:gd name="connsiteX4" fmla="*/ 21179 w 42373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4">
                        <a:moveTo>
                          <a:pt x="21179" y="42374"/>
                        </a:moveTo>
                        <a:cubicBezTo>
                          <a:pt x="32857" y="42374"/>
                          <a:pt x="42374" y="32835"/>
                          <a:pt x="42374" y="21120"/>
                        </a:cubicBezTo>
                        <a:cubicBezTo>
                          <a:pt x="42374" y="9389"/>
                          <a:pt x="32857" y="0"/>
                          <a:pt x="21179" y="0"/>
                        </a:cubicBezTo>
                        <a:cubicBezTo>
                          <a:pt x="9479" y="0"/>
                          <a:pt x="0" y="9389"/>
                          <a:pt x="0" y="21120"/>
                        </a:cubicBezTo>
                        <a:cubicBezTo>
                          <a:pt x="0" y="32843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3" name="Forma libre 582">
                    <a:extLst>
                      <a:ext uri="{FF2B5EF4-FFF2-40B4-BE49-F238E27FC236}">
                        <a16:creationId xmlns:a16="http://schemas.microsoft.com/office/drawing/2014/main" id="{A5A9BD60-7D34-3D23-C12D-DBBA8DA8B9DD}"/>
                      </a:ext>
                    </a:extLst>
                  </p:cNvPr>
                  <p:cNvSpPr/>
                  <p:nvPr/>
                </p:nvSpPr>
                <p:spPr>
                  <a:xfrm>
                    <a:off x="5942190" y="5503393"/>
                    <a:ext cx="42358" cy="42374"/>
                  </a:xfrm>
                  <a:custGeom>
                    <a:avLst/>
                    <a:gdLst>
                      <a:gd name="connsiteX0" fmla="*/ 21194 w 42358"/>
                      <a:gd name="connsiteY0" fmla="*/ 42374 h 42374"/>
                      <a:gd name="connsiteX1" fmla="*/ 42359 w 42358"/>
                      <a:gd name="connsiteY1" fmla="*/ 21120 h 42374"/>
                      <a:gd name="connsiteX2" fmla="*/ 21194 w 42358"/>
                      <a:gd name="connsiteY2" fmla="*/ 0 h 42374"/>
                      <a:gd name="connsiteX3" fmla="*/ 0 w 42358"/>
                      <a:gd name="connsiteY3" fmla="*/ 21120 h 42374"/>
                      <a:gd name="connsiteX4" fmla="*/ 21194 w 42358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4">
                        <a:moveTo>
                          <a:pt x="21194" y="42374"/>
                        </a:moveTo>
                        <a:cubicBezTo>
                          <a:pt x="32895" y="42374"/>
                          <a:pt x="42359" y="32835"/>
                          <a:pt x="42359" y="21120"/>
                        </a:cubicBezTo>
                        <a:cubicBezTo>
                          <a:pt x="42359" y="9389"/>
                          <a:pt x="32895" y="0"/>
                          <a:pt x="21194" y="0"/>
                        </a:cubicBezTo>
                        <a:cubicBezTo>
                          <a:pt x="9464" y="0"/>
                          <a:pt x="0" y="9389"/>
                          <a:pt x="0" y="21120"/>
                        </a:cubicBezTo>
                        <a:cubicBezTo>
                          <a:pt x="0" y="32843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4" name="Forma libre 583">
                    <a:extLst>
                      <a:ext uri="{FF2B5EF4-FFF2-40B4-BE49-F238E27FC236}">
                        <a16:creationId xmlns:a16="http://schemas.microsoft.com/office/drawing/2014/main" id="{75E59ED6-3FA7-E15D-1396-C91CBE77510B}"/>
                      </a:ext>
                    </a:extLst>
                  </p:cNvPr>
                  <p:cNvSpPr/>
                  <p:nvPr/>
                </p:nvSpPr>
                <p:spPr>
                  <a:xfrm>
                    <a:off x="5995243" y="5503393"/>
                    <a:ext cx="42358" cy="42374"/>
                  </a:xfrm>
                  <a:custGeom>
                    <a:avLst/>
                    <a:gdLst>
                      <a:gd name="connsiteX0" fmla="*/ 21164 w 42358"/>
                      <a:gd name="connsiteY0" fmla="*/ 42374 h 42374"/>
                      <a:gd name="connsiteX1" fmla="*/ 42359 w 42358"/>
                      <a:gd name="connsiteY1" fmla="*/ 21120 h 42374"/>
                      <a:gd name="connsiteX2" fmla="*/ 21164 w 42358"/>
                      <a:gd name="connsiteY2" fmla="*/ 0 h 42374"/>
                      <a:gd name="connsiteX3" fmla="*/ 0 w 42358"/>
                      <a:gd name="connsiteY3" fmla="*/ 21120 h 42374"/>
                      <a:gd name="connsiteX4" fmla="*/ 21164 w 42358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4">
                        <a:moveTo>
                          <a:pt x="21164" y="42374"/>
                        </a:moveTo>
                        <a:cubicBezTo>
                          <a:pt x="32880" y="42374"/>
                          <a:pt x="42359" y="32835"/>
                          <a:pt x="42359" y="21120"/>
                        </a:cubicBezTo>
                        <a:cubicBezTo>
                          <a:pt x="42359" y="9389"/>
                          <a:pt x="32880" y="0"/>
                          <a:pt x="21164" y="0"/>
                        </a:cubicBezTo>
                        <a:cubicBezTo>
                          <a:pt x="9479" y="0"/>
                          <a:pt x="0" y="9389"/>
                          <a:pt x="0" y="21120"/>
                        </a:cubicBezTo>
                        <a:cubicBezTo>
                          <a:pt x="0" y="32843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5" name="Forma libre 584">
                    <a:extLst>
                      <a:ext uri="{FF2B5EF4-FFF2-40B4-BE49-F238E27FC236}">
                        <a16:creationId xmlns:a16="http://schemas.microsoft.com/office/drawing/2014/main" id="{8AE8308D-0E65-6377-EF45-4510332831E1}"/>
                      </a:ext>
                    </a:extLst>
                  </p:cNvPr>
                  <p:cNvSpPr/>
                  <p:nvPr/>
                </p:nvSpPr>
                <p:spPr>
                  <a:xfrm>
                    <a:off x="6048282" y="5503393"/>
                    <a:ext cx="42389" cy="42374"/>
                  </a:xfrm>
                  <a:custGeom>
                    <a:avLst/>
                    <a:gdLst>
                      <a:gd name="connsiteX0" fmla="*/ 21195 w 42389"/>
                      <a:gd name="connsiteY0" fmla="*/ 42374 h 42374"/>
                      <a:gd name="connsiteX1" fmla="*/ 42389 w 42389"/>
                      <a:gd name="connsiteY1" fmla="*/ 21120 h 42374"/>
                      <a:gd name="connsiteX2" fmla="*/ 21195 w 42389"/>
                      <a:gd name="connsiteY2" fmla="*/ 0 h 42374"/>
                      <a:gd name="connsiteX3" fmla="*/ 0 w 42389"/>
                      <a:gd name="connsiteY3" fmla="*/ 21120 h 42374"/>
                      <a:gd name="connsiteX4" fmla="*/ 21195 w 42389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4">
                        <a:moveTo>
                          <a:pt x="21195" y="42374"/>
                        </a:moveTo>
                        <a:cubicBezTo>
                          <a:pt x="32895" y="42374"/>
                          <a:pt x="42389" y="32835"/>
                          <a:pt x="42389" y="21120"/>
                        </a:cubicBezTo>
                        <a:cubicBezTo>
                          <a:pt x="42389" y="9389"/>
                          <a:pt x="32887" y="0"/>
                          <a:pt x="21195" y="0"/>
                        </a:cubicBezTo>
                        <a:cubicBezTo>
                          <a:pt x="9501" y="0"/>
                          <a:pt x="0" y="9389"/>
                          <a:pt x="0" y="21120"/>
                        </a:cubicBezTo>
                        <a:cubicBezTo>
                          <a:pt x="0" y="32843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6" name="Forma libre 585">
                    <a:extLst>
                      <a:ext uri="{FF2B5EF4-FFF2-40B4-BE49-F238E27FC236}">
                        <a16:creationId xmlns:a16="http://schemas.microsoft.com/office/drawing/2014/main" id="{976A13AB-01E4-9E71-6608-3CA935ABD255}"/>
                      </a:ext>
                    </a:extLst>
                  </p:cNvPr>
                  <p:cNvSpPr/>
                  <p:nvPr/>
                </p:nvSpPr>
                <p:spPr>
                  <a:xfrm>
                    <a:off x="5889151" y="5556402"/>
                    <a:ext cx="42373" cy="42381"/>
                  </a:xfrm>
                  <a:custGeom>
                    <a:avLst/>
                    <a:gdLst>
                      <a:gd name="connsiteX0" fmla="*/ 21179 w 42373"/>
                      <a:gd name="connsiteY0" fmla="*/ 42381 h 42381"/>
                      <a:gd name="connsiteX1" fmla="*/ 42374 w 42373"/>
                      <a:gd name="connsiteY1" fmla="*/ 21127 h 42381"/>
                      <a:gd name="connsiteX2" fmla="*/ 21179 w 42373"/>
                      <a:gd name="connsiteY2" fmla="*/ 0 h 42381"/>
                      <a:gd name="connsiteX3" fmla="*/ 0 w 42373"/>
                      <a:gd name="connsiteY3" fmla="*/ 21127 h 42381"/>
                      <a:gd name="connsiteX4" fmla="*/ 21179 w 42373"/>
                      <a:gd name="connsiteY4" fmla="*/ 42381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81">
                        <a:moveTo>
                          <a:pt x="21179" y="42381"/>
                        </a:moveTo>
                        <a:cubicBezTo>
                          <a:pt x="32857" y="42381"/>
                          <a:pt x="42374" y="32865"/>
                          <a:pt x="42374" y="21127"/>
                        </a:cubicBezTo>
                        <a:cubicBezTo>
                          <a:pt x="42374" y="9494"/>
                          <a:pt x="32857" y="0"/>
                          <a:pt x="21179" y="0"/>
                        </a:cubicBezTo>
                        <a:cubicBezTo>
                          <a:pt x="9479" y="0"/>
                          <a:pt x="0" y="9494"/>
                          <a:pt x="0" y="21127"/>
                        </a:cubicBezTo>
                        <a:cubicBezTo>
                          <a:pt x="0" y="32865"/>
                          <a:pt x="9479" y="42381"/>
                          <a:pt x="21179" y="4238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7" name="Forma libre 586">
                    <a:extLst>
                      <a:ext uri="{FF2B5EF4-FFF2-40B4-BE49-F238E27FC236}">
                        <a16:creationId xmlns:a16="http://schemas.microsoft.com/office/drawing/2014/main" id="{9560A6F2-04B0-0297-BCF1-2EC8472791D1}"/>
                      </a:ext>
                    </a:extLst>
                  </p:cNvPr>
                  <p:cNvSpPr/>
                  <p:nvPr/>
                </p:nvSpPr>
                <p:spPr>
                  <a:xfrm>
                    <a:off x="5942190" y="5556402"/>
                    <a:ext cx="42358" cy="42381"/>
                  </a:xfrm>
                  <a:custGeom>
                    <a:avLst/>
                    <a:gdLst>
                      <a:gd name="connsiteX0" fmla="*/ 21194 w 42358"/>
                      <a:gd name="connsiteY0" fmla="*/ 42381 h 42381"/>
                      <a:gd name="connsiteX1" fmla="*/ 42359 w 42358"/>
                      <a:gd name="connsiteY1" fmla="*/ 21127 h 42381"/>
                      <a:gd name="connsiteX2" fmla="*/ 21194 w 42358"/>
                      <a:gd name="connsiteY2" fmla="*/ 0 h 42381"/>
                      <a:gd name="connsiteX3" fmla="*/ 0 w 42358"/>
                      <a:gd name="connsiteY3" fmla="*/ 21127 h 42381"/>
                      <a:gd name="connsiteX4" fmla="*/ 21194 w 42358"/>
                      <a:gd name="connsiteY4" fmla="*/ 42381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94" y="42381"/>
                        </a:moveTo>
                        <a:cubicBezTo>
                          <a:pt x="32895" y="42381"/>
                          <a:pt x="42359" y="32865"/>
                          <a:pt x="42359" y="21127"/>
                        </a:cubicBezTo>
                        <a:cubicBezTo>
                          <a:pt x="42359" y="9494"/>
                          <a:pt x="32895" y="0"/>
                          <a:pt x="21194" y="0"/>
                        </a:cubicBezTo>
                        <a:cubicBezTo>
                          <a:pt x="9464" y="0"/>
                          <a:pt x="0" y="9494"/>
                          <a:pt x="0" y="21127"/>
                        </a:cubicBezTo>
                        <a:cubicBezTo>
                          <a:pt x="0" y="32865"/>
                          <a:pt x="9464" y="42381"/>
                          <a:pt x="21194" y="4238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8" name="Forma libre 587">
                    <a:extLst>
                      <a:ext uri="{FF2B5EF4-FFF2-40B4-BE49-F238E27FC236}">
                        <a16:creationId xmlns:a16="http://schemas.microsoft.com/office/drawing/2014/main" id="{772CCD5A-7D78-0173-8D1E-12CC8C30924C}"/>
                      </a:ext>
                    </a:extLst>
                  </p:cNvPr>
                  <p:cNvSpPr/>
                  <p:nvPr/>
                </p:nvSpPr>
                <p:spPr>
                  <a:xfrm>
                    <a:off x="5995243" y="5556402"/>
                    <a:ext cx="42358" cy="42381"/>
                  </a:xfrm>
                  <a:custGeom>
                    <a:avLst/>
                    <a:gdLst>
                      <a:gd name="connsiteX0" fmla="*/ 21164 w 42358"/>
                      <a:gd name="connsiteY0" fmla="*/ 42381 h 42381"/>
                      <a:gd name="connsiteX1" fmla="*/ 42359 w 42358"/>
                      <a:gd name="connsiteY1" fmla="*/ 21127 h 42381"/>
                      <a:gd name="connsiteX2" fmla="*/ 21164 w 42358"/>
                      <a:gd name="connsiteY2" fmla="*/ 0 h 42381"/>
                      <a:gd name="connsiteX3" fmla="*/ 0 w 42358"/>
                      <a:gd name="connsiteY3" fmla="*/ 21127 h 42381"/>
                      <a:gd name="connsiteX4" fmla="*/ 21164 w 42358"/>
                      <a:gd name="connsiteY4" fmla="*/ 42381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64" y="42381"/>
                        </a:moveTo>
                        <a:cubicBezTo>
                          <a:pt x="32880" y="42381"/>
                          <a:pt x="42359" y="32865"/>
                          <a:pt x="42359" y="21127"/>
                        </a:cubicBezTo>
                        <a:cubicBezTo>
                          <a:pt x="42359" y="9494"/>
                          <a:pt x="32880" y="0"/>
                          <a:pt x="21164" y="0"/>
                        </a:cubicBezTo>
                        <a:cubicBezTo>
                          <a:pt x="9479" y="0"/>
                          <a:pt x="0" y="9494"/>
                          <a:pt x="0" y="21127"/>
                        </a:cubicBezTo>
                        <a:cubicBezTo>
                          <a:pt x="0" y="32865"/>
                          <a:pt x="9479" y="42381"/>
                          <a:pt x="21164" y="4238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9" name="Forma libre 588">
                    <a:extLst>
                      <a:ext uri="{FF2B5EF4-FFF2-40B4-BE49-F238E27FC236}">
                        <a16:creationId xmlns:a16="http://schemas.microsoft.com/office/drawing/2014/main" id="{1374455D-7FFD-7AED-DBDA-DF893D5B17DB}"/>
                      </a:ext>
                    </a:extLst>
                  </p:cNvPr>
                  <p:cNvSpPr/>
                  <p:nvPr/>
                </p:nvSpPr>
                <p:spPr>
                  <a:xfrm>
                    <a:off x="6048282" y="5556402"/>
                    <a:ext cx="42389" cy="42381"/>
                  </a:xfrm>
                  <a:custGeom>
                    <a:avLst/>
                    <a:gdLst>
                      <a:gd name="connsiteX0" fmla="*/ 21195 w 42389"/>
                      <a:gd name="connsiteY0" fmla="*/ 42381 h 42381"/>
                      <a:gd name="connsiteX1" fmla="*/ 42389 w 42389"/>
                      <a:gd name="connsiteY1" fmla="*/ 21127 h 42381"/>
                      <a:gd name="connsiteX2" fmla="*/ 21195 w 42389"/>
                      <a:gd name="connsiteY2" fmla="*/ 0 h 42381"/>
                      <a:gd name="connsiteX3" fmla="*/ 0 w 42389"/>
                      <a:gd name="connsiteY3" fmla="*/ 21127 h 42381"/>
                      <a:gd name="connsiteX4" fmla="*/ 21195 w 42389"/>
                      <a:gd name="connsiteY4" fmla="*/ 42381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81">
                        <a:moveTo>
                          <a:pt x="21195" y="42381"/>
                        </a:moveTo>
                        <a:cubicBezTo>
                          <a:pt x="32895" y="42381"/>
                          <a:pt x="42389" y="32865"/>
                          <a:pt x="42389" y="21127"/>
                        </a:cubicBezTo>
                        <a:cubicBezTo>
                          <a:pt x="42389" y="9494"/>
                          <a:pt x="32887" y="0"/>
                          <a:pt x="21195" y="0"/>
                        </a:cubicBezTo>
                        <a:cubicBezTo>
                          <a:pt x="9501" y="0"/>
                          <a:pt x="0" y="9494"/>
                          <a:pt x="0" y="21127"/>
                        </a:cubicBezTo>
                        <a:cubicBezTo>
                          <a:pt x="0" y="32865"/>
                          <a:pt x="9494" y="42381"/>
                          <a:pt x="21195" y="4238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0" name="Forma libre 589">
                    <a:extLst>
                      <a:ext uri="{FF2B5EF4-FFF2-40B4-BE49-F238E27FC236}">
                        <a16:creationId xmlns:a16="http://schemas.microsoft.com/office/drawing/2014/main" id="{0BD5EF8D-30CB-B965-4918-BF3F8E1E370F}"/>
                      </a:ext>
                    </a:extLst>
                  </p:cNvPr>
                  <p:cNvSpPr/>
                  <p:nvPr/>
                </p:nvSpPr>
                <p:spPr>
                  <a:xfrm>
                    <a:off x="5942190" y="5609449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194 h 42373"/>
                      <a:gd name="connsiteX2" fmla="*/ 21194 w 42358"/>
                      <a:gd name="connsiteY2" fmla="*/ 0 h 42373"/>
                      <a:gd name="connsiteX3" fmla="*/ 0 w 42358"/>
                      <a:gd name="connsiteY3" fmla="*/ 21194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25"/>
                          <a:pt x="42359" y="21194"/>
                        </a:cubicBezTo>
                        <a:cubicBezTo>
                          <a:pt x="42359" y="9471"/>
                          <a:pt x="32895" y="0"/>
                          <a:pt x="21194" y="0"/>
                        </a:cubicBezTo>
                        <a:cubicBezTo>
                          <a:pt x="9464" y="0"/>
                          <a:pt x="0" y="9479"/>
                          <a:pt x="0" y="21194"/>
                        </a:cubicBezTo>
                        <a:cubicBezTo>
                          <a:pt x="0" y="3292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1" name="Forma libre 590">
                    <a:extLst>
                      <a:ext uri="{FF2B5EF4-FFF2-40B4-BE49-F238E27FC236}">
                        <a16:creationId xmlns:a16="http://schemas.microsoft.com/office/drawing/2014/main" id="{63733AD6-8CA4-17CE-5793-380A5E507882}"/>
                      </a:ext>
                    </a:extLst>
                  </p:cNvPr>
                  <p:cNvSpPr/>
                  <p:nvPr/>
                </p:nvSpPr>
                <p:spPr>
                  <a:xfrm>
                    <a:off x="5995243" y="5609449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194 h 42373"/>
                      <a:gd name="connsiteX2" fmla="*/ 21164 w 42358"/>
                      <a:gd name="connsiteY2" fmla="*/ 0 h 42373"/>
                      <a:gd name="connsiteX3" fmla="*/ 0 w 42358"/>
                      <a:gd name="connsiteY3" fmla="*/ 21194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25"/>
                          <a:pt x="42359" y="21194"/>
                        </a:cubicBezTo>
                        <a:cubicBezTo>
                          <a:pt x="42359" y="9471"/>
                          <a:pt x="32880" y="0"/>
                          <a:pt x="21164" y="0"/>
                        </a:cubicBezTo>
                        <a:cubicBezTo>
                          <a:pt x="9479" y="0"/>
                          <a:pt x="0" y="9479"/>
                          <a:pt x="0" y="21194"/>
                        </a:cubicBezTo>
                        <a:cubicBezTo>
                          <a:pt x="0" y="3292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2" name="Forma libre 591">
                    <a:extLst>
                      <a:ext uri="{FF2B5EF4-FFF2-40B4-BE49-F238E27FC236}">
                        <a16:creationId xmlns:a16="http://schemas.microsoft.com/office/drawing/2014/main" id="{A22BDB2D-9EF2-F82C-907E-1A3AB8367218}"/>
                      </a:ext>
                    </a:extLst>
                  </p:cNvPr>
                  <p:cNvSpPr/>
                  <p:nvPr/>
                </p:nvSpPr>
                <p:spPr>
                  <a:xfrm>
                    <a:off x="6048282" y="5609449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194 h 42373"/>
                      <a:gd name="connsiteX2" fmla="*/ 21195 w 42389"/>
                      <a:gd name="connsiteY2" fmla="*/ 0 h 42373"/>
                      <a:gd name="connsiteX3" fmla="*/ 0 w 42389"/>
                      <a:gd name="connsiteY3" fmla="*/ 21194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25"/>
                          <a:pt x="42389" y="21194"/>
                        </a:cubicBezTo>
                        <a:cubicBezTo>
                          <a:pt x="42389" y="9471"/>
                          <a:pt x="32887" y="0"/>
                          <a:pt x="21195" y="0"/>
                        </a:cubicBezTo>
                        <a:cubicBezTo>
                          <a:pt x="9501" y="0"/>
                          <a:pt x="0" y="9479"/>
                          <a:pt x="0" y="21194"/>
                        </a:cubicBezTo>
                        <a:cubicBezTo>
                          <a:pt x="0" y="3292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3" name="Forma libre 592">
                    <a:extLst>
                      <a:ext uri="{FF2B5EF4-FFF2-40B4-BE49-F238E27FC236}">
                        <a16:creationId xmlns:a16="http://schemas.microsoft.com/office/drawing/2014/main" id="{28FE2B8A-60B1-2B47-8D71-0F1F66E7D648}"/>
                      </a:ext>
                    </a:extLst>
                  </p:cNvPr>
                  <p:cNvSpPr/>
                  <p:nvPr/>
                </p:nvSpPr>
                <p:spPr>
                  <a:xfrm>
                    <a:off x="6101328" y="5662547"/>
                    <a:ext cx="42366" cy="42321"/>
                  </a:xfrm>
                  <a:custGeom>
                    <a:avLst/>
                    <a:gdLst>
                      <a:gd name="connsiteX0" fmla="*/ 21187 w 42366"/>
                      <a:gd name="connsiteY0" fmla="*/ 42321 h 42321"/>
                      <a:gd name="connsiteX1" fmla="*/ 42367 w 42366"/>
                      <a:gd name="connsiteY1" fmla="*/ 21127 h 42321"/>
                      <a:gd name="connsiteX2" fmla="*/ 21187 w 42366"/>
                      <a:gd name="connsiteY2" fmla="*/ 0 h 42321"/>
                      <a:gd name="connsiteX3" fmla="*/ 0 w 42366"/>
                      <a:gd name="connsiteY3" fmla="*/ 21127 h 42321"/>
                      <a:gd name="connsiteX4" fmla="*/ 21187 w 42366"/>
                      <a:gd name="connsiteY4" fmla="*/ 42321 h 42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21">
                        <a:moveTo>
                          <a:pt x="21187" y="42321"/>
                        </a:moveTo>
                        <a:cubicBezTo>
                          <a:pt x="32902" y="42321"/>
                          <a:pt x="42367" y="32842"/>
                          <a:pt x="42367" y="21127"/>
                        </a:cubicBezTo>
                        <a:cubicBezTo>
                          <a:pt x="42367" y="9479"/>
                          <a:pt x="32902" y="0"/>
                          <a:pt x="21187" y="0"/>
                        </a:cubicBezTo>
                        <a:cubicBezTo>
                          <a:pt x="9517" y="0"/>
                          <a:pt x="0" y="9479"/>
                          <a:pt x="0" y="21127"/>
                        </a:cubicBezTo>
                        <a:cubicBezTo>
                          <a:pt x="0" y="32842"/>
                          <a:pt x="9517" y="42321"/>
                          <a:pt x="21187" y="4232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4" name="Forma libre 593">
                    <a:extLst>
                      <a:ext uri="{FF2B5EF4-FFF2-40B4-BE49-F238E27FC236}">
                        <a16:creationId xmlns:a16="http://schemas.microsoft.com/office/drawing/2014/main" id="{19831B6A-DD0A-40B5-FABC-1421608625B4}"/>
                      </a:ext>
                    </a:extLst>
                  </p:cNvPr>
                  <p:cNvSpPr/>
                  <p:nvPr/>
                </p:nvSpPr>
                <p:spPr>
                  <a:xfrm>
                    <a:off x="6154412" y="5715578"/>
                    <a:ext cx="42351" cy="42336"/>
                  </a:xfrm>
                  <a:custGeom>
                    <a:avLst/>
                    <a:gdLst>
                      <a:gd name="connsiteX0" fmla="*/ 21180 w 42351"/>
                      <a:gd name="connsiteY0" fmla="*/ 42336 h 42336"/>
                      <a:gd name="connsiteX1" fmla="*/ 42351 w 42351"/>
                      <a:gd name="connsiteY1" fmla="*/ 21209 h 42336"/>
                      <a:gd name="connsiteX2" fmla="*/ 21180 w 42351"/>
                      <a:gd name="connsiteY2" fmla="*/ 0 h 42336"/>
                      <a:gd name="connsiteX3" fmla="*/ 0 w 42351"/>
                      <a:gd name="connsiteY3" fmla="*/ 21209 h 42336"/>
                      <a:gd name="connsiteX4" fmla="*/ 21180 w 42351"/>
                      <a:gd name="connsiteY4" fmla="*/ 42336 h 42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36">
                        <a:moveTo>
                          <a:pt x="21180" y="42336"/>
                        </a:moveTo>
                        <a:cubicBezTo>
                          <a:pt x="32888" y="42336"/>
                          <a:pt x="42351" y="32835"/>
                          <a:pt x="42351" y="21209"/>
                        </a:cubicBezTo>
                        <a:cubicBezTo>
                          <a:pt x="42351" y="9479"/>
                          <a:pt x="32888" y="0"/>
                          <a:pt x="21180" y="0"/>
                        </a:cubicBezTo>
                        <a:cubicBezTo>
                          <a:pt x="9457" y="0"/>
                          <a:pt x="0" y="9479"/>
                          <a:pt x="0" y="21209"/>
                        </a:cubicBezTo>
                        <a:cubicBezTo>
                          <a:pt x="0" y="32835"/>
                          <a:pt x="9464" y="42336"/>
                          <a:pt x="21180" y="42336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5" name="Forma libre 594">
                    <a:extLst>
                      <a:ext uri="{FF2B5EF4-FFF2-40B4-BE49-F238E27FC236}">
                        <a16:creationId xmlns:a16="http://schemas.microsoft.com/office/drawing/2014/main" id="{8FE20207-3EF3-FC4B-3181-5C6DD44075E8}"/>
                      </a:ext>
                    </a:extLst>
                  </p:cNvPr>
                  <p:cNvSpPr/>
                  <p:nvPr/>
                </p:nvSpPr>
                <p:spPr>
                  <a:xfrm>
                    <a:off x="6154412" y="5768647"/>
                    <a:ext cx="42351" cy="42284"/>
                  </a:xfrm>
                  <a:custGeom>
                    <a:avLst/>
                    <a:gdLst>
                      <a:gd name="connsiteX0" fmla="*/ 21180 w 42351"/>
                      <a:gd name="connsiteY0" fmla="*/ 42284 h 42284"/>
                      <a:gd name="connsiteX1" fmla="*/ 42351 w 42351"/>
                      <a:gd name="connsiteY1" fmla="*/ 21157 h 42284"/>
                      <a:gd name="connsiteX2" fmla="*/ 21180 w 42351"/>
                      <a:gd name="connsiteY2" fmla="*/ 0 h 42284"/>
                      <a:gd name="connsiteX3" fmla="*/ 0 w 42351"/>
                      <a:gd name="connsiteY3" fmla="*/ 21157 h 42284"/>
                      <a:gd name="connsiteX4" fmla="*/ 21180 w 42351"/>
                      <a:gd name="connsiteY4" fmla="*/ 42284 h 42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284">
                        <a:moveTo>
                          <a:pt x="21180" y="42284"/>
                        </a:moveTo>
                        <a:cubicBezTo>
                          <a:pt x="32888" y="42284"/>
                          <a:pt x="42351" y="32888"/>
                          <a:pt x="42351" y="21157"/>
                        </a:cubicBezTo>
                        <a:cubicBezTo>
                          <a:pt x="42351" y="9434"/>
                          <a:pt x="32888" y="0"/>
                          <a:pt x="21180" y="0"/>
                        </a:cubicBezTo>
                        <a:cubicBezTo>
                          <a:pt x="9457" y="0"/>
                          <a:pt x="0" y="9441"/>
                          <a:pt x="0" y="21157"/>
                        </a:cubicBezTo>
                        <a:cubicBezTo>
                          <a:pt x="0" y="32888"/>
                          <a:pt x="9464" y="42284"/>
                          <a:pt x="21180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6" name="Forma libre 595">
                    <a:extLst>
                      <a:ext uri="{FF2B5EF4-FFF2-40B4-BE49-F238E27FC236}">
                        <a16:creationId xmlns:a16="http://schemas.microsoft.com/office/drawing/2014/main" id="{0EFFEE24-4D49-538C-CDEA-723E739B3C3D}"/>
                      </a:ext>
                    </a:extLst>
                  </p:cNvPr>
                  <p:cNvSpPr/>
                  <p:nvPr/>
                </p:nvSpPr>
                <p:spPr>
                  <a:xfrm>
                    <a:off x="6207451" y="5821656"/>
                    <a:ext cx="42358" cy="42373"/>
                  </a:xfrm>
                  <a:custGeom>
                    <a:avLst/>
                    <a:gdLst>
                      <a:gd name="connsiteX0" fmla="*/ 21179 w 42358"/>
                      <a:gd name="connsiteY0" fmla="*/ 42374 h 42373"/>
                      <a:gd name="connsiteX1" fmla="*/ 42359 w 42358"/>
                      <a:gd name="connsiteY1" fmla="*/ 21165 h 42373"/>
                      <a:gd name="connsiteX2" fmla="*/ 21179 w 42358"/>
                      <a:gd name="connsiteY2" fmla="*/ 0 h 42373"/>
                      <a:gd name="connsiteX3" fmla="*/ 0 w 42358"/>
                      <a:gd name="connsiteY3" fmla="*/ 21165 h 42373"/>
                      <a:gd name="connsiteX4" fmla="*/ 21179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79" y="42374"/>
                        </a:moveTo>
                        <a:cubicBezTo>
                          <a:pt x="32895" y="42374"/>
                          <a:pt x="42359" y="32895"/>
                          <a:pt x="42359" y="21165"/>
                        </a:cubicBezTo>
                        <a:cubicBezTo>
                          <a:pt x="42359" y="9532"/>
                          <a:pt x="32887" y="0"/>
                          <a:pt x="21179" y="0"/>
                        </a:cubicBezTo>
                        <a:cubicBezTo>
                          <a:pt x="9494" y="0"/>
                          <a:pt x="0" y="9539"/>
                          <a:pt x="0" y="21165"/>
                        </a:cubicBezTo>
                        <a:cubicBezTo>
                          <a:pt x="0" y="32903"/>
                          <a:pt x="9494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7" name="Forma libre 596">
                    <a:extLst>
                      <a:ext uri="{FF2B5EF4-FFF2-40B4-BE49-F238E27FC236}">
                        <a16:creationId xmlns:a16="http://schemas.microsoft.com/office/drawing/2014/main" id="{E4E50050-9EF6-5F1C-DBE9-1B9313D219BF}"/>
                      </a:ext>
                    </a:extLst>
                  </p:cNvPr>
                  <p:cNvSpPr/>
                  <p:nvPr/>
                </p:nvSpPr>
                <p:spPr>
                  <a:xfrm>
                    <a:off x="6260519" y="5874679"/>
                    <a:ext cx="42359" cy="42396"/>
                  </a:xfrm>
                  <a:custGeom>
                    <a:avLst/>
                    <a:gdLst>
                      <a:gd name="connsiteX0" fmla="*/ 21142 w 42359"/>
                      <a:gd name="connsiteY0" fmla="*/ 42397 h 42396"/>
                      <a:gd name="connsiteX1" fmla="*/ 42359 w 42359"/>
                      <a:gd name="connsiteY1" fmla="*/ 21270 h 42396"/>
                      <a:gd name="connsiteX2" fmla="*/ 21142 w 42359"/>
                      <a:gd name="connsiteY2" fmla="*/ 0 h 42396"/>
                      <a:gd name="connsiteX3" fmla="*/ 0 w 42359"/>
                      <a:gd name="connsiteY3" fmla="*/ 21270 h 42396"/>
                      <a:gd name="connsiteX4" fmla="*/ 21142 w 42359"/>
                      <a:gd name="connsiteY4" fmla="*/ 42397 h 42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9" h="42396">
                        <a:moveTo>
                          <a:pt x="21142" y="42397"/>
                        </a:moveTo>
                        <a:cubicBezTo>
                          <a:pt x="32888" y="42397"/>
                          <a:pt x="42359" y="32895"/>
                          <a:pt x="42359" y="21270"/>
                        </a:cubicBezTo>
                        <a:cubicBezTo>
                          <a:pt x="42359" y="9539"/>
                          <a:pt x="32888" y="0"/>
                          <a:pt x="21142" y="0"/>
                        </a:cubicBezTo>
                        <a:cubicBezTo>
                          <a:pt x="9457" y="0"/>
                          <a:pt x="0" y="9539"/>
                          <a:pt x="0" y="21270"/>
                        </a:cubicBezTo>
                        <a:cubicBezTo>
                          <a:pt x="0" y="32895"/>
                          <a:pt x="9464" y="42397"/>
                          <a:pt x="21142" y="42397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8" name="Forma libre 597">
                    <a:extLst>
                      <a:ext uri="{FF2B5EF4-FFF2-40B4-BE49-F238E27FC236}">
                        <a16:creationId xmlns:a16="http://schemas.microsoft.com/office/drawing/2014/main" id="{B555B0C0-BF3B-5FC4-BFDD-53E7D937538D}"/>
                      </a:ext>
                    </a:extLst>
                  </p:cNvPr>
                  <p:cNvSpPr/>
                  <p:nvPr/>
                </p:nvSpPr>
                <p:spPr>
                  <a:xfrm>
                    <a:off x="6313528" y="5874679"/>
                    <a:ext cx="42388" cy="42396"/>
                  </a:xfrm>
                  <a:custGeom>
                    <a:avLst/>
                    <a:gdLst>
                      <a:gd name="connsiteX0" fmla="*/ 21209 w 42388"/>
                      <a:gd name="connsiteY0" fmla="*/ 42397 h 42396"/>
                      <a:gd name="connsiteX1" fmla="*/ 42389 w 42388"/>
                      <a:gd name="connsiteY1" fmla="*/ 21270 h 42396"/>
                      <a:gd name="connsiteX2" fmla="*/ 21209 w 42388"/>
                      <a:gd name="connsiteY2" fmla="*/ 0 h 42396"/>
                      <a:gd name="connsiteX3" fmla="*/ 0 w 42388"/>
                      <a:gd name="connsiteY3" fmla="*/ 21270 h 42396"/>
                      <a:gd name="connsiteX4" fmla="*/ 21209 w 42388"/>
                      <a:gd name="connsiteY4" fmla="*/ 42397 h 42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8" h="42396">
                        <a:moveTo>
                          <a:pt x="21209" y="42397"/>
                        </a:moveTo>
                        <a:cubicBezTo>
                          <a:pt x="32895" y="42397"/>
                          <a:pt x="42389" y="32895"/>
                          <a:pt x="42389" y="21270"/>
                        </a:cubicBezTo>
                        <a:cubicBezTo>
                          <a:pt x="42389" y="9539"/>
                          <a:pt x="32887" y="0"/>
                          <a:pt x="21209" y="0"/>
                        </a:cubicBezTo>
                        <a:cubicBezTo>
                          <a:pt x="9494" y="0"/>
                          <a:pt x="0" y="9539"/>
                          <a:pt x="0" y="21270"/>
                        </a:cubicBezTo>
                        <a:cubicBezTo>
                          <a:pt x="-8" y="32895"/>
                          <a:pt x="9494" y="42397"/>
                          <a:pt x="21209" y="42397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9" name="Forma libre 598">
                    <a:extLst>
                      <a:ext uri="{FF2B5EF4-FFF2-40B4-BE49-F238E27FC236}">
                        <a16:creationId xmlns:a16="http://schemas.microsoft.com/office/drawing/2014/main" id="{F08ED23B-C80A-825B-8D02-BE8435BDEE57}"/>
                      </a:ext>
                    </a:extLst>
                  </p:cNvPr>
                  <p:cNvSpPr/>
                  <p:nvPr/>
                </p:nvSpPr>
                <p:spPr>
                  <a:xfrm>
                    <a:off x="6313528" y="5927809"/>
                    <a:ext cx="42388" cy="42283"/>
                  </a:xfrm>
                  <a:custGeom>
                    <a:avLst/>
                    <a:gdLst>
                      <a:gd name="connsiteX0" fmla="*/ 21209 w 42388"/>
                      <a:gd name="connsiteY0" fmla="*/ 42284 h 42283"/>
                      <a:gd name="connsiteX1" fmla="*/ 42389 w 42388"/>
                      <a:gd name="connsiteY1" fmla="*/ 21157 h 42283"/>
                      <a:gd name="connsiteX2" fmla="*/ 21209 w 42388"/>
                      <a:gd name="connsiteY2" fmla="*/ 0 h 42283"/>
                      <a:gd name="connsiteX3" fmla="*/ 0 w 42388"/>
                      <a:gd name="connsiteY3" fmla="*/ 21157 h 42283"/>
                      <a:gd name="connsiteX4" fmla="*/ 21209 w 42388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8" h="42283">
                        <a:moveTo>
                          <a:pt x="21209" y="42284"/>
                        </a:moveTo>
                        <a:cubicBezTo>
                          <a:pt x="32895" y="42284"/>
                          <a:pt x="42389" y="32872"/>
                          <a:pt x="42389" y="21157"/>
                        </a:cubicBezTo>
                        <a:cubicBezTo>
                          <a:pt x="42389" y="9434"/>
                          <a:pt x="32887" y="0"/>
                          <a:pt x="21209" y="0"/>
                        </a:cubicBezTo>
                        <a:cubicBezTo>
                          <a:pt x="9494" y="0"/>
                          <a:pt x="0" y="9441"/>
                          <a:pt x="0" y="21157"/>
                        </a:cubicBezTo>
                        <a:cubicBezTo>
                          <a:pt x="-8" y="32872"/>
                          <a:pt x="9494" y="42284"/>
                          <a:pt x="21209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600" name="Forma libre 599">
                    <a:extLst>
                      <a:ext uri="{FF2B5EF4-FFF2-40B4-BE49-F238E27FC236}">
                        <a16:creationId xmlns:a16="http://schemas.microsoft.com/office/drawing/2014/main" id="{252BD914-5FD1-1C92-A533-B584D140995C}"/>
                      </a:ext>
                    </a:extLst>
                  </p:cNvPr>
                  <p:cNvSpPr/>
                  <p:nvPr/>
                </p:nvSpPr>
                <p:spPr>
                  <a:xfrm>
                    <a:off x="6419666" y="5927809"/>
                    <a:ext cx="42351" cy="42283"/>
                  </a:xfrm>
                  <a:custGeom>
                    <a:avLst/>
                    <a:gdLst>
                      <a:gd name="connsiteX0" fmla="*/ 21172 w 42351"/>
                      <a:gd name="connsiteY0" fmla="*/ 42284 h 42283"/>
                      <a:gd name="connsiteX1" fmla="*/ 42351 w 42351"/>
                      <a:gd name="connsiteY1" fmla="*/ 21157 h 42283"/>
                      <a:gd name="connsiteX2" fmla="*/ 21172 w 42351"/>
                      <a:gd name="connsiteY2" fmla="*/ 0 h 42283"/>
                      <a:gd name="connsiteX3" fmla="*/ 0 w 42351"/>
                      <a:gd name="connsiteY3" fmla="*/ 21157 h 42283"/>
                      <a:gd name="connsiteX4" fmla="*/ 21172 w 42351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283">
                        <a:moveTo>
                          <a:pt x="21172" y="42284"/>
                        </a:moveTo>
                        <a:cubicBezTo>
                          <a:pt x="32857" y="42284"/>
                          <a:pt x="42351" y="32872"/>
                          <a:pt x="42351" y="21157"/>
                        </a:cubicBezTo>
                        <a:cubicBezTo>
                          <a:pt x="42351" y="9434"/>
                          <a:pt x="32850" y="0"/>
                          <a:pt x="21172" y="0"/>
                        </a:cubicBezTo>
                        <a:cubicBezTo>
                          <a:pt x="9456" y="0"/>
                          <a:pt x="0" y="9441"/>
                          <a:pt x="0" y="21157"/>
                        </a:cubicBezTo>
                        <a:cubicBezTo>
                          <a:pt x="0" y="32872"/>
                          <a:pt x="9464" y="42284"/>
                          <a:pt x="21172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</p:grpSp>
          </p:grpSp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1598DFBD-9109-A36C-1699-9EB51A06101C}"/>
              </a:ext>
            </a:extLst>
          </p:cNvPr>
          <p:cNvGrpSpPr/>
          <p:nvPr/>
        </p:nvGrpSpPr>
        <p:grpSpPr>
          <a:xfrm>
            <a:off x="1800614" y="1624087"/>
            <a:ext cx="9762560" cy="4196921"/>
            <a:chOff x="1800614" y="1624087"/>
            <a:chExt cx="9762560" cy="4196921"/>
          </a:xfrm>
        </p:grpSpPr>
        <p:sp>
          <p:nvSpPr>
            <p:cNvPr id="4" name="Rectángulo: esquinas redondeadas 34">
              <a:extLst>
                <a:ext uri="{FF2B5EF4-FFF2-40B4-BE49-F238E27FC236}">
                  <a16:creationId xmlns:a16="http://schemas.microsoft.com/office/drawing/2014/main" id="{662FF85D-C42F-676F-4E52-75C87E028CDF}"/>
                </a:ext>
              </a:extLst>
            </p:cNvPr>
            <p:cNvSpPr/>
            <p:nvPr/>
          </p:nvSpPr>
          <p:spPr>
            <a:xfrm>
              <a:off x="2578916" y="4243052"/>
              <a:ext cx="4248000" cy="1577956"/>
            </a:xfrm>
            <a:prstGeom prst="roundRect">
              <a:avLst>
                <a:gd name="adj" fmla="val 1114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93" name="Rectángulo: esquinas redondeadas 121">
              <a:extLst>
                <a:ext uri="{FF2B5EF4-FFF2-40B4-BE49-F238E27FC236}">
                  <a16:creationId xmlns:a16="http://schemas.microsoft.com/office/drawing/2014/main" id="{F0845AEE-79D9-1D36-B76E-7B5AB1FE889C}"/>
                </a:ext>
              </a:extLst>
            </p:cNvPr>
            <p:cNvSpPr/>
            <p:nvPr/>
          </p:nvSpPr>
          <p:spPr>
            <a:xfrm>
              <a:off x="6962886" y="4249091"/>
              <a:ext cx="2126621" cy="1336555"/>
            </a:xfrm>
            <a:prstGeom prst="roundRect">
              <a:avLst>
                <a:gd name="adj" fmla="val 13549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0" name="Rectángulo: esquinas redondeadas 145">
              <a:extLst>
                <a:ext uri="{FF2B5EF4-FFF2-40B4-BE49-F238E27FC236}">
                  <a16:creationId xmlns:a16="http://schemas.microsoft.com/office/drawing/2014/main" id="{21AAF288-76A0-2151-A154-B062387C25F8}"/>
                </a:ext>
              </a:extLst>
            </p:cNvPr>
            <p:cNvSpPr/>
            <p:nvPr/>
          </p:nvSpPr>
          <p:spPr>
            <a:xfrm>
              <a:off x="9223174" y="4249091"/>
              <a:ext cx="2340000" cy="1336555"/>
            </a:xfrm>
            <a:prstGeom prst="roundRect">
              <a:avLst>
                <a:gd name="adj" fmla="val 15611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6" name="Conector angular 148">
              <a:extLst>
                <a:ext uri="{FF2B5EF4-FFF2-40B4-BE49-F238E27FC236}">
                  <a16:creationId xmlns:a16="http://schemas.microsoft.com/office/drawing/2014/main" id="{793CA27C-5167-9770-51F0-3B7B3F750055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>
              <a:off x="6098582" y="2629558"/>
              <a:ext cx="0" cy="229352"/>
            </a:xfrm>
            <a:prstGeom prst="straightConnector1">
              <a:avLst/>
            </a:prstGeom>
            <a:ln cap="rnd">
              <a:solidFill>
                <a:srgbClr val="FD6C6C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Conector angular 148">
              <a:extLst>
                <a:ext uri="{FF2B5EF4-FFF2-40B4-BE49-F238E27FC236}">
                  <a16:creationId xmlns:a16="http://schemas.microsoft.com/office/drawing/2014/main" id="{31B45CFC-FDC8-A90F-309E-146DA9C96802}"/>
                </a:ext>
              </a:extLst>
            </p:cNvPr>
            <p:cNvCxnSpPr>
              <a:cxnSpLocks/>
            </p:cNvCxnSpPr>
            <p:nvPr/>
          </p:nvCxnSpPr>
          <p:spPr>
            <a:xfrm>
              <a:off x="8191521" y="2629558"/>
              <a:ext cx="0" cy="229352"/>
            </a:xfrm>
            <a:prstGeom prst="straightConnector1">
              <a:avLst/>
            </a:prstGeom>
            <a:ln cap="rnd">
              <a:solidFill>
                <a:srgbClr val="FD6C6C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Conector angular 717">
              <a:extLst>
                <a:ext uri="{FF2B5EF4-FFF2-40B4-BE49-F238E27FC236}">
                  <a16:creationId xmlns:a16="http://schemas.microsoft.com/office/drawing/2014/main" id="{A3B836A7-7F09-CB85-3E22-364A231A24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00614" y="2045499"/>
              <a:ext cx="7973978" cy="6584"/>
            </a:xfrm>
            <a:prstGeom prst="bentConnector3">
              <a:avLst>
                <a:gd name="adj1" fmla="val 50000"/>
              </a:avLst>
            </a:prstGeom>
            <a:ln cap="rnd">
              <a:solidFill>
                <a:srgbClr val="FD6C6C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Rectángulo: esquinas superiores redondeadas 35">
              <a:extLst>
                <a:ext uri="{FF2B5EF4-FFF2-40B4-BE49-F238E27FC236}">
                  <a16:creationId xmlns:a16="http://schemas.microsoft.com/office/drawing/2014/main" id="{06A83E55-9B6C-B879-6102-5E316A5259A7}"/>
                </a:ext>
              </a:extLst>
            </p:cNvPr>
            <p:cNvSpPr/>
            <p:nvPr/>
          </p:nvSpPr>
          <p:spPr>
            <a:xfrm>
              <a:off x="2578916" y="4214543"/>
              <a:ext cx="4248000" cy="339506"/>
            </a:xfrm>
            <a:prstGeom prst="round2SameRect">
              <a:avLst/>
            </a:prstGeom>
            <a:solidFill>
              <a:srgbClr val="FD6C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9CD58ED5-195B-EAAF-7972-E0387EF19159}"/>
                </a:ext>
              </a:extLst>
            </p:cNvPr>
            <p:cNvSpPr txBox="1"/>
            <p:nvPr/>
          </p:nvSpPr>
          <p:spPr>
            <a:xfrm>
              <a:off x="2761674" y="4928789"/>
              <a:ext cx="37029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ARPU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87621AA8-67CE-1265-7FDB-4ABCC31AE3E4}"/>
                </a:ext>
              </a:extLst>
            </p:cNvPr>
            <p:cNvSpPr txBox="1"/>
            <p:nvPr/>
          </p:nvSpPr>
          <p:spPr>
            <a:xfrm>
              <a:off x="3321658" y="4928789"/>
              <a:ext cx="4664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>
                  <a:latin typeface="Pulso" pitchFamily="2" charset="0"/>
                </a:rPr>
                <a:t>Parque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DE4DA6C-01DA-B663-45E6-3A98F05650DC}"/>
                </a:ext>
              </a:extLst>
            </p:cNvPr>
            <p:cNvSpPr txBox="1"/>
            <p:nvPr/>
          </p:nvSpPr>
          <p:spPr>
            <a:xfrm>
              <a:off x="2888310" y="5197825"/>
              <a:ext cx="11702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>
                  <a:solidFill>
                    <a:srgbClr val="FD6C6C"/>
                  </a:solidFill>
                  <a:latin typeface="Pulso" pitchFamily="2" charset="0"/>
                </a:rPr>
                <a:t>9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FEBB5BBF-D058-C59D-9B0D-8E02D1553531}"/>
                </a:ext>
              </a:extLst>
            </p:cNvPr>
            <p:cNvSpPr txBox="1"/>
            <p:nvPr/>
          </p:nvSpPr>
          <p:spPr>
            <a:xfrm>
              <a:off x="3380969" y="5197825"/>
              <a:ext cx="34785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608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3B491478-1C0A-A7BD-61A8-5A4F1FD6F842}"/>
                </a:ext>
              </a:extLst>
            </p:cNvPr>
            <p:cNvSpPr txBox="1"/>
            <p:nvPr/>
          </p:nvSpPr>
          <p:spPr>
            <a:xfrm>
              <a:off x="3977822" y="4928789"/>
              <a:ext cx="53540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>
                  <a:latin typeface="Pulso" pitchFamily="2" charset="0"/>
                </a:rPr>
                <a:t>Captura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5DEBABA2-0B57-6021-D3F7-81EC0032625B}"/>
                </a:ext>
              </a:extLst>
            </p:cNvPr>
            <p:cNvSpPr txBox="1"/>
            <p:nvPr/>
          </p:nvSpPr>
          <p:spPr>
            <a:xfrm>
              <a:off x="4125298" y="5197825"/>
              <a:ext cx="24045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49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1BB9DAA2-8FB4-AF95-4BE1-F0DDD476B11B}"/>
                </a:ext>
              </a:extLst>
            </p:cNvPr>
            <p:cNvSpPr txBox="1"/>
            <p:nvPr/>
          </p:nvSpPr>
          <p:spPr>
            <a:xfrm>
              <a:off x="5017557" y="5197825"/>
              <a:ext cx="11862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6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963EBAFA-5201-C165-631E-A1C0359B1F92}"/>
                </a:ext>
              </a:extLst>
            </p:cNvPr>
            <p:cNvSpPr txBox="1"/>
            <p:nvPr/>
          </p:nvSpPr>
          <p:spPr>
            <a:xfrm>
              <a:off x="5518147" y="5197825"/>
              <a:ext cx="33182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876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0A413042-EFA1-2717-92C1-B0282BA7FCC6}"/>
                </a:ext>
              </a:extLst>
            </p:cNvPr>
            <p:cNvSpPr txBox="1"/>
            <p:nvPr/>
          </p:nvSpPr>
          <p:spPr>
            <a:xfrm>
              <a:off x="6315291" y="5197825"/>
              <a:ext cx="11702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9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7B3F8FE8-CE87-2626-ECAE-848713BB6449}"/>
                </a:ext>
              </a:extLst>
            </p:cNvPr>
            <p:cNvSpPr txBox="1"/>
            <p:nvPr/>
          </p:nvSpPr>
          <p:spPr>
            <a:xfrm>
              <a:off x="4891722" y="4928789"/>
              <a:ext cx="37029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ARPU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EFE36E7C-E110-79F5-1C22-F4E152F71906}"/>
                </a:ext>
              </a:extLst>
            </p:cNvPr>
            <p:cNvSpPr txBox="1"/>
            <p:nvPr/>
          </p:nvSpPr>
          <p:spPr>
            <a:xfrm>
              <a:off x="5450821" y="4928789"/>
              <a:ext cx="4664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>
                  <a:latin typeface="Pulso" pitchFamily="2" charset="0"/>
                </a:rPr>
                <a:t>Parque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43196CD2-5A50-E3E2-5B90-3B5796969B73}"/>
                </a:ext>
              </a:extLst>
            </p:cNvPr>
            <p:cNvSpPr txBox="1"/>
            <p:nvPr/>
          </p:nvSpPr>
          <p:spPr>
            <a:xfrm>
              <a:off x="6106100" y="4928789"/>
              <a:ext cx="53540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Captura</a:t>
              </a:r>
            </a:p>
          </p:txBody>
        </p:sp>
        <p:cxnSp>
          <p:nvCxnSpPr>
            <p:cNvPr id="53" name="Conector angular 148">
              <a:extLst>
                <a:ext uri="{FF2B5EF4-FFF2-40B4-BE49-F238E27FC236}">
                  <a16:creationId xmlns:a16="http://schemas.microsoft.com/office/drawing/2014/main" id="{EFB66CA2-DAA9-5D76-24EF-92AE84612085}"/>
                </a:ext>
              </a:extLst>
            </p:cNvPr>
            <p:cNvCxnSpPr>
              <a:cxnSpLocks/>
            </p:cNvCxnSpPr>
            <p:nvPr/>
          </p:nvCxnSpPr>
          <p:spPr>
            <a:xfrm>
              <a:off x="4005643" y="1918923"/>
              <a:ext cx="0" cy="2304000"/>
            </a:xfrm>
            <a:prstGeom prst="straightConnector1">
              <a:avLst/>
            </a:prstGeom>
            <a:ln cap="rnd">
              <a:solidFill>
                <a:srgbClr val="FD6C6C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ángulo redondeado 153">
              <a:extLst>
                <a:ext uri="{FF2B5EF4-FFF2-40B4-BE49-F238E27FC236}">
                  <a16:creationId xmlns:a16="http://schemas.microsoft.com/office/drawing/2014/main" id="{02AB8C49-366F-BC23-1729-E44E25EC873C}"/>
                </a:ext>
              </a:extLst>
            </p:cNvPr>
            <p:cNvSpPr/>
            <p:nvPr/>
          </p:nvSpPr>
          <p:spPr>
            <a:xfrm>
              <a:off x="5323133" y="2858910"/>
              <a:ext cx="1550899" cy="977894"/>
            </a:xfrm>
            <a:prstGeom prst="roundRect">
              <a:avLst>
                <a:gd name="adj" fmla="val 11028"/>
              </a:avLst>
            </a:prstGeom>
            <a:noFill/>
            <a:ln w="19050" cap="rnd">
              <a:solidFill>
                <a:srgbClr val="FD6C6C"/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34EFEE4F-B732-DBCD-5C37-85C97951EC56}"/>
                </a:ext>
              </a:extLst>
            </p:cNvPr>
            <p:cNvSpPr txBox="1"/>
            <p:nvPr/>
          </p:nvSpPr>
          <p:spPr>
            <a:xfrm>
              <a:off x="5654711" y="3300376"/>
              <a:ext cx="887743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C00000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47,0%</a:t>
              </a:r>
              <a:endParaRPr lang="es-AR" sz="1600" dirty="0">
                <a:solidFill>
                  <a:srgbClr val="C00000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(+0,2pp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</p:txBody>
        </p:sp>
        <p:sp>
          <p:nvSpPr>
            <p:cNvPr id="94" name="Rectángulo: esquinas superiores redondeadas 122">
              <a:extLst>
                <a:ext uri="{FF2B5EF4-FFF2-40B4-BE49-F238E27FC236}">
                  <a16:creationId xmlns:a16="http://schemas.microsoft.com/office/drawing/2014/main" id="{643E9F98-4D06-8CF9-56FC-15D03FB72FA8}"/>
                </a:ext>
              </a:extLst>
            </p:cNvPr>
            <p:cNvSpPr/>
            <p:nvPr/>
          </p:nvSpPr>
          <p:spPr>
            <a:xfrm>
              <a:off x="6962886" y="4215480"/>
              <a:ext cx="2126621" cy="338570"/>
            </a:xfrm>
            <a:prstGeom prst="round2SameRect">
              <a:avLst/>
            </a:prstGeom>
            <a:solidFill>
              <a:srgbClr val="FD6C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9FF29E7F-E6E9-D5A0-68A2-14761AA10D6F}"/>
                </a:ext>
              </a:extLst>
            </p:cNvPr>
            <p:cNvSpPr txBox="1"/>
            <p:nvPr/>
          </p:nvSpPr>
          <p:spPr>
            <a:xfrm>
              <a:off x="7699985" y="4283709"/>
              <a:ext cx="6524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Internet</a:t>
              </a:r>
            </a:p>
          </p:txBody>
        </p:sp>
        <p:sp>
          <p:nvSpPr>
            <p:cNvPr id="111" name="Rectángulo: esquinas superiores redondeadas 146">
              <a:extLst>
                <a:ext uri="{FF2B5EF4-FFF2-40B4-BE49-F238E27FC236}">
                  <a16:creationId xmlns:a16="http://schemas.microsoft.com/office/drawing/2014/main" id="{BC69122F-8F9E-B879-0AA1-47580B528D97}"/>
                </a:ext>
              </a:extLst>
            </p:cNvPr>
            <p:cNvSpPr/>
            <p:nvPr/>
          </p:nvSpPr>
          <p:spPr>
            <a:xfrm>
              <a:off x="9223174" y="4215480"/>
              <a:ext cx="2340000" cy="338570"/>
            </a:xfrm>
            <a:prstGeom prst="round2SameRect">
              <a:avLst/>
            </a:prstGeom>
            <a:solidFill>
              <a:srgbClr val="FD6C6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114" name="CuadroTexto 113">
              <a:extLst>
                <a:ext uri="{FF2B5EF4-FFF2-40B4-BE49-F238E27FC236}">
                  <a16:creationId xmlns:a16="http://schemas.microsoft.com/office/drawing/2014/main" id="{496FBEB5-8304-4D15-51FA-8F3ABE5A53FF}"/>
                </a:ext>
              </a:extLst>
            </p:cNvPr>
            <p:cNvSpPr txBox="1"/>
            <p:nvPr/>
          </p:nvSpPr>
          <p:spPr>
            <a:xfrm>
              <a:off x="9340803" y="4283709"/>
              <a:ext cx="210474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Entretenimiento </a:t>
              </a:r>
              <a:r>
                <a:rPr lang="es-AR" sz="900" dirty="0">
                  <a:solidFill>
                    <a:srgbClr val="FFFFFF"/>
                  </a:solidFill>
                  <a:latin typeface="Pulso" pitchFamily="2" charset="0"/>
                </a:rPr>
                <a:t>(Flow + DTH)</a:t>
              </a:r>
              <a:endParaRPr lang="es-AR" sz="14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60" name="Rectángulo redondeado 153">
              <a:extLst>
                <a:ext uri="{FF2B5EF4-FFF2-40B4-BE49-F238E27FC236}">
                  <a16:creationId xmlns:a16="http://schemas.microsoft.com/office/drawing/2014/main" id="{3B20D5DC-1CCA-047C-2593-ECD52CF7E4E5}"/>
                </a:ext>
              </a:extLst>
            </p:cNvPr>
            <p:cNvSpPr/>
            <p:nvPr/>
          </p:nvSpPr>
          <p:spPr>
            <a:xfrm>
              <a:off x="3105643" y="1632358"/>
              <a:ext cx="1800000" cy="997200"/>
            </a:xfrm>
            <a:prstGeom prst="roundRect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315F4F74-8EDF-F772-10AD-49CD719029C7}"/>
                </a:ext>
              </a:extLst>
            </p:cNvPr>
            <p:cNvSpPr txBox="1"/>
            <p:nvPr/>
          </p:nvSpPr>
          <p:spPr>
            <a:xfrm>
              <a:off x="3387846" y="2098271"/>
              <a:ext cx="1235595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C00000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220 MM U$S</a:t>
              </a:r>
              <a:endParaRPr lang="es-AR" sz="1600" dirty="0">
                <a:solidFill>
                  <a:srgbClr val="C00000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(+5%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s-AR" sz="1200" dirty="0">
                <a:solidFill>
                  <a:srgbClr val="222222"/>
                </a:solidFill>
                <a:latin typeface="Pulso" pitchFamily="2" charset="0"/>
                <a:ea typeface="Open Sans"/>
                <a:cs typeface="Open Sans"/>
              </a:endParaRPr>
            </a:p>
          </p:txBody>
        </p:sp>
        <p:sp>
          <p:nvSpPr>
            <p:cNvPr id="139" name="Rectángulo: esquinas superiores redondeadas 11">
              <a:extLst>
                <a:ext uri="{FF2B5EF4-FFF2-40B4-BE49-F238E27FC236}">
                  <a16:creationId xmlns:a16="http://schemas.microsoft.com/office/drawing/2014/main" id="{26AB0AC2-ED37-BA3A-0939-CD6A907A9979}"/>
                </a:ext>
              </a:extLst>
            </p:cNvPr>
            <p:cNvSpPr/>
            <p:nvPr/>
          </p:nvSpPr>
          <p:spPr>
            <a:xfrm>
              <a:off x="3105643" y="1624087"/>
              <a:ext cx="1800000" cy="376563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s-AR" sz="1400" dirty="0">
                  <a:latin typeface="Pulso" pitchFamily="2" charset="0"/>
                </a:rPr>
                <a:t>Ventas Totales</a:t>
              </a:r>
            </a:p>
          </p:txBody>
        </p:sp>
        <p:sp>
          <p:nvSpPr>
            <p:cNvPr id="64" name="Rectángulo redondeado 153">
              <a:extLst>
                <a:ext uri="{FF2B5EF4-FFF2-40B4-BE49-F238E27FC236}">
                  <a16:creationId xmlns:a16="http://schemas.microsoft.com/office/drawing/2014/main" id="{1CDDD677-7485-1CE8-9F5B-00E8FE225D34}"/>
                </a:ext>
              </a:extLst>
            </p:cNvPr>
            <p:cNvSpPr/>
            <p:nvPr/>
          </p:nvSpPr>
          <p:spPr>
            <a:xfrm>
              <a:off x="5198582" y="1632358"/>
              <a:ext cx="1800000" cy="997200"/>
            </a:xfrm>
            <a:prstGeom prst="roundRect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7AB9CFB7-61D8-89D9-82F7-8CA7944C9A81}"/>
                </a:ext>
              </a:extLst>
            </p:cNvPr>
            <p:cNvSpPr txBox="1"/>
            <p:nvPr/>
          </p:nvSpPr>
          <p:spPr>
            <a:xfrm>
              <a:off x="5494411" y="2098271"/>
              <a:ext cx="1208343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C00000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103 MM U$S</a:t>
              </a:r>
              <a:endParaRPr lang="es-AR" sz="1600" dirty="0">
                <a:solidFill>
                  <a:srgbClr val="C00000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(+5%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s-AR" sz="1200" dirty="0">
                <a:solidFill>
                  <a:srgbClr val="222222"/>
                </a:solidFill>
                <a:latin typeface="Pulso" pitchFamily="2" charset="0"/>
                <a:ea typeface="Open Sans"/>
                <a:cs typeface="Open Sans"/>
              </a:endParaRPr>
            </a:p>
          </p:txBody>
        </p:sp>
        <p:sp>
          <p:nvSpPr>
            <p:cNvPr id="141" name="Rectángulo: esquinas superiores redondeadas 17">
              <a:extLst>
                <a:ext uri="{FF2B5EF4-FFF2-40B4-BE49-F238E27FC236}">
                  <a16:creationId xmlns:a16="http://schemas.microsoft.com/office/drawing/2014/main" id="{92EC5462-4EEE-8D9C-1DE1-1701AC090822}"/>
                </a:ext>
              </a:extLst>
            </p:cNvPr>
            <p:cNvSpPr/>
            <p:nvPr/>
          </p:nvSpPr>
          <p:spPr>
            <a:xfrm>
              <a:off x="5198582" y="1624087"/>
              <a:ext cx="1800000" cy="376563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s-AR" sz="1400" dirty="0">
                  <a:latin typeface="Pulso" pitchFamily="2" charset="0"/>
                </a:rPr>
                <a:t>EBITDA de Gestión</a:t>
              </a:r>
            </a:p>
          </p:txBody>
        </p:sp>
        <p:sp>
          <p:nvSpPr>
            <p:cNvPr id="82" name="Rectángulo redondeado 153">
              <a:extLst>
                <a:ext uri="{FF2B5EF4-FFF2-40B4-BE49-F238E27FC236}">
                  <a16:creationId xmlns:a16="http://schemas.microsoft.com/office/drawing/2014/main" id="{483CCE51-617B-EDF6-676C-A8F90C48340A}"/>
                </a:ext>
              </a:extLst>
            </p:cNvPr>
            <p:cNvSpPr/>
            <p:nvPr/>
          </p:nvSpPr>
          <p:spPr>
            <a:xfrm>
              <a:off x="7291521" y="1654183"/>
              <a:ext cx="1800000" cy="997200"/>
            </a:xfrm>
            <a:prstGeom prst="roundRect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FA040106-65D4-9E2D-1EAC-DB7F7CC9E552}"/>
                </a:ext>
              </a:extLst>
            </p:cNvPr>
            <p:cNvSpPr txBox="1"/>
            <p:nvPr/>
          </p:nvSpPr>
          <p:spPr>
            <a:xfrm>
              <a:off x="7559297" y="2098271"/>
              <a:ext cx="1264449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C00000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61 MM U$S</a:t>
              </a:r>
              <a:endParaRPr lang="es-AR" sz="1600" dirty="0">
                <a:solidFill>
                  <a:srgbClr val="C00000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(+0,2MM U$S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</p:txBody>
        </p:sp>
        <p:sp>
          <p:nvSpPr>
            <p:cNvPr id="142" name="Rectángulo: esquinas superiores redondeadas 31">
              <a:extLst>
                <a:ext uri="{FF2B5EF4-FFF2-40B4-BE49-F238E27FC236}">
                  <a16:creationId xmlns:a16="http://schemas.microsoft.com/office/drawing/2014/main" id="{8CBE5259-964F-4584-743D-24FB02736D5F}"/>
                </a:ext>
              </a:extLst>
            </p:cNvPr>
            <p:cNvSpPr/>
            <p:nvPr/>
          </p:nvSpPr>
          <p:spPr>
            <a:xfrm>
              <a:off x="7291521" y="1624087"/>
              <a:ext cx="1800000" cy="376563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s-AR" sz="1400">
                  <a:latin typeface="Pulso" pitchFamily="2" charset="0"/>
                </a:rPr>
                <a:t>CAPEX</a:t>
              </a:r>
            </a:p>
          </p:txBody>
        </p:sp>
        <p:sp>
          <p:nvSpPr>
            <p:cNvPr id="144" name="Rectángulo: esquinas superiores redondeadas 40">
              <a:extLst>
                <a:ext uri="{FF2B5EF4-FFF2-40B4-BE49-F238E27FC236}">
                  <a16:creationId xmlns:a16="http://schemas.microsoft.com/office/drawing/2014/main" id="{2270F0E3-5FB3-DF0C-B219-056825C1A5B5}"/>
                </a:ext>
              </a:extLst>
            </p:cNvPr>
            <p:cNvSpPr/>
            <p:nvPr/>
          </p:nvSpPr>
          <p:spPr>
            <a:xfrm>
              <a:off x="5615373" y="2936239"/>
              <a:ext cx="966418" cy="258128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600" dirty="0">
                  <a:solidFill>
                    <a:srgbClr val="C00000"/>
                  </a:solidFill>
                </a:rPr>
                <a:t>Mg EBITDA</a:t>
              </a:r>
            </a:p>
          </p:txBody>
        </p:sp>
        <p:sp>
          <p:nvSpPr>
            <p:cNvPr id="80" name="Rectángulo redondeado 153">
              <a:extLst>
                <a:ext uri="{FF2B5EF4-FFF2-40B4-BE49-F238E27FC236}">
                  <a16:creationId xmlns:a16="http://schemas.microsoft.com/office/drawing/2014/main" id="{51E9C21B-36AB-D34D-A8D1-763CA98191D2}"/>
                </a:ext>
              </a:extLst>
            </p:cNvPr>
            <p:cNvSpPr/>
            <p:nvPr/>
          </p:nvSpPr>
          <p:spPr>
            <a:xfrm>
              <a:off x="9384461" y="1666528"/>
              <a:ext cx="1800000" cy="997200"/>
            </a:xfrm>
            <a:prstGeom prst="roundRect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3" name="Rectángulo: esquinas superiores redondeadas 32">
              <a:extLst>
                <a:ext uri="{FF2B5EF4-FFF2-40B4-BE49-F238E27FC236}">
                  <a16:creationId xmlns:a16="http://schemas.microsoft.com/office/drawing/2014/main" id="{3FDAE93C-B386-DA94-9F54-36ACFB1D36AC}"/>
                </a:ext>
              </a:extLst>
            </p:cNvPr>
            <p:cNvSpPr/>
            <p:nvPr/>
          </p:nvSpPr>
          <p:spPr>
            <a:xfrm>
              <a:off x="9384461" y="1632358"/>
              <a:ext cx="1800000" cy="376563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600"/>
                <a:t>PFN</a:t>
              </a:r>
            </a:p>
          </p:txBody>
        </p:sp>
        <p:sp>
          <p:nvSpPr>
            <p:cNvPr id="708" name="CuadroTexto 707">
              <a:extLst>
                <a:ext uri="{FF2B5EF4-FFF2-40B4-BE49-F238E27FC236}">
                  <a16:creationId xmlns:a16="http://schemas.microsoft.com/office/drawing/2014/main" id="{F1D8659D-1151-9C79-CDCC-1B1EF96A9038}"/>
                </a:ext>
              </a:extLst>
            </p:cNvPr>
            <p:cNvSpPr txBox="1"/>
            <p:nvPr/>
          </p:nvSpPr>
          <p:spPr>
            <a:xfrm>
              <a:off x="9713151" y="2098271"/>
              <a:ext cx="1142620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C00000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10 MM U$S</a:t>
              </a:r>
              <a:endParaRPr lang="es-AR" sz="1600" dirty="0">
                <a:solidFill>
                  <a:srgbClr val="C00000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(-6MM U$S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</p:txBody>
        </p:sp>
        <p:sp>
          <p:nvSpPr>
            <p:cNvPr id="720" name="Rectángulo redondeado 153">
              <a:extLst>
                <a:ext uri="{FF2B5EF4-FFF2-40B4-BE49-F238E27FC236}">
                  <a16:creationId xmlns:a16="http://schemas.microsoft.com/office/drawing/2014/main" id="{53C37F7E-31BA-0937-5603-44479882D5EA}"/>
                </a:ext>
              </a:extLst>
            </p:cNvPr>
            <p:cNvSpPr/>
            <p:nvPr/>
          </p:nvSpPr>
          <p:spPr>
            <a:xfrm>
              <a:off x="7340007" y="2858910"/>
              <a:ext cx="1703029" cy="1175596"/>
            </a:xfrm>
            <a:prstGeom prst="roundRect">
              <a:avLst>
                <a:gd name="adj" fmla="val 11028"/>
              </a:avLst>
            </a:prstGeom>
            <a:noFill/>
            <a:ln w="19050" cap="rnd">
              <a:solidFill>
                <a:srgbClr val="FD6C6C"/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23" name="Rectángulo: esquinas superiores redondeadas 40">
              <a:extLst>
                <a:ext uri="{FF2B5EF4-FFF2-40B4-BE49-F238E27FC236}">
                  <a16:creationId xmlns:a16="http://schemas.microsoft.com/office/drawing/2014/main" id="{30B26812-905D-65BC-EE8E-759D276E484E}"/>
                </a:ext>
              </a:extLst>
            </p:cNvPr>
            <p:cNvSpPr/>
            <p:nvPr/>
          </p:nvSpPr>
          <p:spPr>
            <a:xfrm>
              <a:off x="7482289" y="2971931"/>
              <a:ext cx="1473604" cy="977191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>
                <a:spcAft>
                  <a:spcPts val="300"/>
                </a:spcAft>
              </a:pPr>
              <a:r>
                <a:rPr lang="es-AR" sz="1100" dirty="0">
                  <a:solidFill>
                    <a:srgbClr val="C00000"/>
                  </a:solidFill>
                  <a:latin typeface="Pulso Light" pitchFamily="2" charset="0"/>
                </a:rPr>
                <a:t>BAU 40MM U$S</a:t>
              </a:r>
            </a:p>
            <a:p>
              <a:pPr>
                <a:spcAft>
                  <a:spcPts val="300"/>
                </a:spcAft>
              </a:pPr>
              <a:r>
                <a:rPr lang="es-AR" sz="1100" dirty="0">
                  <a:solidFill>
                    <a:srgbClr val="C00000"/>
                  </a:solidFill>
                  <a:latin typeface="Pulso Light" pitchFamily="2" charset="0"/>
                </a:rPr>
                <a:t>Adicional 21MM U$S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AR" sz="1050" dirty="0">
                  <a:solidFill>
                    <a:srgbClr val="C00000"/>
                  </a:solidFill>
                  <a:latin typeface="Pulso Light" pitchFamily="2" charset="0"/>
                </a:rPr>
                <a:t>80 Sitios 4G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AR" sz="1050" dirty="0">
                  <a:solidFill>
                    <a:srgbClr val="C00000"/>
                  </a:solidFill>
                  <a:latin typeface="Pulso Light" pitchFamily="2" charset="0"/>
                </a:rPr>
                <a:t>413 Sitios Capacidad</a:t>
              </a:r>
            </a:p>
            <a:p>
              <a:pPr marL="171450" indent="-171450">
                <a:spcAft>
                  <a:spcPts val="300"/>
                </a:spcAft>
                <a:buFont typeface="Arial" panose="020B0604020202020204" pitchFamily="34" charset="0"/>
                <a:buChar char="•"/>
              </a:pPr>
              <a:r>
                <a:rPr lang="es-AR" sz="1050" dirty="0">
                  <a:solidFill>
                    <a:srgbClr val="C00000"/>
                  </a:solidFill>
                  <a:latin typeface="Pulso Light" pitchFamily="2" charset="0"/>
                </a:rPr>
                <a:t>60k Hogares FTTH</a:t>
              </a:r>
              <a:endParaRPr lang="es-AR" dirty="0"/>
            </a:p>
          </p:txBody>
        </p:sp>
        <p:sp>
          <p:nvSpPr>
            <p:cNvPr id="724" name="Rectángulo: esquinas superiores redondeadas 33">
              <a:extLst>
                <a:ext uri="{FF2B5EF4-FFF2-40B4-BE49-F238E27FC236}">
                  <a16:creationId xmlns:a16="http://schemas.microsoft.com/office/drawing/2014/main" id="{FF1C44B4-5ACB-41FF-47E8-05966E6AA8FE}"/>
                </a:ext>
              </a:extLst>
            </p:cNvPr>
            <p:cNvSpPr/>
            <p:nvPr/>
          </p:nvSpPr>
          <p:spPr>
            <a:xfrm flipV="1">
              <a:off x="2578916" y="4554049"/>
              <a:ext cx="4248000" cy="239252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F9D6D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726" name="CuadroTexto 725">
              <a:extLst>
                <a:ext uri="{FF2B5EF4-FFF2-40B4-BE49-F238E27FC236}">
                  <a16:creationId xmlns:a16="http://schemas.microsoft.com/office/drawing/2014/main" id="{7F9616A2-572F-0805-F947-19734C332719}"/>
                </a:ext>
              </a:extLst>
            </p:cNvPr>
            <p:cNvSpPr txBox="1"/>
            <p:nvPr/>
          </p:nvSpPr>
          <p:spPr>
            <a:xfrm>
              <a:off x="5308237" y="4581156"/>
              <a:ext cx="913358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Prepago</a:t>
              </a:r>
            </a:p>
          </p:txBody>
        </p:sp>
        <p:sp>
          <p:nvSpPr>
            <p:cNvPr id="727" name="CuadroTexto 726">
              <a:extLst>
                <a:ext uri="{FF2B5EF4-FFF2-40B4-BE49-F238E27FC236}">
                  <a16:creationId xmlns:a16="http://schemas.microsoft.com/office/drawing/2014/main" id="{E77E9DF1-A803-4A54-07BD-634A32F5217E}"/>
                </a:ext>
              </a:extLst>
            </p:cNvPr>
            <p:cNvSpPr txBox="1"/>
            <p:nvPr/>
          </p:nvSpPr>
          <p:spPr>
            <a:xfrm>
              <a:off x="3003906" y="4587676"/>
              <a:ext cx="1274016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Abonos Human</a:t>
              </a:r>
            </a:p>
          </p:txBody>
        </p:sp>
        <p:sp>
          <p:nvSpPr>
            <p:cNvPr id="735" name="CuadroTexto 734">
              <a:extLst>
                <a:ext uri="{FF2B5EF4-FFF2-40B4-BE49-F238E27FC236}">
                  <a16:creationId xmlns:a16="http://schemas.microsoft.com/office/drawing/2014/main" id="{E8BA0A7B-6502-E9CE-9744-0D69E5DEF4B7}"/>
                </a:ext>
              </a:extLst>
            </p:cNvPr>
            <p:cNvSpPr txBox="1"/>
            <p:nvPr/>
          </p:nvSpPr>
          <p:spPr>
            <a:xfrm>
              <a:off x="4944620" y="5500907"/>
              <a:ext cx="264495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FD6C6C"/>
                  </a:solidFill>
                  <a:latin typeface="Pulso" pitchFamily="2" charset="0"/>
                </a:rPr>
                <a:t>-3%</a:t>
              </a:r>
            </a:p>
          </p:txBody>
        </p:sp>
        <p:sp>
          <p:nvSpPr>
            <p:cNvPr id="736" name="CuadroTexto 735">
              <a:extLst>
                <a:ext uri="{FF2B5EF4-FFF2-40B4-BE49-F238E27FC236}">
                  <a16:creationId xmlns:a16="http://schemas.microsoft.com/office/drawing/2014/main" id="{88CFF53E-2ECF-5395-1626-19D0F89A7435}"/>
                </a:ext>
              </a:extLst>
            </p:cNvPr>
            <p:cNvSpPr txBox="1"/>
            <p:nvPr/>
          </p:nvSpPr>
          <p:spPr>
            <a:xfrm>
              <a:off x="5556618" y="5500907"/>
              <a:ext cx="25487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FD6C6C"/>
                  </a:solidFill>
                  <a:latin typeface="Pulso" pitchFamily="2" charset="0"/>
                </a:rPr>
                <a:t>+1%</a:t>
              </a:r>
            </a:p>
          </p:txBody>
        </p:sp>
        <p:sp>
          <p:nvSpPr>
            <p:cNvPr id="741" name="CuadroTexto 740">
              <a:extLst>
                <a:ext uri="{FF2B5EF4-FFF2-40B4-BE49-F238E27FC236}">
                  <a16:creationId xmlns:a16="http://schemas.microsoft.com/office/drawing/2014/main" id="{B9ABC871-A258-051A-B841-FDC3C794D6C0}"/>
                </a:ext>
              </a:extLst>
            </p:cNvPr>
            <p:cNvSpPr txBox="1"/>
            <p:nvPr/>
          </p:nvSpPr>
          <p:spPr>
            <a:xfrm>
              <a:off x="3416234" y="5500907"/>
              <a:ext cx="27731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FD6C6C"/>
                  </a:solidFill>
                  <a:latin typeface="Pulso" pitchFamily="2" charset="0"/>
                </a:rPr>
                <a:t>+9%</a:t>
              </a:r>
            </a:p>
          </p:txBody>
        </p:sp>
        <p:sp>
          <p:nvSpPr>
            <p:cNvPr id="742" name="CuadroTexto 741">
              <a:extLst>
                <a:ext uri="{FF2B5EF4-FFF2-40B4-BE49-F238E27FC236}">
                  <a16:creationId xmlns:a16="http://schemas.microsoft.com/office/drawing/2014/main" id="{1559C82C-5E76-F7B0-3A49-A652BB8D381E}"/>
                </a:ext>
              </a:extLst>
            </p:cNvPr>
            <p:cNvSpPr txBox="1"/>
            <p:nvPr/>
          </p:nvSpPr>
          <p:spPr>
            <a:xfrm>
              <a:off x="2808962" y="5500907"/>
              <a:ext cx="2757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FD6C6C"/>
                  </a:solidFill>
                  <a:latin typeface="Pulso" pitchFamily="2" charset="0"/>
                </a:rPr>
                <a:t>+0%</a:t>
              </a:r>
            </a:p>
          </p:txBody>
        </p:sp>
        <p:sp>
          <p:nvSpPr>
            <p:cNvPr id="743" name="CuadroTexto 742">
              <a:extLst>
                <a:ext uri="{FF2B5EF4-FFF2-40B4-BE49-F238E27FC236}">
                  <a16:creationId xmlns:a16="http://schemas.microsoft.com/office/drawing/2014/main" id="{C63ED908-B3A3-CA8C-725D-B2E038C8D92A}"/>
                </a:ext>
              </a:extLst>
            </p:cNvPr>
            <p:cNvSpPr txBox="1"/>
            <p:nvPr/>
          </p:nvSpPr>
          <p:spPr>
            <a:xfrm>
              <a:off x="4478496" y="4283709"/>
              <a:ext cx="44884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Móvil</a:t>
              </a:r>
            </a:p>
          </p:txBody>
        </p:sp>
        <p:sp>
          <p:nvSpPr>
            <p:cNvPr id="776" name="CuadroTexto 775">
              <a:extLst>
                <a:ext uri="{FF2B5EF4-FFF2-40B4-BE49-F238E27FC236}">
                  <a16:creationId xmlns:a16="http://schemas.microsoft.com/office/drawing/2014/main" id="{D523626C-5575-FB09-B829-FE13C23D2B5F}"/>
                </a:ext>
              </a:extLst>
            </p:cNvPr>
            <p:cNvSpPr txBox="1"/>
            <p:nvPr/>
          </p:nvSpPr>
          <p:spPr>
            <a:xfrm>
              <a:off x="7234465" y="4965571"/>
              <a:ext cx="2099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14</a:t>
              </a:r>
            </a:p>
          </p:txBody>
        </p:sp>
        <p:sp>
          <p:nvSpPr>
            <p:cNvPr id="777" name="CuadroTexto 776">
              <a:extLst>
                <a:ext uri="{FF2B5EF4-FFF2-40B4-BE49-F238E27FC236}">
                  <a16:creationId xmlns:a16="http://schemas.microsoft.com/office/drawing/2014/main" id="{7F8440C5-AAE6-B421-105F-A41D0D0C76EC}"/>
                </a:ext>
              </a:extLst>
            </p:cNvPr>
            <p:cNvSpPr txBox="1"/>
            <p:nvPr/>
          </p:nvSpPr>
          <p:spPr>
            <a:xfrm>
              <a:off x="7772725" y="4965571"/>
              <a:ext cx="34785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366</a:t>
              </a:r>
            </a:p>
          </p:txBody>
        </p:sp>
        <p:sp>
          <p:nvSpPr>
            <p:cNvPr id="778" name="CuadroTexto 777">
              <a:extLst>
                <a:ext uri="{FF2B5EF4-FFF2-40B4-BE49-F238E27FC236}">
                  <a16:creationId xmlns:a16="http://schemas.microsoft.com/office/drawing/2014/main" id="{E5CB2DF2-E1A7-2E87-1D71-6BA239340FB8}"/>
                </a:ext>
              </a:extLst>
            </p:cNvPr>
            <p:cNvSpPr txBox="1"/>
            <p:nvPr/>
          </p:nvSpPr>
          <p:spPr>
            <a:xfrm>
              <a:off x="8525788" y="4965571"/>
              <a:ext cx="22121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23</a:t>
              </a:r>
            </a:p>
          </p:txBody>
        </p:sp>
        <p:sp>
          <p:nvSpPr>
            <p:cNvPr id="779" name="CuadroTexto 778">
              <a:extLst>
                <a:ext uri="{FF2B5EF4-FFF2-40B4-BE49-F238E27FC236}">
                  <a16:creationId xmlns:a16="http://schemas.microsoft.com/office/drawing/2014/main" id="{B2223289-9E8A-7BF7-7ADB-6FDC6C3816DB}"/>
                </a:ext>
              </a:extLst>
            </p:cNvPr>
            <p:cNvSpPr txBox="1"/>
            <p:nvPr/>
          </p:nvSpPr>
          <p:spPr>
            <a:xfrm>
              <a:off x="7154316" y="4696535"/>
              <a:ext cx="37029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ARPU</a:t>
              </a:r>
            </a:p>
          </p:txBody>
        </p:sp>
        <p:sp>
          <p:nvSpPr>
            <p:cNvPr id="780" name="CuadroTexto 779">
              <a:extLst>
                <a:ext uri="{FF2B5EF4-FFF2-40B4-BE49-F238E27FC236}">
                  <a16:creationId xmlns:a16="http://schemas.microsoft.com/office/drawing/2014/main" id="{4A148042-D096-4029-A848-B998A83709E2}"/>
                </a:ext>
              </a:extLst>
            </p:cNvPr>
            <p:cNvSpPr txBox="1"/>
            <p:nvPr/>
          </p:nvSpPr>
          <p:spPr>
            <a:xfrm>
              <a:off x="7713415" y="4696535"/>
              <a:ext cx="4664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>
                  <a:latin typeface="Pulso" pitchFamily="2" charset="0"/>
                </a:rPr>
                <a:t>Parque</a:t>
              </a:r>
            </a:p>
          </p:txBody>
        </p:sp>
        <p:sp>
          <p:nvSpPr>
            <p:cNvPr id="781" name="CuadroTexto 780">
              <a:extLst>
                <a:ext uri="{FF2B5EF4-FFF2-40B4-BE49-F238E27FC236}">
                  <a16:creationId xmlns:a16="http://schemas.microsoft.com/office/drawing/2014/main" id="{5E95D704-4EB8-BB55-E5D6-9AA88EB76418}"/>
                </a:ext>
              </a:extLst>
            </p:cNvPr>
            <p:cNvSpPr txBox="1"/>
            <p:nvPr/>
          </p:nvSpPr>
          <p:spPr>
            <a:xfrm>
              <a:off x="8368694" y="4696535"/>
              <a:ext cx="53540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Captura</a:t>
              </a:r>
            </a:p>
          </p:txBody>
        </p:sp>
        <p:sp>
          <p:nvSpPr>
            <p:cNvPr id="782" name="CuadroTexto 781">
              <a:extLst>
                <a:ext uri="{FF2B5EF4-FFF2-40B4-BE49-F238E27FC236}">
                  <a16:creationId xmlns:a16="http://schemas.microsoft.com/office/drawing/2014/main" id="{F1F373FC-B4D9-8127-D592-7E50AFB08717}"/>
                </a:ext>
              </a:extLst>
            </p:cNvPr>
            <p:cNvSpPr txBox="1"/>
            <p:nvPr/>
          </p:nvSpPr>
          <p:spPr>
            <a:xfrm>
              <a:off x="7201603" y="5268653"/>
              <a:ext cx="2757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FD6C6C"/>
                  </a:solidFill>
                  <a:latin typeface="Pulso" pitchFamily="2" charset="0"/>
                </a:rPr>
                <a:t>- 1%</a:t>
              </a:r>
            </a:p>
          </p:txBody>
        </p:sp>
        <p:sp>
          <p:nvSpPr>
            <p:cNvPr id="783" name="CuadroTexto 782">
              <a:extLst>
                <a:ext uri="{FF2B5EF4-FFF2-40B4-BE49-F238E27FC236}">
                  <a16:creationId xmlns:a16="http://schemas.microsoft.com/office/drawing/2014/main" id="{94E8702B-9F50-5A3C-A88E-33C905A1BAFD}"/>
                </a:ext>
              </a:extLst>
            </p:cNvPr>
            <p:cNvSpPr txBox="1"/>
            <p:nvPr/>
          </p:nvSpPr>
          <p:spPr>
            <a:xfrm>
              <a:off x="7815205" y="5268653"/>
              <a:ext cx="26289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FD6C6C"/>
                  </a:solidFill>
                  <a:latin typeface="Pulso" pitchFamily="2" charset="0"/>
                </a:rPr>
                <a:t>+7%</a:t>
              </a:r>
            </a:p>
          </p:txBody>
        </p:sp>
        <p:sp>
          <p:nvSpPr>
            <p:cNvPr id="786" name="CuadroTexto 785">
              <a:extLst>
                <a:ext uri="{FF2B5EF4-FFF2-40B4-BE49-F238E27FC236}">
                  <a16:creationId xmlns:a16="http://schemas.microsoft.com/office/drawing/2014/main" id="{2D3350C4-3135-6C6C-8065-49A5F64920F5}"/>
                </a:ext>
              </a:extLst>
            </p:cNvPr>
            <p:cNvSpPr txBox="1"/>
            <p:nvPr/>
          </p:nvSpPr>
          <p:spPr>
            <a:xfrm>
              <a:off x="9513251" y="4965571"/>
              <a:ext cx="19717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13</a:t>
              </a:r>
            </a:p>
          </p:txBody>
        </p:sp>
        <p:sp>
          <p:nvSpPr>
            <p:cNvPr id="787" name="CuadroTexto 786">
              <a:extLst>
                <a:ext uri="{FF2B5EF4-FFF2-40B4-BE49-F238E27FC236}">
                  <a16:creationId xmlns:a16="http://schemas.microsoft.com/office/drawing/2014/main" id="{DFCE6308-ADF6-0AC8-031D-78AD10AEF62D}"/>
                </a:ext>
              </a:extLst>
            </p:cNvPr>
            <p:cNvSpPr txBox="1"/>
            <p:nvPr/>
          </p:nvSpPr>
          <p:spPr>
            <a:xfrm>
              <a:off x="10169060" y="4965571"/>
              <a:ext cx="28373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113</a:t>
              </a:r>
            </a:p>
          </p:txBody>
        </p:sp>
        <p:sp>
          <p:nvSpPr>
            <p:cNvPr id="788" name="CuadroTexto 787">
              <a:extLst>
                <a:ext uri="{FF2B5EF4-FFF2-40B4-BE49-F238E27FC236}">
                  <a16:creationId xmlns:a16="http://schemas.microsoft.com/office/drawing/2014/main" id="{2BAD7EE2-4848-9726-4881-136E86630EC6}"/>
                </a:ext>
              </a:extLst>
            </p:cNvPr>
            <p:cNvSpPr txBox="1"/>
            <p:nvPr/>
          </p:nvSpPr>
          <p:spPr>
            <a:xfrm>
              <a:off x="11037265" y="4965571"/>
              <a:ext cx="11060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D6C6C"/>
                  </a:solidFill>
                  <a:latin typeface="Pulso" pitchFamily="2" charset="0"/>
                </a:rPr>
                <a:t>2</a:t>
              </a:r>
            </a:p>
          </p:txBody>
        </p:sp>
        <p:sp>
          <p:nvSpPr>
            <p:cNvPr id="789" name="CuadroTexto 788">
              <a:extLst>
                <a:ext uri="{FF2B5EF4-FFF2-40B4-BE49-F238E27FC236}">
                  <a16:creationId xmlns:a16="http://schemas.microsoft.com/office/drawing/2014/main" id="{CC1283FA-088B-6407-EDC1-065C926F4432}"/>
                </a:ext>
              </a:extLst>
            </p:cNvPr>
            <p:cNvSpPr txBox="1"/>
            <p:nvPr/>
          </p:nvSpPr>
          <p:spPr>
            <a:xfrm>
              <a:off x="9426690" y="4696535"/>
              <a:ext cx="37029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ARPU</a:t>
              </a:r>
            </a:p>
          </p:txBody>
        </p:sp>
        <p:sp>
          <p:nvSpPr>
            <p:cNvPr id="790" name="CuadroTexto 789">
              <a:extLst>
                <a:ext uri="{FF2B5EF4-FFF2-40B4-BE49-F238E27FC236}">
                  <a16:creationId xmlns:a16="http://schemas.microsoft.com/office/drawing/2014/main" id="{E22D4996-4255-280E-1399-4AAA6389B777}"/>
                </a:ext>
              </a:extLst>
            </p:cNvPr>
            <p:cNvSpPr txBox="1"/>
            <p:nvPr/>
          </p:nvSpPr>
          <p:spPr>
            <a:xfrm>
              <a:off x="10077689" y="4696535"/>
              <a:ext cx="4664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>
                  <a:latin typeface="Pulso" pitchFamily="2" charset="0"/>
                </a:rPr>
                <a:t>Parque</a:t>
              </a:r>
            </a:p>
          </p:txBody>
        </p:sp>
        <p:sp>
          <p:nvSpPr>
            <p:cNvPr id="791" name="CuadroTexto 790">
              <a:extLst>
                <a:ext uri="{FF2B5EF4-FFF2-40B4-BE49-F238E27FC236}">
                  <a16:creationId xmlns:a16="http://schemas.microsoft.com/office/drawing/2014/main" id="{20843885-1878-519C-E723-AA0147EDC3CB}"/>
                </a:ext>
              </a:extLst>
            </p:cNvPr>
            <p:cNvSpPr txBox="1"/>
            <p:nvPr/>
          </p:nvSpPr>
          <p:spPr>
            <a:xfrm>
              <a:off x="10824868" y="4696535"/>
              <a:ext cx="53540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Captura</a:t>
              </a:r>
            </a:p>
          </p:txBody>
        </p:sp>
        <p:sp>
          <p:nvSpPr>
            <p:cNvPr id="792" name="CuadroTexto 791">
              <a:extLst>
                <a:ext uri="{FF2B5EF4-FFF2-40B4-BE49-F238E27FC236}">
                  <a16:creationId xmlns:a16="http://schemas.microsoft.com/office/drawing/2014/main" id="{5D84E8CB-DF4A-5710-2517-AE1BC2C82EF3}"/>
                </a:ext>
              </a:extLst>
            </p:cNvPr>
            <p:cNvSpPr txBox="1"/>
            <p:nvPr/>
          </p:nvSpPr>
          <p:spPr>
            <a:xfrm>
              <a:off x="9508442" y="5268653"/>
              <a:ext cx="20678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FD6C6C"/>
                  </a:solidFill>
                  <a:latin typeface="Pulso" pitchFamily="2" charset="0"/>
                </a:rPr>
                <a:t>0%</a:t>
              </a:r>
            </a:p>
          </p:txBody>
        </p:sp>
        <p:sp>
          <p:nvSpPr>
            <p:cNvPr id="793" name="CuadroTexto 792">
              <a:extLst>
                <a:ext uri="{FF2B5EF4-FFF2-40B4-BE49-F238E27FC236}">
                  <a16:creationId xmlns:a16="http://schemas.microsoft.com/office/drawing/2014/main" id="{52248D72-D100-31C6-6281-0714C4B1ED14}"/>
                </a:ext>
              </a:extLst>
            </p:cNvPr>
            <p:cNvSpPr txBox="1"/>
            <p:nvPr/>
          </p:nvSpPr>
          <p:spPr>
            <a:xfrm>
              <a:off x="10174670" y="5268653"/>
              <a:ext cx="27251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FD6C6C"/>
                  </a:solidFill>
                  <a:latin typeface="Pulso" pitchFamily="2" charset="0"/>
                </a:rPr>
                <a:t>+2%</a:t>
              </a:r>
            </a:p>
          </p:txBody>
        </p:sp>
        <p:cxnSp>
          <p:nvCxnSpPr>
            <p:cNvPr id="797" name="Conector recto 796">
              <a:extLst>
                <a:ext uri="{FF2B5EF4-FFF2-40B4-BE49-F238E27FC236}">
                  <a16:creationId xmlns:a16="http://schemas.microsoft.com/office/drawing/2014/main" id="{05BEF02E-7E73-8174-CB21-1E43952AB5DC}"/>
                </a:ext>
              </a:extLst>
            </p:cNvPr>
            <p:cNvCxnSpPr>
              <a:cxnSpLocks/>
              <a:endCxn id="4" idx="2"/>
            </p:cNvCxnSpPr>
            <p:nvPr/>
          </p:nvCxnSpPr>
          <p:spPr>
            <a:xfrm>
              <a:off x="4702916" y="4554049"/>
              <a:ext cx="0" cy="1266959"/>
            </a:xfrm>
            <a:prstGeom prst="line">
              <a:avLst/>
            </a:prstGeom>
            <a:ln w="15875" cap="rnd">
              <a:solidFill>
                <a:srgbClr val="FD6C6C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3113BAFB-F1B4-FEC6-2E3B-21FF932BBC28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35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604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0A459E-305B-97CF-940F-88ED25B7AA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F3688D23-216D-057B-535B-A6882322D799}"/>
              </a:ext>
            </a:extLst>
          </p:cNvPr>
          <p:cNvGrpSpPr/>
          <p:nvPr/>
        </p:nvGrpSpPr>
        <p:grpSpPr>
          <a:xfrm>
            <a:off x="740468" y="1711366"/>
            <a:ext cx="1312546" cy="3521303"/>
            <a:chOff x="740468" y="1711366"/>
            <a:chExt cx="1312546" cy="3521303"/>
          </a:xfrm>
        </p:grpSpPr>
        <p:grpSp>
          <p:nvGrpSpPr>
            <p:cNvPr id="705" name="Grupo 704">
              <a:extLst>
                <a:ext uri="{FF2B5EF4-FFF2-40B4-BE49-F238E27FC236}">
                  <a16:creationId xmlns:a16="http://schemas.microsoft.com/office/drawing/2014/main" id="{CEBE7C8F-C467-267D-0F8E-FD14859E30E9}"/>
                </a:ext>
              </a:extLst>
            </p:cNvPr>
            <p:cNvGrpSpPr/>
            <p:nvPr/>
          </p:nvGrpSpPr>
          <p:grpSpPr>
            <a:xfrm>
              <a:off x="1245334" y="1711366"/>
              <a:ext cx="618364" cy="681441"/>
              <a:chOff x="1303579" y="1698742"/>
              <a:chExt cx="618364" cy="681441"/>
            </a:xfrm>
            <a:solidFill>
              <a:schemeClr val="tx1"/>
            </a:solidFill>
          </p:grpSpPr>
          <p:grpSp>
            <p:nvGrpSpPr>
              <p:cNvPr id="702" name="Grupo 701">
                <a:extLst>
                  <a:ext uri="{FF2B5EF4-FFF2-40B4-BE49-F238E27FC236}">
                    <a16:creationId xmlns:a16="http://schemas.microsoft.com/office/drawing/2014/main" id="{9401AA46-F370-EFF8-97FB-2CEE764F2EA4}"/>
                  </a:ext>
                </a:extLst>
              </p:cNvPr>
              <p:cNvGrpSpPr/>
              <p:nvPr/>
            </p:nvGrpSpPr>
            <p:grpSpPr>
              <a:xfrm>
                <a:off x="1303579" y="1698742"/>
                <a:ext cx="302826" cy="239749"/>
                <a:chOff x="1303579" y="1698742"/>
                <a:chExt cx="302826" cy="239749"/>
              </a:xfrm>
              <a:grpFill/>
            </p:grpSpPr>
            <p:sp>
              <p:nvSpPr>
                <p:cNvPr id="642" name="Forma libre 641">
                  <a:extLst>
                    <a:ext uri="{FF2B5EF4-FFF2-40B4-BE49-F238E27FC236}">
                      <a16:creationId xmlns:a16="http://schemas.microsoft.com/office/drawing/2014/main" id="{1BAE503B-2810-125D-A921-9F7E081C9659}"/>
                    </a:ext>
                  </a:extLst>
                </p:cNvPr>
                <p:cNvSpPr/>
                <p:nvPr/>
              </p:nvSpPr>
              <p:spPr>
                <a:xfrm>
                  <a:off x="1366707" y="1698742"/>
                  <a:ext cx="50389" cy="50308"/>
                </a:xfrm>
                <a:custGeom>
                  <a:avLst/>
                  <a:gdLst>
                    <a:gd name="connsiteX0" fmla="*/ 21142 w 42359"/>
                    <a:gd name="connsiteY0" fmla="*/ 42291 h 42291"/>
                    <a:gd name="connsiteX1" fmla="*/ 42359 w 42359"/>
                    <a:gd name="connsiteY1" fmla="*/ 21165 h 42291"/>
                    <a:gd name="connsiteX2" fmla="*/ 21142 w 42359"/>
                    <a:gd name="connsiteY2" fmla="*/ 0 h 42291"/>
                    <a:gd name="connsiteX3" fmla="*/ 0 w 42359"/>
                    <a:gd name="connsiteY3" fmla="*/ 21165 h 42291"/>
                    <a:gd name="connsiteX4" fmla="*/ 21142 w 42359"/>
                    <a:gd name="connsiteY4" fmla="*/ 42291 h 4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91">
                      <a:moveTo>
                        <a:pt x="21142" y="42291"/>
                      </a:moveTo>
                      <a:cubicBezTo>
                        <a:pt x="32888" y="42291"/>
                        <a:pt x="42359" y="32895"/>
                        <a:pt x="42359" y="21165"/>
                      </a:cubicBezTo>
                      <a:cubicBezTo>
                        <a:pt x="42359" y="9449"/>
                        <a:pt x="32888" y="0"/>
                        <a:pt x="21142" y="0"/>
                      </a:cubicBezTo>
                      <a:cubicBezTo>
                        <a:pt x="9457" y="0"/>
                        <a:pt x="0" y="9449"/>
                        <a:pt x="0" y="21165"/>
                      </a:cubicBezTo>
                      <a:cubicBezTo>
                        <a:pt x="0" y="32895"/>
                        <a:pt x="9464" y="42291"/>
                        <a:pt x="21142" y="4229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3" name="Forma libre 642">
                  <a:extLst>
                    <a:ext uri="{FF2B5EF4-FFF2-40B4-BE49-F238E27FC236}">
                      <a16:creationId xmlns:a16="http://schemas.microsoft.com/office/drawing/2014/main" id="{C03A3FBD-3E82-9680-407C-74BBB018A5B1}"/>
                    </a:ext>
                  </a:extLst>
                </p:cNvPr>
                <p:cNvSpPr/>
                <p:nvPr/>
              </p:nvSpPr>
              <p:spPr>
                <a:xfrm>
                  <a:off x="1429766" y="1698742"/>
                  <a:ext cx="50424" cy="50308"/>
                </a:xfrm>
                <a:custGeom>
                  <a:avLst/>
                  <a:gdLst>
                    <a:gd name="connsiteX0" fmla="*/ 21209 w 42388"/>
                    <a:gd name="connsiteY0" fmla="*/ 42291 h 42291"/>
                    <a:gd name="connsiteX1" fmla="*/ 42389 w 42388"/>
                    <a:gd name="connsiteY1" fmla="*/ 21165 h 42291"/>
                    <a:gd name="connsiteX2" fmla="*/ 21209 w 42388"/>
                    <a:gd name="connsiteY2" fmla="*/ 0 h 42291"/>
                    <a:gd name="connsiteX3" fmla="*/ 0 w 42388"/>
                    <a:gd name="connsiteY3" fmla="*/ 21165 h 42291"/>
                    <a:gd name="connsiteX4" fmla="*/ 21209 w 42388"/>
                    <a:gd name="connsiteY4" fmla="*/ 42291 h 4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291">
                      <a:moveTo>
                        <a:pt x="21209" y="42291"/>
                      </a:moveTo>
                      <a:cubicBezTo>
                        <a:pt x="32895" y="42291"/>
                        <a:pt x="42389" y="32895"/>
                        <a:pt x="42389" y="21165"/>
                      </a:cubicBezTo>
                      <a:cubicBezTo>
                        <a:pt x="42389" y="9449"/>
                        <a:pt x="32887" y="0"/>
                        <a:pt x="21209" y="0"/>
                      </a:cubicBezTo>
                      <a:cubicBezTo>
                        <a:pt x="9494" y="0"/>
                        <a:pt x="0" y="9449"/>
                        <a:pt x="0" y="21165"/>
                      </a:cubicBezTo>
                      <a:cubicBezTo>
                        <a:pt x="-8" y="32895"/>
                        <a:pt x="9494" y="42291"/>
                        <a:pt x="21209" y="4229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4" name="Forma libre 643">
                  <a:extLst>
                    <a:ext uri="{FF2B5EF4-FFF2-40B4-BE49-F238E27FC236}">
                      <a16:creationId xmlns:a16="http://schemas.microsoft.com/office/drawing/2014/main" id="{CBB74070-F232-05CF-78E6-10E74680AEEA}"/>
                    </a:ext>
                  </a:extLst>
                </p:cNvPr>
                <p:cNvSpPr/>
                <p:nvPr/>
              </p:nvSpPr>
              <p:spPr>
                <a:xfrm>
                  <a:off x="1492895" y="1698742"/>
                  <a:ext cx="50425" cy="50308"/>
                </a:xfrm>
                <a:custGeom>
                  <a:avLst/>
                  <a:gdLst>
                    <a:gd name="connsiteX0" fmla="*/ 21210 w 42389"/>
                    <a:gd name="connsiteY0" fmla="*/ 42291 h 42291"/>
                    <a:gd name="connsiteX1" fmla="*/ 42389 w 42389"/>
                    <a:gd name="connsiteY1" fmla="*/ 21165 h 42291"/>
                    <a:gd name="connsiteX2" fmla="*/ 21210 w 42389"/>
                    <a:gd name="connsiteY2" fmla="*/ 0 h 42291"/>
                    <a:gd name="connsiteX3" fmla="*/ 0 w 42389"/>
                    <a:gd name="connsiteY3" fmla="*/ 21165 h 42291"/>
                    <a:gd name="connsiteX4" fmla="*/ 21210 w 42389"/>
                    <a:gd name="connsiteY4" fmla="*/ 42291 h 4229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91">
                      <a:moveTo>
                        <a:pt x="21210" y="42291"/>
                      </a:moveTo>
                      <a:cubicBezTo>
                        <a:pt x="32895" y="42291"/>
                        <a:pt x="42389" y="32895"/>
                        <a:pt x="42389" y="21165"/>
                      </a:cubicBezTo>
                      <a:cubicBezTo>
                        <a:pt x="42389" y="9449"/>
                        <a:pt x="32888" y="0"/>
                        <a:pt x="21210" y="0"/>
                      </a:cubicBezTo>
                      <a:cubicBezTo>
                        <a:pt x="9494" y="0"/>
                        <a:pt x="0" y="9449"/>
                        <a:pt x="0" y="21165"/>
                      </a:cubicBezTo>
                      <a:cubicBezTo>
                        <a:pt x="0" y="32895"/>
                        <a:pt x="9494" y="42291"/>
                        <a:pt x="21210" y="4229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5" name="Forma libre 644">
                  <a:extLst>
                    <a:ext uri="{FF2B5EF4-FFF2-40B4-BE49-F238E27FC236}">
                      <a16:creationId xmlns:a16="http://schemas.microsoft.com/office/drawing/2014/main" id="{ABCD212E-B1B2-765A-BF4C-411DCF9AC48A}"/>
                    </a:ext>
                  </a:extLst>
                </p:cNvPr>
                <p:cNvSpPr/>
                <p:nvPr/>
              </p:nvSpPr>
              <p:spPr>
                <a:xfrm>
                  <a:off x="1303579" y="1761818"/>
                  <a:ext cx="50388" cy="50407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180 h 42374"/>
                    <a:gd name="connsiteX2" fmla="*/ 21179 w 42358"/>
                    <a:gd name="connsiteY2" fmla="*/ 0 h 42374"/>
                    <a:gd name="connsiteX3" fmla="*/ 0 w 42358"/>
                    <a:gd name="connsiteY3" fmla="*/ 21180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895"/>
                        <a:pt x="42359" y="21180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94" y="0"/>
                        <a:pt x="0" y="9502"/>
                        <a:pt x="0" y="21180"/>
                      </a:cubicBezTo>
                      <a:cubicBezTo>
                        <a:pt x="0" y="32895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6" name="Forma libre 645">
                  <a:extLst>
                    <a:ext uri="{FF2B5EF4-FFF2-40B4-BE49-F238E27FC236}">
                      <a16:creationId xmlns:a16="http://schemas.microsoft.com/office/drawing/2014/main" id="{4850D7C8-CD6D-D994-9C39-F60234392FF8}"/>
                    </a:ext>
                  </a:extLst>
                </p:cNvPr>
                <p:cNvSpPr/>
                <p:nvPr/>
              </p:nvSpPr>
              <p:spPr>
                <a:xfrm>
                  <a:off x="1366707" y="1761818"/>
                  <a:ext cx="50389" cy="50407"/>
                </a:xfrm>
                <a:custGeom>
                  <a:avLst/>
                  <a:gdLst>
                    <a:gd name="connsiteX0" fmla="*/ 21142 w 42359"/>
                    <a:gd name="connsiteY0" fmla="*/ 42374 h 42374"/>
                    <a:gd name="connsiteX1" fmla="*/ 42359 w 42359"/>
                    <a:gd name="connsiteY1" fmla="*/ 21180 h 42374"/>
                    <a:gd name="connsiteX2" fmla="*/ 21142 w 42359"/>
                    <a:gd name="connsiteY2" fmla="*/ 0 h 42374"/>
                    <a:gd name="connsiteX3" fmla="*/ 0 w 42359"/>
                    <a:gd name="connsiteY3" fmla="*/ 21180 h 42374"/>
                    <a:gd name="connsiteX4" fmla="*/ 21142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42" y="42374"/>
                      </a:moveTo>
                      <a:cubicBezTo>
                        <a:pt x="32888" y="42374"/>
                        <a:pt x="42359" y="32895"/>
                        <a:pt x="42359" y="21180"/>
                      </a:cubicBezTo>
                      <a:cubicBezTo>
                        <a:pt x="42359" y="9494"/>
                        <a:pt x="32888" y="0"/>
                        <a:pt x="21142" y="0"/>
                      </a:cubicBezTo>
                      <a:cubicBezTo>
                        <a:pt x="9457" y="0"/>
                        <a:pt x="0" y="9502"/>
                        <a:pt x="0" y="21180"/>
                      </a:cubicBezTo>
                      <a:cubicBezTo>
                        <a:pt x="0" y="3289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7" name="Forma libre 646">
                  <a:extLst>
                    <a:ext uri="{FF2B5EF4-FFF2-40B4-BE49-F238E27FC236}">
                      <a16:creationId xmlns:a16="http://schemas.microsoft.com/office/drawing/2014/main" id="{D3C76C77-E9F0-B45A-6915-07660A7ACB19}"/>
                    </a:ext>
                  </a:extLst>
                </p:cNvPr>
                <p:cNvSpPr/>
                <p:nvPr/>
              </p:nvSpPr>
              <p:spPr>
                <a:xfrm>
                  <a:off x="1429766" y="1761818"/>
                  <a:ext cx="50424" cy="50407"/>
                </a:xfrm>
                <a:custGeom>
                  <a:avLst/>
                  <a:gdLst>
                    <a:gd name="connsiteX0" fmla="*/ 21209 w 42388"/>
                    <a:gd name="connsiteY0" fmla="*/ 42374 h 42374"/>
                    <a:gd name="connsiteX1" fmla="*/ 42389 w 42388"/>
                    <a:gd name="connsiteY1" fmla="*/ 21180 h 42374"/>
                    <a:gd name="connsiteX2" fmla="*/ 21209 w 42388"/>
                    <a:gd name="connsiteY2" fmla="*/ 0 h 42374"/>
                    <a:gd name="connsiteX3" fmla="*/ 0 w 42388"/>
                    <a:gd name="connsiteY3" fmla="*/ 21180 h 42374"/>
                    <a:gd name="connsiteX4" fmla="*/ 21209 w 4238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4">
                      <a:moveTo>
                        <a:pt x="21209" y="42374"/>
                      </a:moveTo>
                      <a:cubicBezTo>
                        <a:pt x="32895" y="42374"/>
                        <a:pt x="42389" y="32895"/>
                        <a:pt x="42389" y="21180"/>
                      </a:cubicBezTo>
                      <a:cubicBezTo>
                        <a:pt x="42389" y="9494"/>
                        <a:pt x="32887" y="0"/>
                        <a:pt x="21209" y="0"/>
                      </a:cubicBezTo>
                      <a:cubicBezTo>
                        <a:pt x="9494" y="0"/>
                        <a:pt x="0" y="9502"/>
                        <a:pt x="0" y="21180"/>
                      </a:cubicBezTo>
                      <a:cubicBezTo>
                        <a:pt x="-8" y="3289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8" name="Forma libre 647">
                  <a:extLst>
                    <a:ext uri="{FF2B5EF4-FFF2-40B4-BE49-F238E27FC236}">
                      <a16:creationId xmlns:a16="http://schemas.microsoft.com/office/drawing/2014/main" id="{71FE9D43-7C81-B797-986B-C2B09D7474D6}"/>
                    </a:ext>
                  </a:extLst>
                </p:cNvPr>
                <p:cNvSpPr/>
                <p:nvPr/>
              </p:nvSpPr>
              <p:spPr>
                <a:xfrm>
                  <a:off x="1492895" y="1761818"/>
                  <a:ext cx="50425" cy="50407"/>
                </a:xfrm>
                <a:custGeom>
                  <a:avLst/>
                  <a:gdLst>
                    <a:gd name="connsiteX0" fmla="*/ 21210 w 42389"/>
                    <a:gd name="connsiteY0" fmla="*/ 42374 h 42374"/>
                    <a:gd name="connsiteX1" fmla="*/ 42389 w 42389"/>
                    <a:gd name="connsiteY1" fmla="*/ 21180 h 42374"/>
                    <a:gd name="connsiteX2" fmla="*/ 21210 w 42389"/>
                    <a:gd name="connsiteY2" fmla="*/ 0 h 42374"/>
                    <a:gd name="connsiteX3" fmla="*/ 0 w 42389"/>
                    <a:gd name="connsiteY3" fmla="*/ 21180 h 42374"/>
                    <a:gd name="connsiteX4" fmla="*/ 21210 w 4238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4">
                      <a:moveTo>
                        <a:pt x="21210" y="42374"/>
                      </a:moveTo>
                      <a:cubicBezTo>
                        <a:pt x="32895" y="42374"/>
                        <a:pt x="42389" y="32895"/>
                        <a:pt x="42389" y="21180"/>
                      </a:cubicBezTo>
                      <a:cubicBezTo>
                        <a:pt x="42389" y="9494"/>
                        <a:pt x="32888" y="0"/>
                        <a:pt x="21210" y="0"/>
                      </a:cubicBezTo>
                      <a:cubicBezTo>
                        <a:pt x="9494" y="0"/>
                        <a:pt x="0" y="9502"/>
                        <a:pt x="0" y="21180"/>
                      </a:cubicBezTo>
                      <a:cubicBezTo>
                        <a:pt x="0" y="32895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49" name="Forma libre 648">
                  <a:extLst>
                    <a:ext uri="{FF2B5EF4-FFF2-40B4-BE49-F238E27FC236}">
                      <a16:creationId xmlns:a16="http://schemas.microsoft.com/office/drawing/2014/main" id="{1677426F-94BF-BB02-D03F-040BA455B33A}"/>
                    </a:ext>
                  </a:extLst>
                </p:cNvPr>
                <p:cNvSpPr/>
                <p:nvPr/>
              </p:nvSpPr>
              <p:spPr>
                <a:xfrm>
                  <a:off x="1556025" y="1761818"/>
                  <a:ext cx="50380" cy="50407"/>
                </a:xfrm>
                <a:custGeom>
                  <a:avLst/>
                  <a:gdLst>
                    <a:gd name="connsiteX0" fmla="*/ 21172 w 42351"/>
                    <a:gd name="connsiteY0" fmla="*/ 42374 h 42374"/>
                    <a:gd name="connsiteX1" fmla="*/ 42351 w 42351"/>
                    <a:gd name="connsiteY1" fmla="*/ 21180 h 42374"/>
                    <a:gd name="connsiteX2" fmla="*/ 21172 w 42351"/>
                    <a:gd name="connsiteY2" fmla="*/ 0 h 42374"/>
                    <a:gd name="connsiteX3" fmla="*/ 0 w 42351"/>
                    <a:gd name="connsiteY3" fmla="*/ 21180 h 42374"/>
                    <a:gd name="connsiteX4" fmla="*/ 21172 w 42351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4">
                      <a:moveTo>
                        <a:pt x="21172" y="42374"/>
                      </a:moveTo>
                      <a:cubicBezTo>
                        <a:pt x="32857" y="42374"/>
                        <a:pt x="42351" y="32895"/>
                        <a:pt x="42351" y="21180"/>
                      </a:cubicBezTo>
                      <a:cubicBezTo>
                        <a:pt x="42351" y="9494"/>
                        <a:pt x="32850" y="0"/>
                        <a:pt x="21172" y="0"/>
                      </a:cubicBezTo>
                      <a:cubicBezTo>
                        <a:pt x="9456" y="0"/>
                        <a:pt x="0" y="9502"/>
                        <a:pt x="0" y="21180"/>
                      </a:cubicBezTo>
                      <a:cubicBezTo>
                        <a:pt x="0" y="32895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0" name="Forma libre 649">
                  <a:extLst>
                    <a:ext uri="{FF2B5EF4-FFF2-40B4-BE49-F238E27FC236}">
                      <a16:creationId xmlns:a16="http://schemas.microsoft.com/office/drawing/2014/main" id="{0B013138-E5CD-B074-3143-AA1633CD22D8}"/>
                    </a:ext>
                  </a:extLst>
                </p:cNvPr>
                <p:cNvSpPr/>
                <p:nvPr/>
              </p:nvSpPr>
              <p:spPr>
                <a:xfrm>
                  <a:off x="1303579" y="1824902"/>
                  <a:ext cx="50388" cy="50406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5 h 42373"/>
                    <a:gd name="connsiteX2" fmla="*/ 21179 w 42358"/>
                    <a:gd name="connsiteY2" fmla="*/ 0 h 42373"/>
                    <a:gd name="connsiteX3" fmla="*/ 0 w 42358"/>
                    <a:gd name="connsiteY3" fmla="*/ 21195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0"/>
                        <a:pt x="42359" y="21195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195"/>
                      </a:cubicBezTo>
                      <a:cubicBezTo>
                        <a:pt x="0" y="32880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1" name="Forma libre 650">
                  <a:extLst>
                    <a:ext uri="{FF2B5EF4-FFF2-40B4-BE49-F238E27FC236}">
                      <a16:creationId xmlns:a16="http://schemas.microsoft.com/office/drawing/2014/main" id="{A5C71148-7F59-DAC2-5D04-FA48B135DD89}"/>
                    </a:ext>
                  </a:extLst>
                </p:cNvPr>
                <p:cNvSpPr/>
                <p:nvPr/>
              </p:nvSpPr>
              <p:spPr>
                <a:xfrm>
                  <a:off x="1366707" y="1824902"/>
                  <a:ext cx="50389" cy="50406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95 h 42373"/>
                    <a:gd name="connsiteX2" fmla="*/ 21142 w 42359"/>
                    <a:gd name="connsiteY2" fmla="*/ 0 h 42373"/>
                    <a:gd name="connsiteX3" fmla="*/ 0 w 42359"/>
                    <a:gd name="connsiteY3" fmla="*/ 21195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0"/>
                        <a:pt x="42359" y="21195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195"/>
                      </a:cubicBezTo>
                      <a:cubicBezTo>
                        <a:pt x="0" y="32880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2" name="Forma libre 651">
                  <a:extLst>
                    <a:ext uri="{FF2B5EF4-FFF2-40B4-BE49-F238E27FC236}">
                      <a16:creationId xmlns:a16="http://schemas.microsoft.com/office/drawing/2014/main" id="{8B35DDB4-B997-1F61-C1AB-0F0699EE69B1}"/>
                    </a:ext>
                  </a:extLst>
                </p:cNvPr>
                <p:cNvSpPr/>
                <p:nvPr/>
              </p:nvSpPr>
              <p:spPr>
                <a:xfrm>
                  <a:off x="1429766" y="1824902"/>
                  <a:ext cx="50424" cy="50406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95 h 42373"/>
                    <a:gd name="connsiteX2" fmla="*/ 21209 w 42388"/>
                    <a:gd name="connsiteY2" fmla="*/ 0 h 42373"/>
                    <a:gd name="connsiteX3" fmla="*/ 0 w 42388"/>
                    <a:gd name="connsiteY3" fmla="*/ 21195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0"/>
                        <a:pt x="42389" y="21195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195"/>
                      </a:cubicBezTo>
                      <a:cubicBezTo>
                        <a:pt x="-8" y="32880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3" name="Forma libre 652">
                  <a:extLst>
                    <a:ext uri="{FF2B5EF4-FFF2-40B4-BE49-F238E27FC236}">
                      <a16:creationId xmlns:a16="http://schemas.microsoft.com/office/drawing/2014/main" id="{9BB9557E-688E-01A3-14C6-114040660972}"/>
                    </a:ext>
                  </a:extLst>
                </p:cNvPr>
                <p:cNvSpPr/>
                <p:nvPr/>
              </p:nvSpPr>
              <p:spPr>
                <a:xfrm>
                  <a:off x="1492895" y="1824902"/>
                  <a:ext cx="50425" cy="50406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95 h 42373"/>
                    <a:gd name="connsiteX2" fmla="*/ 21210 w 42389"/>
                    <a:gd name="connsiteY2" fmla="*/ 0 h 42373"/>
                    <a:gd name="connsiteX3" fmla="*/ 0 w 42389"/>
                    <a:gd name="connsiteY3" fmla="*/ 21195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80"/>
                        <a:pt x="42389" y="21195"/>
                      </a:cubicBezTo>
                      <a:cubicBezTo>
                        <a:pt x="42389" y="9479"/>
                        <a:pt x="32888" y="0"/>
                        <a:pt x="21210" y="0"/>
                      </a:cubicBezTo>
                      <a:cubicBezTo>
                        <a:pt x="9494" y="0"/>
                        <a:pt x="0" y="9479"/>
                        <a:pt x="0" y="21195"/>
                      </a:cubicBezTo>
                      <a:cubicBezTo>
                        <a:pt x="0" y="32880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4" name="Forma libre 653">
                  <a:extLst>
                    <a:ext uri="{FF2B5EF4-FFF2-40B4-BE49-F238E27FC236}">
                      <a16:creationId xmlns:a16="http://schemas.microsoft.com/office/drawing/2014/main" id="{CDC78DAA-C375-2A6A-F294-B847186712FE}"/>
                    </a:ext>
                  </a:extLst>
                </p:cNvPr>
                <p:cNvSpPr/>
                <p:nvPr/>
              </p:nvSpPr>
              <p:spPr>
                <a:xfrm>
                  <a:off x="1556025" y="1824902"/>
                  <a:ext cx="50380" cy="50406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95 h 42373"/>
                    <a:gd name="connsiteX2" fmla="*/ 21172 w 42351"/>
                    <a:gd name="connsiteY2" fmla="*/ 0 h 42373"/>
                    <a:gd name="connsiteX3" fmla="*/ 0 w 42351"/>
                    <a:gd name="connsiteY3" fmla="*/ 21195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80"/>
                        <a:pt x="42351" y="21195"/>
                      </a:cubicBezTo>
                      <a:cubicBezTo>
                        <a:pt x="42351" y="9479"/>
                        <a:pt x="32850" y="0"/>
                        <a:pt x="21172" y="0"/>
                      </a:cubicBezTo>
                      <a:cubicBezTo>
                        <a:pt x="9456" y="0"/>
                        <a:pt x="0" y="9479"/>
                        <a:pt x="0" y="21195"/>
                      </a:cubicBezTo>
                      <a:cubicBezTo>
                        <a:pt x="0" y="32880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5" name="Forma libre 654">
                  <a:extLst>
                    <a:ext uri="{FF2B5EF4-FFF2-40B4-BE49-F238E27FC236}">
                      <a16:creationId xmlns:a16="http://schemas.microsoft.com/office/drawing/2014/main" id="{5C77E2FA-BECB-F5A6-6915-A7FDCB834583}"/>
                    </a:ext>
                  </a:extLst>
                </p:cNvPr>
                <p:cNvSpPr/>
                <p:nvPr/>
              </p:nvSpPr>
              <p:spPr>
                <a:xfrm>
                  <a:off x="1303579" y="1888076"/>
                  <a:ext cx="50388" cy="50415"/>
                </a:xfrm>
                <a:custGeom>
                  <a:avLst/>
                  <a:gdLst>
                    <a:gd name="connsiteX0" fmla="*/ 21179 w 42358"/>
                    <a:gd name="connsiteY0" fmla="*/ 42381 h 42381"/>
                    <a:gd name="connsiteX1" fmla="*/ 42359 w 42358"/>
                    <a:gd name="connsiteY1" fmla="*/ 21135 h 42381"/>
                    <a:gd name="connsiteX2" fmla="*/ 21179 w 42358"/>
                    <a:gd name="connsiteY2" fmla="*/ 0 h 42381"/>
                    <a:gd name="connsiteX3" fmla="*/ 0 w 42358"/>
                    <a:gd name="connsiteY3" fmla="*/ 21135 h 42381"/>
                    <a:gd name="connsiteX4" fmla="*/ 21179 w 42358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1">
                      <a:moveTo>
                        <a:pt x="21179" y="42381"/>
                      </a:moveTo>
                      <a:cubicBezTo>
                        <a:pt x="32895" y="42381"/>
                        <a:pt x="42359" y="32850"/>
                        <a:pt x="42359" y="21135"/>
                      </a:cubicBezTo>
                      <a:cubicBezTo>
                        <a:pt x="42359" y="9397"/>
                        <a:pt x="32887" y="0"/>
                        <a:pt x="21179" y="0"/>
                      </a:cubicBezTo>
                      <a:cubicBezTo>
                        <a:pt x="9494" y="0"/>
                        <a:pt x="0" y="9397"/>
                        <a:pt x="0" y="21135"/>
                      </a:cubicBezTo>
                      <a:cubicBezTo>
                        <a:pt x="0" y="32850"/>
                        <a:pt x="9494" y="42381"/>
                        <a:pt x="21179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6" name="Forma libre 655">
                  <a:extLst>
                    <a:ext uri="{FF2B5EF4-FFF2-40B4-BE49-F238E27FC236}">
                      <a16:creationId xmlns:a16="http://schemas.microsoft.com/office/drawing/2014/main" id="{FC3BE7AE-9E26-31CF-E4F0-F189735F3D88}"/>
                    </a:ext>
                  </a:extLst>
                </p:cNvPr>
                <p:cNvSpPr/>
                <p:nvPr/>
              </p:nvSpPr>
              <p:spPr>
                <a:xfrm>
                  <a:off x="1366707" y="1888076"/>
                  <a:ext cx="50389" cy="50415"/>
                </a:xfrm>
                <a:custGeom>
                  <a:avLst/>
                  <a:gdLst>
                    <a:gd name="connsiteX0" fmla="*/ 21142 w 42359"/>
                    <a:gd name="connsiteY0" fmla="*/ 42381 h 42381"/>
                    <a:gd name="connsiteX1" fmla="*/ 42359 w 42359"/>
                    <a:gd name="connsiteY1" fmla="*/ 21135 h 42381"/>
                    <a:gd name="connsiteX2" fmla="*/ 21142 w 42359"/>
                    <a:gd name="connsiteY2" fmla="*/ 0 h 42381"/>
                    <a:gd name="connsiteX3" fmla="*/ 0 w 42359"/>
                    <a:gd name="connsiteY3" fmla="*/ 21135 h 42381"/>
                    <a:gd name="connsiteX4" fmla="*/ 21142 w 42359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81">
                      <a:moveTo>
                        <a:pt x="21142" y="42381"/>
                      </a:moveTo>
                      <a:cubicBezTo>
                        <a:pt x="32888" y="42381"/>
                        <a:pt x="42359" y="32850"/>
                        <a:pt x="42359" y="21135"/>
                      </a:cubicBezTo>
                      <a:cubicBezTo>
                        <a:pt x="42359" y="9397"/>
                        <a:pt x="32888" y="0"/>
                        <a:pt x="21142" y="0"/>
                      </a:cubicBezTo>
                      <a:cubicBezTo>
                        <a:pt x="9457" y="0"/>
                        <a:pt x="0" y="9397"/>
                        <a:pt x="0" y="21135"/>
                      </a:cubicBezTo>
                      <a:cubicBezTo>
                        <a:pt x="0" y="32850"/>
                        <a:pt x="9464" y="42381"/>
                        <a:pt x="21142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7" name="Forma libre 656">
                  <a:extLst>
                    <a:ext uri="{FF2B5EF4-FFF2-40B4-BE49-F238E27FC236}">
                      <a16:creationId xmlns:a16="http://schemas.microsoft.com/office/drawing/2014/main" id="{B2814634-9D45-956C-24EB-1CD066D68FD5}"/>
                    </a:ext>
                  </a:extLst>
                </p:cNvPr>
                <p:cNvSpPr/>
                <p:nvPr/>
              </p:nvSpPr>
              <p:spPr>
                <a:xfrm>
                  <a:off x="1429766" y="1888076"/>
                  <a:ext cx="50424" cy="50415"/>
                </a:xfrm>
                <a:custGeom>
                  <a:avLst/>
                  <a:gdLst>
                    <a:gd name="connsiteX0" fmla="*/ 21209 w 42388"/>
                    <a:gd name="connsiteY0" fmla="*/ 42381 h 42381"/>
                    <a:gd name="connsiteX1" fmla="*/ 42389 w 42388"/>
                    <a:gd name="connsiteY1" fmla="*/ 21135 h 42381"/>
                    <a:gd name="connsiteX2" fmla="*/ 21209 w 42388"/>
                    <a:gd name="connsiteY2" fmla="*/ 0 h 42381"/>
                    <a:gd name="connsiteX3" fmla="*/ 0 w 42388"/>
                    <a:gd name="connsiteY3" fmla="*/ 21135 h 42381"/>
                    <a:gd name="connsiteX4" fmla="*/ 21209 w 42388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81">
                      <a:moveTo>
                        <a:pt x="21209" y="42381"/>
                      </a:moveTo>
                      <a:cubicBezTo>
                        <a:pt x="32895" y="42381"/>
                        <a:pt x="42389" y="32850"/>
                        <a:pt x="42389" y="21135"/>
                      </a:cubicBezTo>
                      <a:cubicBezTo>
                        <a:pt x="42389" y="9397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35"/>
                      </a:cubicBezTo>
                      <a:cubicBezTo>
                        <a:pt x="-8" y="32850"/>
                        <a:pt x="9494" y="42381"/>
                        <a:pt x="21209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8" name="Forma libre 657">
                  <a:extLst>
                    <a:ext uri="{FF2B5EF4-FFF2-40B4-BE49-F238E27FC236}">
                      <a16:creationId xmlns:a16="http://schemas.microsoft.com/office/drawing/2014/main" id="{176ADFA2-D340-BB4B-7B31-CA86FBE88C1D}"/>
                    </a:ext>
                  </a:extLst>
                </p:cNvPr>
                <p:cNvSpPr/>
                <p:nvPr/>
              </p:nvSpPr>
              <p:spPr>
                <a:xfrm>
                  <a:off x="1492895" y="1888076"/>
                  <a:ext cx="50425" cy="50415"/>
                </a:xfrm>
                <a:custGeom>
                  <a:avLst/>
                  <a:gdLst>
                    <a:gd name="connsiteX0" fmla="*/ 21210 w 42389"/>
                    <a:gd name="connsiteY0" fmla="*/ 42381 h 42381"/>
                    <a:gd name="connsiteX1" fmla="*/ 42389 w 42389"/>
                    <a:gd name="connsiteY1" fmla="*/ 21135 h 42381"/>
                    <a:gd name="connsiteX2" fmla="*/ 21210 w 42389"/>
                    <a:gd name="connsiteY2" fmla="*/ 0 h 42381"/>
                    <a:gd name="connsiteX3" fmla="*/ 0 w 42389"/>
                    <a:gd name="connsiteY3" fmla="*/ 21135 h 42381"/>
                    <a:gd name="connsiteX4" fmla="*/ 21210 w 42389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81">
                      <a:moveTo>
                        <a:pt x="21210" y="42381"/>
                      </a:moveTo>
                      <a:cubicBezTo>
                        <a:pt x="32895" y="42381"/>
                        <a:pt x="42389" y="32850"/>
                        <a:pt x="42389" y="21135"/>
                      </a:cubicBezTo>
                      <a:cubicBezTo>
                        <a:pt x="42389" y="9397"/>
                        <a:pt x="32888" y="0"/>
                        <a:pt x="21210" y="0"/>
                      </a:cubicBezTo>
                      <a:cubicBezTo>
                        <a:pt x="9494" y="0"/>
                        <a:pt x="0" y="9397"/>
                        <a:pt x="0" y="21135"/>
                      </a:cubicBezTo>
                      <a:cubicBezTo>
                        <a:pt x="0" y="32850"/>
                        <a:pt x="9494" y="42381"/>
                        <a:pt x="21210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59" name="Forma libre 658">
                  <a:extLst>
                    <a:ext uri="{FF2B5EF4-FFF2-40B4-BE49-F238E27FC236}">
                      <a16:creationId xmlns:a16="http://schemas.microsoft.com/office/drawing/2014/main" id="{15E87219-05DF-AD63-CD37-467B1C9C33F6}"/>
                    </a:ext>
                  </a:extLst>
                </p:cNvPr>
                <p:cNvSpPr/>
                <p:nvPr/>
              </p:nvSpPr>
              <p:spPr>
                <a:xfrm>
                  <a:off x="1556025" y="1888076"/>
                  <a:ext cx="50380" cy="50415"/>
                </a:xfrm>
                <a:custGeom>
                  <a:avLst/>
                  <a:gdLst>
                    <a:gd name="connsiteX0" fmla="*/ 21172 w 42351"/>
                    <a:gd name="connsiteY0" fmla="*/ 42381 h 42381"/>
                    <a:gd name="connsiteX1" fmla="*/ 42351 w 42351"/>
                    <a:gd name="connsiteY1" fmla="*/ 21135 h 42381"/>
                    <a:gd name="connsiteX2" fmla="*/ 21172 w 42351"/>
                    <a:gd name="connsiteY2" fmla="*/ 0 h 42381"/>
                    <a:gd name="connsiteX3" fmla="*/ 0 w 42351"/>
                    <a:gd name="connsiteY3" fmla="*/ 21135 h 42381"/>
                    <a:gd name="connsiteX4" fmla="*/ 21172 w 42351"/>
                    <a:gd name="connsiteY4" fmla="*/ 42381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81">
                      <a:moveTo>
                        <a:pt x="21172" y="42381"/>
                      </a:moveTo>
                      <a:cubicBezTo>
                        <a:pt x="32857" y="42381"/>
                        <a:pt x="42351" y="32850"/>
                        <a:pt x="42351" y="21135"/>
                      </a:cubicBezTo>
                      <a:cubicBezTo>
                        <a:pt x="42351" y="9397"/>
                        <a:pt x="32850" y="0"/>
                        <a:pt x="21172" y="0"/>
                      </a:cubicBezTo>
                      <a:cubicBezTo>
                        <a:pt x="9456" y="0"/>
                        <a:pt x="0" y="9397"/>
                        <a:pt x="0" y="21135"/>
                      </a:cubicBezTo>
                      <a:cubicBezTo>
                        <a:pt x="0" y="32850"/>
                        <a:pt x="9464" y="42381"/>
                        <a:pt x="21172" y="4238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03" name="Grupo 702">
                <a:extLst>
                  <a:ext uri="{FF2B5EF4-FFF2-40B4-BE49-F238E27FC236}">
                    <a16:creationId xmlns:a16="http://schemas.microsoft.com/office/drawing/2014/main" id="{B3B592D5-A6F5-22C5-C7D3-6B4CFCAAF749}"/>
                  </a:ext>
                </a:extLst>
              </p:cNvPr>
              <p:cNvGrpSpPr/>
              <p:nvPr/>
            </p:nvGrpSpPr>
            <p:grpSpPr>
              <a:xfrm>
                <a:off x="1303579" y="1951152"/>
                <a:ext cx="618364" cy="176612"/>
                <a:chOff x="1303579" y="1951152"/>
                <a:chExt cx="618364" cy="176612"/>
              </a:xfrm>
              <a:grpFill/>
            </p:grpSpPr>
            <p:sp>
              <p:nvSpPr>
                <p:cNvPr id="660" name="Forma libre 659">
                  <a:extLst>
                    <a:ext uri="{FF2B5EF4-FFF2-40B4-BE49-F238E27FC236}">
                      <a16:creationId xmlns:a16="http://schemas.microsoft.com/office/drawing/2014/main" id="{27494FDB-2D2D-5426-DCBD-638FC5B21061}"/>
                    </a:ext>
                  </a:extLst>
                </p:cNvPr>
                <p:cNvSpPr/>
                <p:nvPr/>
              </p:nvSpPr>
              <p:spPr>
                <a:xfrm>
                  <a:off x="1303579" y="1951152"/>
                  <a:ext cx="50388" cy="50407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127 h 42374"/>
                    <a:gd name="connsiteX2" fmla="*/ 21179 w 42358"/>
                    <a:gd name="connsiteY2" fmla="*/ 0 h 42374"/>
                    <a:gd name="connsiteX3" fmla="*/ 0 w 42358"/>
                    <a:gd name="connsiteY3" fmla="*/ 21127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0" y="3284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1" name="Forma libre 660">
                  <a:extLst>
                    <a:ext uri="{FF2B5EF4-FFF2-40B4-BE49-F238E27FC236}">
                      <a16:creationId xmlns:a16="http://schemas.microsoft.com/office/drawing/2014/main" id="{5CC60805-299A-87F4-DE42-2299E6646776}"/>
                    </a:ext>
                  </a:extLst>
                </p:cNvPr>
                <p:cNvSpPr/>
                <p:nvPr/>
              </p:nvSpPr>
              <p:spPr>
                <a:xfrm>
                  <a:off x="1366707" y="1951152"/>
                  <a:ext cx="50389" cy="50407"/>
                </a:xfrm>
                <a:custGeom>
                  <a:avLst/>
                  <a:gdLst>
                    <a:gd name="connsiteX0" fmla="*/ 21142 w 42359"/>
                    <a:gd name="connsiteY0" fmla="*/ 42374 h 42374"/>
                    <a:gd name="connsiteX1" fmla="*/ 42359 w 42359"/>
                    <a:gd name="connsiteY1" fmla="*/ 21127 h 42374"/>
                    <a:gd name="connsiteX2" fmla="*/ 21142 w 42359"/>
                    <a:gd name="connsiteY2" fmla="*/ 0 h 42374"/>
                    <a:gd name="connsiteX3" fmla="*/ 0 w 42359"/>
                    <a:gd name="connsiteY3" fmla="*/ 21127 h 42374"/>
                    <a:gd name="connsiteX4" fmla="*/ 21142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42" y="42374"/>
                      </a:moveTo>
                      <a:cubicBezTo>
                        <a:pt x="32888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127"/>
                      </a:cubicBezTo>
                      <a:cubicBezTo>
                        <a:pt x="0" y="3284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2" name="Forma libre 661">
                  <a:extLst>
                    <a:ext uri="{FF2B5EF4-FFF2-40B4-BE49-F238E27FC236}">
                      <a16:creationId xmlns:a16="http://schemas.microsoft.com/office/drawing/2014/main" id="{02668DEC-86BA-8F67-FD44-5D9EDB8A063A}"/>
                    </a:ext>
                  </a:extLst>
                </p:cNvPr>
                <p:cNvSpPr/>
                <p:nvPr/>
              </p:nvSpPr>
              <p:spPr>
                <a:xfrm>
                  <a:off x="1429766" y="1951152"/>
                  <a:ext cx="50424" cy="50407"/>
                </a:xfrm>
                <a:custGeom>
                  <a:avLst/>
                  <a:gdLst>
                    <a:gd name="connsiteX0" fmla="*/ 21209 w 42388"/>
                    <a:gd name="connsiteY0" fmla="*/ 42374 h 42374"/>
                    <a:gd name="connsiteX1" fmla="*/ 42389 w 42388"/>
                    <a:gd name="connsiteY1" fmla="*/ 21127 h 42374"/>
                    <a:gd name="connsiteX2" fmla="*/ 21209 w 42388"/>
                    <a:gd name="connsiteY2" fmla="*/ 0 h 42374"/>
                    <a:gd name="connsiteX3" fmla="*/ 0 w 42388"/>
                    <a:gd name="connsiteY3" fmla="*/ 21127 h 42374"/>
                    <a:gd name="connsiteX4" fmla="*/ 21209 w 4238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4">
                      <a:moveTo>
                        <a:pt x="21209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-8" y="3284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3" name="Forma libre 662">
                  <a:extLst>
                    <a:ext uri="{FF2B5EF4-FFF2-40B4-BE49-F238E27FC236}">
                      <a16:creationId xmlns:a16="http://schemas.microsoft.com/office/drawing/2014/main" id="{3B5DF8EB-2A09-CF35-FEA1-9A5E0C942C96}"/>
                    </a:ext>
                  </a:extLst>
                </p:cNvPr>
                <p:cNvSpPr/>
                <p:nvPr/>
              </p:nvSpPr>
              <p:spPr>
                <a:xfrm>
                  <a:off x="1492895" y="1951152"/>
                  <a:ext cx="50425" cy="50407"/>
                </a:xfrm>
                <a:custGeom>
                  <a:avLst/>
                  <a:gdLst>
                    <a:gd name="connsiteX0" fmla="*/ 21210 w 42389"/>
                    <a:gd name="connsiteY0" fmla="*/ 42374 h 42374"/>
                    <a:gd name="connsiteX1" fmla="*/ 42389 w 42389"/>
                    <a:gd name="connsiteY1" fmla="*/ 21127 h 42374"/>
                    <a:gd name="connsiteX2" fmla="*/ 21210 w 42389"/>
                    <a:gd name="connsiteY2" fmla="*/ 0 h 42374"/>
                    <a:gd name="connsiteX3" fmla="*/ 0 w 42389"/>
                    <a:gd name="connsiteY3" fmla="*/ 21127 h 42374"/>
                    <a:gd name="connsiteX4" fmla="*/ 21210 w 4238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4">
                      <a:moveTo>
                        <a:pt x="21210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8" y="0"/>
                        <a:pt x="21210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0" y="32842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4" name="Forma libre 663">
                  <a:extLst>
                    <a:ext uri="{FF2B5EF4-FFF2-40B4-BE49-F238E27FC236}">
                      <a16:creationId xmlns:a16="http://schemas.microsoft.com/office/drawing/2014/main" id="{402E4718-1AAB-768E-36C8-2F544B7B10F4}"/>
                    </a:ext>
                  </a:extLst>
                </p:cNvPr>
                <p:cNvSpPr/>
                <p:nvPr/>
              </p:nvSpPr>
              <p:spPr>
                <a:xfrm>
                  <a:off x="1556025" y="1951152"/>
                  <a:ext cx="50380" cy="50407"/>
                </a:xfrm>
                <a:custGeom>
                  <a:avLst/>
                  <a:gdLst>
                    <a:gd name="connsiteX0" fmla="*/ 21172 w 42351"/>
                    <a:gd name="connsiteY0" fmla="*/ 42374 h 42374"/>
                    <a:gd name="connsiteX1" fmla="*/ 42351 w 42351"/>
                    <a:gd name="connsiteY1" fmla="*/ 21127 h 42374"/>
                    <a:gd name="connsiteX2" fmla="*/ 21172 w 42351"/>
                    <a:gd name="connsiteY2" fmla="*/ 0 h 42374"/>
                    <a:gd name="connsiteX3" fmla="*/ 0 w 42351"/>
                    <a:gd name="connsiteY3" fmla="*/ 21127 h 42374"/>
                    <a:gd name="connsiteX4" fmla="*/ 21172 w 42351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4">
                      <a:moveTo>
                        <a:pt x="21172" y="42374"/>
                      </a:moveTo>
                      <a:cubicBezTo>
                        <a:pt x="32857" y="42374"/>
                        <a:pt x="42351" y="32842"/>
                        <a:pt x="42351" y="21127"/>
                      </a:cubicBezTo>
                      <a:cubicBezTo>
                        <a:pt x="42351" y="9479"/>
                        <a:pt x="32850" y="0"/>
                        <a:pt x="21172" y="0"/>
                      </a:cubicBezTo>
                      <a:cubicBezTo>
                        <a:pt x="9456" y="0"/>
                        <a:pt x="0" y="9479"/>
                        <a:pt x="0" y="21127"/>
                      </a:cubicBezTo>
                      <a:cubicBezTo>
                        <a:pt x="0" y="32842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5" name="Forma libre 664">
                  <a:extLst>
                    <a:ext uri="{FF2B5EF4-FFF2-40B4-BE49-F238E27FC236}">
                      <a16:creationId xmlns:a16="http://schemas.microsoft.com/office/drawing/2014/main" id="{818C42A3-8A14-3811-9653-FCF0380D1F75}"/>
                    </a:ext>
                  </a:extLst>
                </p:cNvPr>
                <p:cNvSpPr/>
                <p:nvPr/>
              </p:nvSpPr>
              <p:spPr>
                <a:xfrm>
                  <a:off x="1619117" y="1951152"/>
                  <a:ext cx="50425" cy="50407"/>
                </a:xfrm>
                <a:custGeom>
                  <a:avLst/>
                  <a:gdLst>
                    <a:gd name="connsiteX0" fmla="*/ 21217 w 42389"/>
                    <a:gd name="connsiteY0" fmla="*/ 42374 h 42374"/>
                    <a:gd name="connsiteX1" fmla="*/ 42389 w 42389"/>
                    <a:gd name="connsiteY1" fmla="*/ 21127 h 42374"/>
                    <a:gd name="connsiteX2" fmla="*/ 21217 w 42389"/>
                    <a:gd name="connsiteY2" fmla="*/ 0 h 42374"/>
                    <a:gd name="connsiteX3" fmla="*/ 0 w 42389"/>
                    <a:gd name="connsiteY3" fmla="*/ 21127 h 42374"/>
                    <a:gd name="connsiteX4" fmla="*/ 21217 w 4238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4">
                      <a:moveTo>
                        <a:pt x="21217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8" y="0"/>
                        <a:pt x="21217" y="0"/>
                      </a:cubicBezTo>
                      <a:cubicBezTo>
                        <a:pt x="9502" y="0"/>
                        <a:pt x="0" y="9479"/>
                        <a:pt x="0" y="21127"/>
                      </a:cubicBezTo>
                      <a:cubicBezTo>
                        <a:pt x="-8" y="32842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6" name="Forma libre 665">
                  <a:extLst>
                    <a:ext uri="{FF2B5EF4-FFF2-40B4-BE49-F238E27FC236}">
                      <a16:creationId xmlns:a16="http://schemas.microsoft.com/office/drawing/2014/main" id="{DC140E5F-12B6-0977-8123-6270B28426B0}"/>
                    </a:ext>
                  </a:extLst>
                </p:cNvPr>
                <p:cNvSpPr/>
                <p:nvPr/>
              </p:nvSpPr>
              <p:spPr>
                <a:xfrm>
                  <a:off x="1682247" y="1951152"/>
                  <a:ext cx="50388" cy="50407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127 h 42374"/>
                    <a:gd name="connsiteX2" fmla="*/ 21179 w 42358"/>
                    <a:gd name="connsiteY2" fmla="*/ 0 h 42374"/>
                    <a:gd name="connsiteX3" fmla="*/ 0 w 42358"/>
                    <a:gd name="connsiteY3" fmla="*/ 21127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64" y="0"/>
                        <a:pt x="0" y="9479"/>
                        <a:pt x="0" y="21127"/>
                      </a:cubicBezTo>
                      <a:cubicBezTo>
                        <a:pt x="0" y="32842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7" name="Forma libre 666">
                  <a:extLst>
                    <a:ext uri="{FF2B5EF4-FFF2-40B4-BE49-F238E27FC236}">
                      <a16:creationId xmlns:a16="http://schemas.microsoft.com/office/drawing/2014/main" id="{2381A1F3-B215-326B-0372-0086FC2CF63B}"/>
                    </a:ext>
                  </a:extLst>
                </p:cNvPr>
                <p:cNvSpPr/>
                <p:nvPr/>
              </p:nvSpPr>
              <p:spPr>
                <a:xfrm>
                  <a:off x="1745331" y="1951152"/>
                  <a:ext cx="50389" cy="50407"/>
                </a:xfrm>
                <a:custGeom>
                  <a:avLst/>
                  <a:gdLst>
                    <a:gd name="connsiteX0" fmla="*/ 21180 w 42359"/>
                    <a:gd name="connsiteY0" fmla="*/ 42374 h 42374"/>
                    <a:gd name="connsiteX1" fmla="*/ 42359 w 42359"/>
                    <a:gd name="connsiteY1" fmla="*/ 21127 h 42374"/>
                    <a:gd name="connsiteX2" fmla="*/ 21180 w 42359"/>
                    <a:gd name="connsiteY2" fmla="*/ 0 h 42374"/>
                    <a:gd name="connsiteX3" fmla="*/ 0 w 42359"/>
                    <a:gd name="connsiteY3" fmla="*/ 21127 h 42374"/>
                    <a:gd name="connsiteX4" fmla="*/ 21180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80" y="42374"/>
                      </a:moveTo>
                      <a:cubicBezTo>
                        <a:pt x="3286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58" y="0"/>
                        <a:pt x="21180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0" y="32842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8" name="Forma libre 667">
                  <a:extLst>
                    <a:ext uri="{FF2B5EF4-FFF2-40B4-BE49-F238E27FC236}">
                      <a16:creationId xmlns:a16="http://schemas.microsoft.com/office/drawing/2014/main" id="{103002AE-05C0-FF84-8AAB-04073B03EE1E}"/>
                    </a:ext>
                  </a:extLst>
                </p:cNvPr>
                <p:cNvSpPr/>
                <p:nvPr/>
              </p:nvSpPr>
              <p:spPr>
                <a:xfrm>
                  <a:off x="1366707" y="2014220"/>
                  <a:ext cx="50389" cy="50433"/>
                </a:xfrm>
                <a:custGeom>
                  <a:avLst/>
                  <a:gdLst>
                    <a:gd name="connsiteX0" fmla="*/ 21142 w 42359"/>
                    <a:gd name="connsiteY0" fmla="*/ 42396 h 42396"/>
                    <a:gd name="connsiteX1" fmla="*/ 42359 w 42359"/>
                    <a:gd name="connsiteY1" fmla="*/ 21217 h 42396"/>
                    <a:gd name="connsiteX2" fmla="*/ 21142 w 42359"/>
                    <a:gd name="connsiteY2" fmla="*/ 0 h 42396"/>
                    <a:gd name="connsiteX3" fmla="*/ 0 w 42359"/>
                    <a:gd name="connsiteY3" fmla="*/ 21217 h 42396"/>
                    <a:gd name="connsiteX4" fmla="*/ 21142 w 42359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96">
                      <a:moveTo>
                        <a:pt x="21142" y="42396"/>
                      </a:moveTo>
                      <a:cubicBezTo>
                        <a:pt x="32888" y="42396"/>
                        <a:pt x="42359" y="32947"/>
                        <a:pt x="42359" y="21217"/>
                      </a:cubicBezTo>
                      <a:cubicBezTo>
                        <a:pt x="42359" y="9501"/>
                        <a:pt x="32888" y="0"/>
                        <a:pt x="21142" y="0"/>
                      </a:cubicBezTo>
                      <a:cubicBezTo>
                        <a:pt x="9457" y="0"/>
                        <a:pt x="0" y="9501"/>
                        <a:pt x="0" y="21217"/>
                      </a:cubicBezTo>
                      <a:cubicBezTo>
                        <a:pt x="0" y="32947"/>
                        <a:pt x="9464" y="42396"/>
                        <a:pt x="21142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69" name="Forma libre 668">
                  <a:extLst>
                    <a:ext uri="{FF2B5EF4-FFF2-40B4-BE49-F238E27FC236}">
                      <a16:creationId xmlns:a16="http://schemas.microsoft.com/office/drawing/2014/main" id="{1C39379B-10AA-4A48-FD87-C0D2918DAADD}"/>
                    </a:ext>
                  </a:extLst>
                </p:cNvPr>
                <p:cNvSpPr/>
                <p:nvPr/>
              </p:nvSpPr>
              <p:spPr>
                <a:xfrm>
                  <a:off x="1429766" y="2014220"/>
                  <a:ext cx="50424" cy="50433"/>
                </a:xfrm>
                <a:custGeom>
                  <a:avLst/>
                  <a:gdLst>
                    <a:gd name="connsiteX0" fmla="*/ 21209 w 42388"/>
                    <a:gd name="connsiteY0" fmla="*/ 42396 h 42396"/>
                    <a:gd name="connsiteX1" fmla="*/ 42389 w 42388"/>
                    <a:gd name="connsiteY1" fmla="*/ 21217 h 42396"/>
                    <a:gd name="connsiteX2" fmla="*/ 21209 w 42388"/>
                    <a:gd name="connsiteY2" fmla="*/ 0 h 42396"/>
                    <a:gd name="connsiteX3" fmla="*/ 0 w 42388"/>
                    <a:gd name="connsiteY3" fmla="*/ 21217 h 42396"/>
                    <a:gd name="connsiteX4" fmla="*/ 21209 w 42388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96">
                      <a:moveTo>
                        <a:pt x="21209" y="42396"/>
                      </a:moveTo>
                      <a:cubicBezTo>
                        <a:pt x="32895" y="42396"/>
                        <a:pt x="42389" y="32947"/>
                        <a:pt x="42389" y="21217"/>
                      </a:cubicBezTo>
                      <a:cubicBezTo>
                        <a:pt x="42389" y="9501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-8" y="32947"/>
                        <a:pt x="9494" y="42396"/>
                        <a:pt x="21209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0" name="Forma libre 669">
                  <a:extLst>
                    <a:ext uri="{FF2B5EF4-FFF2-40B4-BE49-F238E27FC236}">
                      <a16:creationId xmlns:a16="http://schemas.microsoft.com/office/drawing/2014/main" id="{B7FAD32E-C66A-62C5-1A1E-F43A9AC21C43}"/>
                    </a:ext>
                  </a:extLst>
                </p:cNvPr>
                <p:cNvSpPr/>
                <p:nvPr/>
              </p:nvSpPr>
              <p:spPr>
                <a:xfrm>
                  <a:off x="1492895" y="2014220"/>
                  <a:ext cx="50425" cy="50433"/>
                </a:xfrm>
                <a:custGeom>
                  <a:avLst/>
                  <a:gdLst>
                    <a:gd name="connsiteX0" fmla="*/ 21210 w 42389"/>
                    <a:gd name="connsiteY0" fmla="*/ 42396 h 42396"/>
                    <a:gd name="connsiteX1" fmla="*/ 42389 w 42389"/>
                    <a:gd name="connsiteY1" fmla="*/ 21217 h 42396"/>
                    <a:gd name="connsiteX2" fmla="*/ 21210 w 42389"/>
                    <a:gd name="connsiteY2" fmla="*/ 0 h 42396"/>
                    <a:gd name="connsiteX3" fmla="*/ 0 w 42389"/>
                    <a:gd name="connsiteY3" fmla="*/ 21217 h 42396"/>
                    <a:gd name="connsiteX4" fmla="*/ 21210 w 42389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96">
                      <a:moveTo>
                        <a:pt x="21210" y="42396"/>
                      </a:moveTo>
                      <a:cubicBezTo>
                        <a:pt x="32895" y="42396"/>
                        <a:pt x="42389" y="32947"/>
                        <a:pt x="42389" y="21217"/>
                      </a:cubicBezTo>
                      <a:cubicBezTo>
                        <a:pt x="42389" y="9501"/>
                        <a:pt x="32888" y="0"/>
                        <a:pt x="21210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0" y="32947"/>
                        <a:pt x="9494" y="42396"/>
                        <a:pt x="21210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1" name="Forma libre 670">
                  <a:extLst>
                    <a:ext uri="{FF2B5EF4-FFF2-40B4-BE49-F238E27FC236}">
                      <a16:creationId xmlns:a16="http://schemas.microsoft.com/office/drawing/2014/main" id="{22D29A82-46A7-5D06-E498-722FBA490A62}"/>
                    </a:ext>
                  </a:extLst>
                </p:cNvPr>
                <p:cNvSpPr/>
                <p:nvPr/>
              </p:nvSpPr>
              <p:spPr>
                <a:xfrm>
                  <a:off x="1556025" y="2014220"/>
                  <a:ext cx="50380" cy="50433"/>
                </a:xfrm>
                <a:custGeom>
                  <a:avLst/>
                  <a:gdLst>
                    <a:gd name="connsiteX0" fmla="*/ 21172 w 42351"/>
                    <a:gd name="connsiteY0" fmla="*/ 42396 h 42396"/>
                    <a:gd name="connsiteX1" fmla="*/ 42351 w 42351"/>
                    <a:gd name="connsiteY1" fmla="*/ 21217 h 42396"/>
                    <a:gd name="connsiteX2" fmla="*/ 21172 w 42351"/>
                    <a:gd name="connsiteY2" fmla="*/ 0 h 42396"/>
                    <a:gd name="connsiteX3" fmla="*/ 0 w 42351"/>
                    <a:gd name="connsiteY3" fmla="*/ 21217 h 42396"/>
                    <a:gd name="connsiteX4" fmla="*/ 21172 w 42351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96">
                      <a:moveTo>
                        <a:pt x="21172" y="42396"/>
                      </a:moveTo>
                      <a:cubicBezTo>
                        <a:pt x="32857" y="42396"/>
                        <a:pt x="42351" y="32947"/>
                        <a:pt x="42351" y="21217"/>
                      </a:cubicBezTo>
                      <a:cubicBezTo>
                        <a:pt x="42351" y="9501"/>
                        <a:pt x="32850" y="0"/>
                        <a:pt x="21172" y="0"/>
                      </a:cubicBezTo>
                      <a:cubicBezTo>
                        <a:pt x="9456" y="0"/>
                        <a:pt x="0" y="9501"/>
                        <a:pt x="0" y="21217"/>
                      </a:cubicBezTo>
                      <a:cubicBezTo>
                        <a:pt x="0" y="32947"/>
                        <a:pt x="9464" y="42396"/>
                        <a:pt x="21172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2" name="Forma libre 671">
                  <a:extLst>
                    <a:ext uri="{FF2B5EF4-FFF2-40B4-BE49-F238E27FC236}">
                      <a16:creationId xmlns:a16="http://schemas.microsoft.com/office/drawing/2014/main" id="{D2385FEC-54B1-B5C7-248F-328602C871EF}"/>
                    </a:ext>
                  </a:extLst>
                </p:cNvPr>
                <p:cNvSpPr/>
                <p:nvPr/>
              </p:nvSpPr>
              <p:spPr>
                <a:xfrm>
                  <a:off x="1619117" y="2014220"/>
                  <a:ext cx="50425" cy="50433"/>
                </a:xfrm>
                <a:custGeom>
                  <a:avLst/>
                  <a:gdLst>
                    <a:gd name="connsiteX0" fmla="*/ 21217 w 42389"/>
                    <a:gd name="connsiteY0" fmla="*/ 42396 h 42396"/>
                    <a:gd name="connsiteX1" fmla="*/ 42389 w 42389"/>
                    <a:gd name="connsiteY1" fmla="*/ 21217 h 42396"/>
                    <a:gd name="connsiteX2" fmla="*/ 21217 w 42389"/>
                    <a:gd name="connsiteY2" fmla="*/ 0 h 42396"/>
                    <a:gd name="connsiteX3" fmla="*/ 0 w 42389"/>
                    <a:gd name="connsiteY3" fmla="*/ 21217 h 42396"/>
                    <a:gd name="connsiteX4" fmla="*/ 21217 w 42389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96">
                      <a:moveTo>
                        <a:pt x="21217" y="42396"/>
                      </a:moveTo>
                      <a:cubicBezTo>
                        <a:pt x="32895" y="42396"/>
                        <a:pt x="42389" y="32947"/>
                        <a:pt x="42389" y="21217"/>
                      </a:cubicBezTo>
                      <a:cubicBezTo>
                        <a:pt x="42389" y="9501"/>
                        <a:pt x="32888" y="0"/>
                        <a:pt x="21217" y="0"/>
                      </a:cubicBezTo>
                      <a:cubicBezTo>
                        <a:pt x="9502" y="0"/>
                        <a:pt x="0" y="9501"/>
                        <a:pt x="0" y="21217"/>
                      </a:cubicBezTo>
                      <a:cubicBezTo>
                        <a:pt x="-8" y="32947"/>
                        <a:pt x="9494" y="42396"/>
                        <a:pt x="21217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3" name="Forma libre 672">
                  <a:extLst>
                    <a:ext uri="{FF2B5EF4-FFF2-40B4-BE49-F238E27FC236}">
                      <a16:creationId xmlns:a16="http://schemas.microsoft.com/office/drawing/2014/main" id="{9B60C211-6D74-142E-9741-AD3A16DA6302}"/>
                    </a:ext>
                  </a:extLst>
                </p:cNvPr>
                <p:cNvSpPr/>
                <p:nvPr/>
              </p:nvSpPr>
              <p:spPr>
                <a:xfrm>
                  <a:off x="1682247" y="2014220"/>
                  <a:ext cx="50388" cy="50433"/>
                </a:xfrm>
                <a:custGeom>
                  <a:avLst/>
                  <a:gdLst>
                    <a:gd name="connsiteX0" fmla="*/ 21179 w 42358"/>
                    <a:gd name="connsiteY0" fmla="*/ 42396 h 42396"/>
                    <a:gd name="connsiteX1" fmla="*/ 42359 w 42358"/>
                    <a:gd name="connsiteY1" fmla="*/ 21217 h 42396"/>
                    <a:gd name="connsiteX2" fmla="*/ 21179 w 42358"/>
                    <a:gd name="connsiteY2" fmla="*/ 0 h 42396"/>
                    <a:gd name="connsiteX3" fmla="*/ 0 w 42358"/>
                    <a:gd name="connsiteY3" fmla="*/ 21217 h 42396"/>
                    <a:gd name="connsiteX4" fmla="*/ 21179 w 42358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96">
                      <a:moveTo>
                        <a:pt x="21179" y="42396"/>
                      </a:moveTo>
                      <a:cubicBezTo>
                        <a:pt x="32895" y="42396"/>
                        <a:pt x="42359" y="32947"/>
                        <a:pt x="42359" y="21217"/>
                      </a:cubicBezTo>
                      <a:cubicBezTo>
                        <a:pt x="42359" y="9501"/>
                        <a:pt x="32887" y="0"/>
                        <a:pt x="21179" y="0"/>
                      </a:cubicBezTo>
                      <a:cubicBezTo>
                        <a:pt x="9464" y="0"/>
                        <a:pt x="0" y="9501"/>
                        <a:pt x="0" y="21217"/>
                      </a:cubicBezTo>
                      <a:cubicBezTo>
                        <a:pt x="0" y="32947"/>
                        <a:pt x="9456" y="42396"/>
                        <a:pt x="21179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4" name="Forma libre 673">
                  <a:extLst>
                    <a:ext uri="{FF2B5EF4-FFF2-40B4-BE49-F238E27FC236}">
                      <a16:creationId xmlns:a16="http://schemas.microsoft.com/office/drawing/2014/main" id="{0CB27BC5-A4DA-E89C-0427-771CF005B14D}"/>
                    </a:ext>
                  </a:extLst>
                </p:cNvPr>
                <p:cNvSpPr/>
                <p:nvPr/>
              </p:nvSpPr>
              <p:spPr>
                <a:xfrm>
                  <a:off x="1745331" y="2014220"/>
                  <a:ext cx="50389" cy="50433"/>
                </a:xfrm>
                <a:custGeom>
                  <a:avLst/>
                  <a:gdLst>
                    <a:gd name="connsiteX0" fmla="*/ 21180 w 42359"/>
                    <a:gd name="connsiteY0" fmla="*/ 42396 h 42396"/>
                    <a:gd name="connsiteX1" fmla="*/ 42359 w 42359"/>
                    <a:gd name="connsiteY1" fmla="*/ 21217 h 42396"/>
                    <a:gd name="connsiteX2" fmla="*/ 21180 w 42359"/>
                    <a:gd name="connsiteY2" fmla="*/ 0 h 42396"/>
                    <a:gd name="connsiteX3" fmla="*/ 0 w 42359"/>
                    <a:gd name="connsiteY3" fmla="*/ 21217 h 42396"/>
                    <a:gd name="connsiteX4" fmla="*/ 21180 w 42359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96">
                      <a:moveTo>
                        <a:pt x="21180" y="42396"/>
                      </a:moveTo>
                      <a:cubicBezTo>
                        <a:pt x="32865" y="42396"/>
                        <a:pt x="42359" y="32947"/>
                        <a:pt x="42359" y="21217"/>
                      </a:cubicBezTo>
                      <a:cubicBezTo>
                        <a:pt x="42359" y="9501"/>
                        <a:pt x="32858" y="0"/>
                        <a:pt x="21180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0" y="32947"/>
                        <a:pt x="9502" y="42396"/>
                        <a:pt x="21180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5" name="Forma libre 674">
                  <a:extLst>
                    <a:ext uri="{FF2B5EF4-FFF2-40B4-BE49-F238E27FC236}">
                      <a16:creationId xmlns:a16="http://schemas.microsoft.com/office/drawing/2014/main" id="{38222E62-8D2B-7374-9A37-0FE889ABDF5E}"/>
                    </a:ext>
                  </a:extLst>
                </p:cNvPr>
                <p:cNvSpPr/>
                <p:nvPr/>
              </p:nvSpPr>
              <p:spPr>
                <a:xfrm>
                  <a:off x="1808434" y="2014220"/>
                  <a:ext cx="50424" cy="50433"/>
                </a:xfrm>
                <a:custGeom>
                  <a:avLst/>
                  <a:gdLst>
                    <a:gd name="connsiteX0" fmla="*/ 21209 w 42388"/>
                    <a:gd name="connsiteY0" fmla="*/ 42396 h 42396"/>
                    <a:gd name="connsiteX1" fmla="*/ 42389 w 42388"/>
                    <a:gd name="connsiteY1" fmla="*/ 21217 h 42396"/>
                    <a:gd name="connsiteX2" fmla="*/ 21209 w 42388"/>
                    <a:gd name="connsiteY2" fmla="*/ 0 h 42396"/>
                    <a:gd name="connsiteX3" fmla="*/ 0 w 42388"/>
                    <a:gd name="connsiteY3" fmla="*/ 21217 h 42396"/>
                    <a:gd name="connsiteX4" fmla="*/ 21209 w 42388"/>
                    <a:gd name="connsiteY4" fmla="*/ 42396 h 42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96">
                      <a:moveTo>
                        <a:pt x="21209" y="42396"/>
                      </a:moveTo>
                      <a:cubicBezTo>
                        <a:pt x="32895" y="42396"/>
                        <a:pt x="42389" y="32947"/>
                        <a:pt x="42389" y="21217"/>
                      </a:cubicBezTo>
                      <a:cubicBezTo>
                        <a:pt x="42389" y="9501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-8" y="32947"/>
                        <a:pt x="9494" y="42396"/>
                        <a:pt x="21209" y="4239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6" name="Forma libre 675">
                  <a:extLst>
                    <a:ext uri="{FF2B5EF4-FFF2-40B4-BE49-F238E27FC236}">
                      <a16:creationId xmlns:a16="http://schemas.microsoft.com/office/drawing/2014/main" id="{D05EBC81-826F-F09E-0C3D-010CA73B66CA}"/>
                    </a:ext>
                  </a:extLst>
                </p:cNvPr>
                <p:cNvSpPr/>
                <p:nvPr/>
              </p:nvSpPr>
              <p:spPr>
                <a:xfrm>
                  <a:off x="1429766" y="2077420"/>
                  <a:ext cx="50424" cy="50344"/>
                </a:xfrm>
                <a:custGeom>
                  <a:avLst/>
                  <a:gdLst>
                    <a:gd name="connsiteX0" fmla="*/ 21209 w 42388"/>
                    <a:gd name="connsiteY0" fmla="*/ 42321 h 42321"/>
                    <a:gd name="connsiteX1" fmla="*/ 42389 w 42388"/>
                    <a:gd name="connsiteY1" fmla="*/ 21127 h 42321"/>
                    <a:gd name="connsiteX2" fmla="*/ 21209 w 42388"/>
                    <a:gd name="connsiteY2" fmla="*/ 0 h 42321"/>
                    <a:gd name="connsiteX3" fmla="*/ 0 w 42388"/>
                    <a:gd name="connsiteY3" fmla="*/ 21127 h 42321"/>
                    <a:gd name="connsiteX4" fmla="*/ 21209 w 4238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21">
                      <a:moveTo>
                        <a:pt x="21209" y="42321"/>
                      </a:moveTo>
                      <a:cubicBezTo>
                        <a:pt x="32895" y="42321"/>
                        <a:pt x="42389" y="32842"/>
                        <a:pt x="42389" y="21127"/>
                      </a:cubicBezTo>
                      <a:cubicBezTo>
                        <a:pt x="42389" y="9389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-8" y="32842"/>
                        <a:pt x="9494" y="42321"/>
                        <a:pt x="2120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7" name="Forma libre 676">
                  <a:extLst>
                    <a:ext uri="{FF2B5EF4-FFF2-40B4-BE49-F238E27FC236}">
                      <a16:creationId xmlns:a16="http://schemas.microsoft.com/office/drawing/2014/main" id="{6D64A8BB-2E67-05D8-7DFF-0F70C220BA75}"/>
                    </a:ext>
                  </a:extLst>
                </p:cNvPr>
                <p:cNvSpPr/>
                <p:nvPr/>
              </p:nvSpPr>
              <p:spPr>
                <a:xfrm>
                  <a:off x="1492895" y="2077420"/>
                  <a:ext cx="50425" cy="50344"/>
                </a:xfrm>
                <a:custGeom>
                  <a:avLst/>
                  <a:gdLst>
                    <a:gd name="connsiteX0" fmla="*/ 21210 w 42389"/>
                    <a:gd name="connsiteY0" fmla="*/ 42321 h 42321"/>
                    <a:gd name="connsiteX1" fmla="*/ 42389 w 42389"/>
                    <a:gd name="connsiteY1" fmla="*/ 21127 h 42321"/>
                    <a:gd name="connsiteX2" fmla="*/ 21210 w 42389"/>
                    <a:gd name="connsiteY2" fmla="*/ 0 h 42321"/>
                    <a:gd name="connsiteX3" fmla="*/ 0 w 42389"/>
                    <a:gd name="connsiteY3" fmla="*/ 21127 h 42321"/>
                    <a:gd name="connsiteX4" fmla="*/ 21210 w 4238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21">
                      <a:moveTo>
                        <a:pt x="21210" y="42321"/>
                      </a:moveTo>
                      <a:cubicBezTo>
                        <a:pt x="32895" y="42321"/>
                        <a:pt x="42389" y="32842"/>
                        <a:pt x="42389" y="21127"/>
                      </a:cubicBezTo>
                      <a:cubicBezTo>
                        <a:pt x="42389" y="9389"/>
                        <a:pt x="32888" y="0"/>
                        <a:pt x="21210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0" y="32842"/>
                        <a:pt x="9494" y="42321"/>
                        <a:pt x="21210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8" name="Forma libre 677">
                  <a:extLst>
                    <a:ext uri="{FF2B5EF4-FFF2-40B4-BE49-F238E27FC236}">
                      <a16:creationId xmlns:a16="http://schemas.microsoft.com/office/drawing/2014/main" id="{00EE94AA-F795-6D00-C47F-1C287A06E0DD}"/>
                    </a:ext>
                  </a:extLst>
                </p:cNvPr>
                <p:cNvSpPr/>
                <p:nvPr/>
              </p:nvSpPr>
              <p:spPr>
                <a:xfrm>
                  <a:off x="1556025" y="2077420"/>
                  <a:ext cx="50380" cy="50344"/>
                </a:xfrm>
                <a:custGeom>
                  <a:avLst/>
                  <a:gdLst>
                    <a:gd name="connsiteX0" fmla="*/ 21172 w 42351"/>
                    <a:gd name="connsiteY0" fmla="*/ 42321 h 42321"/>
                    <a:gd name="connsiteX1" fmla="*/ 42351 w 42351"/>
                    <a:gd name="connsiteY1" fmla="*/ 21127 h 42321"/>
                    <a:gd name="connsiteX2" fmla="*/ 21172 w 42351"/>
                    <a:gd name="connsiteY2" fmla="*/ 0 h 42321"/>
                    <a:gd name="connsiteX3" fmla="*/ 0 w 42351"/>
                    <a:gd name="connsiteY3" fmla="*/ 21127 h 42321"/>
                    <a:gd name="connsiteX4" fmla="*/ 21172 w 42351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21">
                      <a:moveTo>
                        <a:pt x="21172" y="42321"/>
                      </a:moveTo>
                      <a:cubicBezTo>
                        <a:pt x="32857" y="42321"/>
                        <a:pt x="42351" y="32842"/>
                        <a:pt x="42351" y="21127"/>
                      </a:cubicBezTo>
                      <a:cubicBezTo>
                        <a:pt x="42351" y="9389"/>
                        <a:pt x="32850" y="0"/>
                        <a:pt x="21172" y="0"/>
                      </a:cubicBezTo>
                      <a:cubicBezTo>
                        <a:pt x="9456" y="0"/>
                        <a:pt x="0" y="9397"/>
                        <a:pt x="0" y="21127"/>
                      </a:cubicBezTo>
                      <a:cubicBezTo>
                        <a:pt x="0" y="32842"/>
                        <a:pt x="9464" y="42321"/>
                        <a:pt x="21172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79" name="Forma libre 678">
                  <a:extLst>
                    <a:ext uri="{FF2B5EF4-FFF2-40B4-BE49-F238E27FC236}">
                      <a16:creationId xmlns:a16="http://schemas.microsoft.com/office/drawing/2014/main" id="{0513901D-BFD1-9F28-5B97-1D6064277605}"/>
                    </a:ext>
                  </a:extLst>
                </p:cNvPr>
                <p:cNvSpPr/>
                <p:nvPr/>
              </p:nvSpPr>
              <p:spPr>
                <a:xfrm>
                  <a:off x="1619117" y="2077420"/>
                  <a:ext cx="50425" cy="50344"/>
                </a:xfrm>
                <a:custGeom>
                  <a:avLst/>
                  <a:gdLst>
                    <a:gd name="connsiteX0" fmla="*/ 21217 w 42389"/>
                    <a:gd name="connsiteY0" fmla="*/ 42321 h 42321"/>
                    <a:gd name="connsiteX1" fmla="*/ 42389 w 42389"/>
                    <a:gd name="connsiteY1" fmla="*/ 21127 h 42321"/>
                    <a:gd name="connsiteX2" fmla="*/ 21217 w 42389"/>
                    <a:gd name="connsiteY2" fmla="*/ 0 h 42321"/>
                    <a:gd name="connsiteX3" fmla="*/ 0 w 42389"/>
                    <a:gd name="connsiteY3" fmla="*/ 21127 h 42321"/>
                    <a:gd name="connsiteX4" fmla="*/ 21217 w 4238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21">
                      <a:moveTo>
                        <a:pt x="21217" y="42321"/>
                      </a:moveTo>
                      <a:cubicBezTo>
                        <a:pt x="32895" y="42321"/>
                        <a:pt x="42389" y="32842"/>
                        <a:pt x="42389" y="21127"/>
                      </a:cubicBezTo>
                      <a:cubicBezTo>
                        <a:pt x="42389" y="9389"/>
                        <a:pt x="32888" y="0"/>
                        <a:pt x="21217" y="0"/>
                      </a:cubicBezTo>
                      <a:cubicBezTo>
                        <a:pt x="9502" y="0"/>
                        <a:pt x="0" y="9397"/>
                        <a:pt x="0" y="21127"/>
                      </a:cubicBezTo>
                      <a:cubicBezTo>
                        <a:pt x="-8" y="32842"/>
                        <a:pt x="9494" y="42321"/>
                        <a:pt x="21217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0" name="Forma libre 679">
                  <a:extLst>
                    <a:ext uri="{FF2B5EF4-FFF2-40B4-BE49-F238E27FC236}">
                      <a16:creationId xmlns:a16="http://schemas.microsoft.com/office/drawing/2014/main" id="{08CBA481-9164-5BD5-1504-7BDE1FBAA46D}"/>
                    </a:ext>
                  </a:extLst>
                </p:cNvPr>
                <p:cNvSpPr/>
                <p:nvPr/>
              </p:nvSpPr>
              <p:spPr>
                <a:xfrm>
                  <a:off x="1682247" y="2077420"/>
                  <a:ext cx="50388" cy="50344"/>
                </a:xfrm>
                <a:custGeom>
                  <a:avLst/>
                  <a:gdLst>
                    <a:gd name="connsiteX0" fmla="*/ 21179 w 42358"/>
                    <a:gd name="connsiteY0" fmla="*/ 42321 h 42321"/>
                    <a:gd name="connsiteX1" fmla="*/ 42359 w 42358"/>
                    <a:gd name="connsiteY1" fmla="*/ 21127 h 42321"/>
                    <a:gd name="connsiteX2" fmla="*/ 21179 w 42358"/>
                    <a:gd name="connsiteY2" fmla="*/ 0 h 42321"/>
                    <a:gd name="connsiteX3" fmla="*/ 0 w 42358"/>
                    <a:gd name="connsiteY3" fmla="*/ 21127 h 42321"/>
                    <a:gd name="connsiteX4" fmla="*/ 21179 w 4235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1">
                      <a:moveTo>
                        <a:pt x="21179" y="42321"/>
                      </a:moveTo>
                      <a:cubicBezTo>
                        <a:pt x="32895" y="42321"/>
                        <a:pt x="42359" y="32842"/>
                        <a:pt x="42359" y="21127"/>
                      </a:cubicBezTo>
                      <a:cubicBezTo>
                        <a:pt x="42359" y="9389"/>
                        <a:pt x="32887" y="0"/>
                        <a:pt x="21179" y="0"/>
                      </a:cubicBezTo>
                      <a:cubicBezTo>
                        <a:pt x="9464" y="0"/>
                        <a:pt x="0" y="9397"/>
                        <a:pt x="0" y="21127"/>
                      </a:cubicBezTo>
                      <a:cubicBezTo>
                        <a:pt x="0" y="32842"/>
                        <a:pt x="9456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1" name="Forma libre 680">
                  <a:extLst>
                    <a:ext uri="{FF2B5EF4-FFF2-40B4-BE49-F238E27FC236}">
                      <a16:creationId xmlns:a16="http://schemas.microsoft.com/office/drawing/2014/main" id="{13320CEC-766F-4307-AC41-8402B3891353}"/>
                    </a:ext>
                  </a:extLst>
                </p:cNvPr>
                <p:cNvSpPr/>
                <p:nvPr/>
              </p:nvSpPr>
              <p:spPr>
                <a:xfrm>
                  <a:off x="1745331" y="2077420"/>
                  <a:ext cx="50389" cy="50344"/>
                </a:xfrm>
                <a:custGeom>
                  <a:avLst/>
                  <a:gdLst>
                    <a:gd name="connsiteX0" fmla="*/ 21180 w 42359"/>
                    <a:gd name="connsiteY0" fmla="*/ 42321 h 42321"/>
                    <a:gd name="connsiteX1" fmla="*/ 42359 w 42359"/>
                    <a:gd name="connsiteY1" fmla="*/ 21127 h 42321"/>
                    <a:gd name="connsiteX2" fmla="*/ 21180 w 42359"/>
                    <a:gd name="connsiteY2" fmla="*/ 0 h 42321"/>
                    <a:gd name="connsiteX3" fmla="*/ 0 w 42359"/>
                    <a:gd name="connsiteY3" fmla="*/ 21127 h 42321"/>
                    <a:gd name="connsiteX4" fmla="*/ 21180 w 4235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21">
                      <a:moveTo>
                        <a:pt x="21180" y="42321"/>
                      </a:moveTo>
                      <a:cubicBezTo>
                        <a:pt x="32865" y="42321"/>
                        <a:pt x="42359" y="32842"/>
                        <a:pt x="42359" y="21127"/>
                      </a:cubicBezTo>
                      <a:cubicBezTo>
                        <a:pt x="42359" y="9389"/>
                        <a:pt x="32858" y="0"/>
                        <a:pt x="21180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0" y="32842"/>
                        <a:pt x="9502" y="42321"/>
                        <a:pt x="21180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2" name="Forma libre 681">
                  <a:extLst>
                    <a:ext uri="{FF2B5EF4-FFF2-40B4-BE49-F238E27FC236}">
                      <a16:creationId xmlns:a16="http://schemas.microsoft.com/office/drawing/2014/main" id="{2DA066CD-A7A2-4B75-8A10-16E29B40A7F7}"/>
                    </a:ext>
                  </a:extLst>
                </p:cNvPr>
                <p:cNvSpPr/>
                <p:nvPr/>
              </p:nvSpPr>
              <p:spPr>
                <a:xfrm>
                  <a:off x="1808434" y="2077420"/>
                  <a:ext cx="50424" cy="50344"/>
                </a:xfrm>
                <a:custGeom>
                  <a:avLst/>
                  <a:gdLst>
                    <a:gd name="connsiteX0" fmla="*/ 21209 w 42388"/>
                    <a:gd name="connsiteY0" fmla="*/ 42321 h 42321"/>
                    <a:gd name="connsiteX1" fmla="*/ 42389 w 42388"/>
                    <a:gd name="connsiteY1" fmla="*/ 21127 h 42321"/>
                    <a:gd name="connsiteX2" fmla="*/ 21209 w 42388"/>
                    <a:gd name="connsiteY2" fmla="*/ 0 h 42321"/>
                    <a:gd name="connsiteX3" fmla="*/ 0 w 42388"/>
                    <a:gd name="connsiteY3" fmla="*/ 21127 h 42321"/>
                    <a:gd name="connsiteX4" fmla="*/ 21209 w 4238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21">
                      <a:moveTo>
                        <a:pt x="21209" y="42321"/>
                      </a:moveTo>
                      <a:cubicBezTo>
                        <a:pt x="32895" y="42321"/>
                        <a:pt x="42389" y="32842"/>
                        <a:pt x="42389" y="21127"/>
                      </a:cubicBezTo>
                      <a:cubicBezTo>
                        <a:pt x="42389" y="9389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-8" y="32842"/>
                        <a:pt x="9494" y="42321"/>
                        <a:pt x="2120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3" name="Forma libre 682">
                  <a:extLst>
                    <a:ext uri="{FF2B5EF4-FFF2-40B4-BE49-F238E27FC236}">
                      <a16:creationId xmlns:a16="http://schemas.microsoft.com/office/drawing/2014/main" id="{825CA4BA-9C1A-0E88-EE24-AFBE73E29C71}"/>
                    </a:ext>
                  </a:extLst>
                </p:cNvPr>
                <p:cNvSpPr/>
                <p:nvPr/>
              </p:nvSpPr>
              <p:spPr>
                <a:xfrm>
                  <a:off x="1871563" y="2077420"/>
                  <a:ext cx="50380" cy="50344"/>
                </a:xfrm>
                <a:custGeom>
                  <a:avLst/>
                  <a:gdLst>
                    <a:gd name="connsiteX0" fmla="*/ 21179 w 42351"/>
                    <a:gd name="connsiteY0" fmla="*/ 42321 h 42321"/>
                    <a:gd name="connsiteX1" fmla="*/ 42351 w 42351"/>
                    <a:gd name="connsiteY1" fmla="*/ 21127 h 42321"/>
                    <a:gd name="connsiteX2" fmla="*/ 21179 w 42351"/>
                    <a:gd name="connsiteY2" fmla="*/ 0 h 42321"/>
                    <a:gd name="connsiteX3" fmla="*/ 0 w 42351"/>
                    <a:gd name="connsiteY3" fmla="*/ 21127 h 42321"/>
                    <a:gd name="connsiteX4" fmla="*/ 21179 w 42351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21">
                      <a:moveTo>
                        <a:pt x="21179" y="42321"/>
                      </a:moveTo>
                      <a:cubicBezTo>
                        <a:pt x="32857" y="42321"/>
                        <a:pt x="42351" y="32842"/>
                        <a:pt x="42351" y="21127"/>
                      </a:cubicBezTo>
                      <a:cubicBezTo>
                        <a:pt x="42351" y="9389"/>
                        <a:pt x="32850" y="0"/>
                        <a:pt x="21179" y="0"/>
                      </a:cubicBezTo>
                      <a:cubicBezTo>
                        <a:pt x="9494" y="0"/>
                        <a:pt x="0" y="9397"/>
                        <a:pt x="0" y="21127"/>
                      </a:cubicBezTo>
                      <a:cubicBezTo>
                        <a:pt x="0" y="32842"/>
                        <a:pt x="9494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</p:grpSp>
          <p:grpSp>
            <p:nvGrpSpPr>
              <p:cNvPr id="704" name="Grupo 703">
                <a:extLst>
                  <a:ext uri="{FF2B5EF4-FFF2-40B4-BE49-F238E27FC236}">
                    <a16:creationId xmlns:a16="http://schemas.microsoft.com/office/drawing/2014/main" id="{6D65C25A-BD08-BC20-03B1-F8DA5E86BAB4}"/>
                  </a:ext>
                </a:extLst>
              </p:cNvPr>
              <p:cNvGrpSpPr/>
              <p:nvPr/>
            </p:nvGrpSpPr>
            <p:grpSpPr>
              <a:xfrm>
                <a:off x="1556025" y="2140478"/>
                <a:ext cx="365918" cy="239705"/>
                <a:chOff x="1556025" y="2140478"/>
                <a:chExt cx="365918" cy="239705"/>
              </a:xfrm>
              <a:grpFill/>
            </p:grpSpPr>
            <p:sp>
              <p:nvSpPr>
                <p:cNvPr id="684" name="Forma libre 683">
                  <a:extLst>
                    <a:ext uri="{FF2B5EF4-FFF2-40B4-BE49-F238E27FC236}">
                      <a16:creationId xmlns:a16="http://schemas.microsoft.com/office/drawing/2014/main" id="{D19D1A98-2A1A-691E-9FDE-2A9FFF15E94B}"/>
                    </a:ext>
                  </a:extLst>
                </p:cNvPr>
                <p:cNvSpPr/>
                <p:nvPr/>
              </p:nvSpPr>
              <p:spPr>
                <a:xfrm>
                  <a:off x="1556025" y="2140478"/>
                  <a:ext cx="50380" cy="50370"/>
                </a:xfrm>
                <a:custGeom>
                  <a:avLst/>
                  <a:gdLst>
                    <a:gd name="connsiteX0" fmla="*/ 21172 w 42351"/>
                    <a:gd name="connsiteY0" fmla="*/ 42344 h 42343"/>
                    <a:gd name="connsiteX1" fmla="*/ 42351 w 42351"/>
                    <a:gd name="connsiteY1" fmla="*/ 21217 h 42343"/>
                    <a:gd name="connsiteX2" fmla="*/ 21172 w 42351"/>
                    <a:gd name="connsiteY2" fmla="*/ 0 h 42343"/>
                    <a:gd name="connsiteX3" fmla="*/ 0 w 42351"/>
                    <a:gd name="connsiteY3" fmla="*/ 21217 h 42343"/>
                    <a:gd name="connsiteX4" fmla="*/ 21172 w 42351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43">
                      <a:moveTo>
                        <a:pt x="21172" y="42344"/>
                      </a:moveTo>
                      <a:cubicBezTo>
                        <a:pt x="32857" y="42344"/>
                        <a:pt x="42351" y="32850"/>
                        <a:pt x="42351" y="21217"/>
                      </a:cubicBezTo>
                      <a:cubicBezTo>
                        <a:pt x="42351" y="9486"/>
                        <a:pt x="32850" y="0"/>
                        <a:pt x="21172" y="0"/>
                      </a:cubicBezTo>
                      <a:cubicBezTo>
                        <a:pt x="9456" y="0"/>
                        <a:pt x="0" y="9479"/>
                        <a:pt x="0" y="21217"/>
                      </a:cubicBezTo>
                      <a:cubicBezTo>
                        <a:pt x="0" y="32850"/>
                        <a:pt x="9464" y="42344"/>
                        <a:pt x="21172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5" name="Forma libre 684">
                  <a:extLst>
                    <a:ext uri="{FF2B5EF4-FFF2-40B4-BE49-F238E27FC236}">
                      <a16:creationId xmlns:a16="http://schemas.microsoft.com/office/drawing/2014/main" id="{EB6F280D-0ED5-6A3C-C0B7-7F8452EAC9D7}"/>
                    </a:ext>
                  </a:extLst>
                </p:cNvPr>
                <p:cNvSpPr/>
                <p:nvPr/>
              </p:nvSpPr>
              <p:spPr>
                <a:xfrm>
                  <a:off x="1619117" y="2140478"/>
                  <a:ext cx="50425" cy="50370"/>
                </a:xfrm>
                <a:custGeom>
                  <a:avLst/>
                  <a:gdLst>
                    <a:gd name="connsiteX0" fmla="*/ 21217 w 42389"/>
                    <a:gd name="connsiteY0" fmla="*/ 42344 h 42343"/>
                    <a:gd name="connsiteX1" fmla="*/ 42389 w 42389"/>
                    <a:gd name="connsiteY1" fmla="*/ 21217 h 42343"/>
                    <a:gd name="connsiteX2" fmla="*/ 21217 w 42389"/>
                    <a:gd name="connsiteY2" fmla="*/ 0 h 42343"/>
                    <a:gd name="connsiteX3" fmla="*/ 0 w 42389"/>
                    <a:gd name="connsiteY3" fmla="*/ 21217 h 42343"/>
                    <a:gd name="connsiteX4" fmla="*/ 21217 w 42389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43">
                      <a:moveTo>
                        <a:pt x="21217" y="42344"/>
                      </a:moveTo>
                      <a:cubicBezTo>
                        <a:pt x="32895" y="42344"/>
                        <a:pt x="42389" y="32850"/>
                        <a:pt x="42389" y="21217"/>
                      </a:cubicBezTo>
                      <a:cubicBezTo>
                        <a:pt x="42389" y="9486"/>
                        <a:pt x="32888" y="0"/>
                        <a:pt x="21217" y="0"/>
                      </a:cubicBezTo>
                      <a:cubicBezTo>
                        <a:pt x="9502" y="0"/>
                        <a:pt x="0" y="9479"/>
                        <a:pt x="0" y="21217"/>
                      </a:cubicBezTo>
                      <a:cubicBezTo>
                        <a:pt x="-8" y="32850"/>
                        <a:pt x="9494" y="42344"/>
                        <a:pt x="21217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6" name="Forma libre 685">
                  <a:extLst>
                    <a:ext uri="{FF2B5EF4-FFF2-40B4-BE49-F238E27FC236}">
                      <a16:creationId xmlns:a16="http://schemas.microsoft.com/office/drawing/2014/main" id="{686D353E-1E20-5F12-99A5-D982307163F8}"/>
                    </a:ext>
                  </a:extLst>
                </p:cNvPr>
                <p:cNvSpPr/>
                <p:nvPr/>
              </p:nvSpPr>
              <p:spPr>
                <a:xfrm>
                  <a:off x="1682247" y="2140478"/>
                  <a:ext cx="50388" cy="50370"/>
                </a:xfrm>
                <a:custGeom>
                  <a:avLst/>
                  <a:gdLst>
                    <a:gd name="connsiteX0" fmla="*/ 21179 w 42358"/>
                    <a:gd name="connsiteY0" fmla="*/ 42344 h 42343"/>
                    <a:gd name="connsiteX1" fmla="*/ 42359 w 42358"/>
                    <a:gd name="connsiteY1" fmla="*/ 21217 h 42343"/>
                    <a:gd name="connsiteX2" fmla="*/ 21179 w 42358"/>
                    <a:gd name="connsiteY2" fmla="*/ 0 h 42343"/>
                    <a:gd name="connsiteX3" fmla="*/ 0 w 42358"/>
                    <a:gd name="connsiteY3" fmla="*/ 21217 h 42343"/>
                    <a:gd name="connsiteX4" fmla="*/ 21179 w 4235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43">
                      <a:moveTo>
                        <a:pt x="21179" y="42344"/>
                      </a:moveTo>
                      <a:cubicBezTo>
                        <a:pt x="32895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87" y="0"/>
                        <a:pt x="21179" y="0"/>
                      </a:cubicBezTo>
                      <a:cubicBezTo>
                        <a:pt x="9464" y="0"/>
                        <a:pt x="0" y="9479"/>
                        <a:pt x="0" y="21217"/>
                      </a:cubicBezTo>
                      <a:cubicBezTo>
                        <a:pt x="0" y="32850"/>
                        <a:pt x="9456" y="42344"/>
                        <a:pt x="2117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7" name="Forma libre 686">
                  <a:extLst>
                    <a:ext uri="{FF2B5EF4-FFF2-40B4-BE49-F238E27FC236}">
                      <a16:creationId xmlns:a16="http://schemas.microsoft.com/office/drawing/2014/main" id="{412C9B98-496A-00A2-EBE1-312589414625}"/>
                    </a:ext>
                  </a:extLst>
                </p:cNvPr>
                <p:cNvSpPr/>
                <p:nvPr/>
              </p:nvSpPr>
              <p:spPr>
                <a:xfrm>
                  <a:off x="1745331" y="2140478"/>
                  <a:ext cx="50389" cy="50370"/>
                </a:xfrm>
                <a:custGeom>
                  <a:avLst/>
                  <a:gdLst>
                    <a:gd name="connsiteX0" fmla="*/ 21180 w 42359"/>
                    <a:gd name="connsiteY0" fmla="*/ 42344 h 42343"/>
                    <a:gd name="connsiteX1" fmla="*/ 42359 w 42359"/>
                    <a:gd name="connsiteY1" fmla="*/ 21217 h 42343"/>
                    <a:gd name="connsiteX2" fmla="*/ 21180 w 42359"/>
                    <a:gd name="connsiteY2" fmla="*/ 0 h 42343"/>
                    <a:gd name="connsiteX3" fmla="*/ 0 w 42359"/>
                    <a:gd name="connsiteY3" fmla="*/ 21217 h 42343"/>
                    <a:gd name="connsiteX4" fmla="*/ 21180 w 42359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43">
                      <a:moveTo>
                        <a:pt x="21180" y="42344"/>
                      </a:moveTo>
                      <a:cubicBezTo>
                        <a:pt x="32865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58" y="0"/>
                        <a:pt x="21180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0" y="32850"/>
                        <a:pt x="9502" y="42344"/>
                        <a:pt x="21180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8" name="Forma libre 687">
                  <a:extLst>
                    <a:ext uri="{FF2B5EF4-FFF2-40B4-BE49-F238E27FC236}">
                      <a16:creationId xmlns:a16="http://schemas.microsoft.com/office/drawing/2014/main" id="{669052B3-46C4-921E-DB54-9EC235960CA2}"/>
                    </a:ext>
                  </a:extLst>
                </p:cNvPr>
                <p:cNvSpPr/>
                <p:nvPr/>
              </p:nvSpPr>
              <p:spPr>
                <a:xfrm>
                  <a:off x="1808434" y="2140478"/>
                  <a:ext cx="50424" cy="50370"/>
                </a:xfrm>
                <a:custGeom>
                  <a:avLst/>
                  <a:gdLst>
                    <a:gd name="connsiteX0" fmla="*/ 21209 w 42388"/>
                    <a:gd name="connsiteY0" fmla="*/ 42344 h 42343"/>
                    <a:gd name="connsiteX1" fmla="*/ 42389 w 42388"/>
                    <a:gd name="connsiteY1" fmla="*/ 21217 h 42343"/>
                    <a:gd name="connsiteX2" fmla="*/ 21209 w 42388"/>
                    <a:gd name="connsiteY2" fmla="*/ 0 h 42343"/>
                    <a:gd name="connsiteX3" fmla="*/ 0 w 42388"/>
                    <a:gd name="connsiteY3" fmla="*/ 21217 h 42343"/>
                    <a:gd name="connsiteX4" fmla="*/ 21209 w 4238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43">
                      <a:moveTo>
                        <a:pt x="21209" y="42344"/>
                      </a:moveTo>
                      <a:cubicBezTo>
                        <a:pt x="32895" y="42344"/>
                        <a:pt x="42389" y="32850"/>
                        <a:pt x="42389" y="21217"/>
                      </a:cubicBezTo>
                      <a:cubicBezTo>
                        <a:pt x="42389" y="9486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-8" y="32850"/>
                        <a:pt x="9494" y="42344"/>
                        <a:pt x="2120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89" name="Forma libre 688">
                  <a:extLst>
                    <a:ext uri="{FF2B5EF4-FFF2-40B4-BE49-F238E27FC236}">
                      <a16:creationId xmlns:a16="http://schemas.microsoft.com/office/drawing/2014/main" id="{8463A4AC-EF21-F23D-5775-9BEB84734C8C}"/>
                    </a:ext>
                  </a:extLst>
                </p:cNvPr>
                <p:cNvSpPr/>
                <p:nvPr/>
              </p:nvSpPr>
              <p:spPr>
                <a:xfrm>
                  <a:off x="1871563" y="2140478"/>
                  <a:ext cx="50380" cy="50370"/>
                </a:xfrm>
                <a:custGeom>
                  <a:avLst/>
                  <a:gdLst>
                    <a:gd name="connsiteX0" fmla="*/ 21179 w 42351"/>
                    <a:gd name="connsiteY0" fmla="*/ 42344 h 42343"/>
                    <a:gd name="connsiteX1" fmla="*/ 42351 w 42351"/>
                    <a:gd name="connsiteY1" fmla="*/ 21217 h 42343"/>
                    <a:gd name="connsiteX2" fmla="*/ 21179 w 42351"/>
                    <a:gd name="connsiteY2" fmla="*/ 0 h 42343"/>
                    <a:gd name="connsiteX3" fmla="*/ 0 w 42351"/>
                    <a:gd name="connsiteY3" fmla="*/ 21217 h 42343"/>
                    <a:gd name="connsiteX4" fmla="*/ 21179 w 42351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43">
                      <a:moveTo>
                        <a:pt x="21179" y="42344"/>
                      </a:moveTo>
                      <a:cubicBezTo>
                        <a:pt x="32857" y="42344"/>
                        <a:pt x="42351" y="32850"/>
                        <a:pt x="42351" y="21217"/>
                      </a:cubicBezTo>
                      <a:cubicBezTo>
                        <a:pt x="42351" y="9486"/>
                        <a:pt x="32850" y="0"/>
                        <a:pt x="21179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0" y="32850"/>
                        <a:pt x="9494" y="42344"/>
                        <a:pt x="2117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0" name="Forma libre 689">
                  <a:extLst>
                    <a:ext uri="{FF2B5EF4-FFF2-40B4-BE49-F238E27FC236}">
                      <a16:creationId xmlns:a16="http://schemas.microsoft.com/office/drawing/2014/main" id="{CAE0448C-88B2-9443-5FE5-9F47AE7357CB}"/>
                    </a:ext>
                  </a:extLst>
                </p:cNvPr>
                <p:cNvSpPr/>
                <p:nvPr/>
              </p:nvSpPr>
              <p:spPr>
                <a:xfrm>
                  <a:off x="1682247" y="2203518"/>
                  <a:ext cx="50388" cy="50407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247 h 42374"/>
                    <a:gd name="connsiteX2" fmla="*/ 21179 w 42358"/>
                    <a:gd name="connsiteY2" fmla="*/ 0 h 42374"/>
                    <a:gd name="connsiteX3" fmla="*/ 0 w 42358"/>
                    <a:gd name="connsiteY3" fmla="*/ 21247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7" y="0"/>
                        <a:pt x="21179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962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1" name="Forma libre 690">
                  <a:extLst>
                    <a:ext uri="{FF2B5EF4-FFF2-40B4-BE49-F238E27FC236}">
                      <a16:creationId xmlns:a16="http://schemas.microsoft.com/office/drawing/2014/main" id="{3E19B067-2ACA-CF23-D94C-28AABC24AD26}"/>
                    </a:ext>
                  </a:extLst>
                </p:cNvPr>
                <p:cNvSpPr/>
                <p:nvPr/>
              </p:nvSpPr>
              <p:spPr>
                <a:xfrm>
                  <a:off x="1745331" y="2203518"/>
                  <a:ext cx="50389" cy="50407"/>
                </a:xfrm>
                <a:custGeom>
                  <a:avLst/>
                  <a:gdLst>
                    <a:gd name="connsiteX0" fmla="*/ 21180 w 42359"/>
                    <a:gd name="connsiteY0" fmla="*/ 42374 h 42374"/>
                    <a:gd name="connsiteX1" fmla="*/ 42359 w 42359"/>
                    <a:gd name="connsiteY1" fmla="*/ 21247 h 42374"/>
                    <a:gd name="connsiteX2" fmla="*/ 21180 w 42359"/>
                    <a:gd name="connsiteY2" fmla="*/ 0 h 42374"/>
                    <a:gd name="connsiteX3" fmla="*/ 0 w 42359"/>
                    <a:gd name="connsiteY3" fmla="*/ 21247 h 42374"/>
                    <a:gd name="connsiteX4" fmla="*/ 21180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80" y="42374"/>
                      </a:moveTo>
                      <a:cubicBezTo>
                        <a:pt x="3286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58" y="0"/>
                        <a:pt x="21180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962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2" name="Forma libre 691">
                  <a:extLst>
                    <a:ext uri="{FF2B5EF4-FFF2-40B4-BE49-F238E27FC236}">
                      <a16:creationId xmlns:a16="http://schemas.microsoft.com/office/drawing/2014/main" id="{EE1368BC-31AE-E74F-CF7B-E4B9E3DA8015}"/>
                    </a:ext>
                  </a:extLst>
                </p:cNvPr>
                <p:cNvSpPr/>
                <p:nvPr/>
              </p:nvSpPr>
              <p:spPr>
                <a:xfrm>
                  <a:off x="1808434" y="2203518"/>
                  <a:ext cx="50424" cy="50407"/>
                </a:xfrm>
                <a:custGeom>
                  <a:avLst/>
                  <a:gdLst>
                    <a:gd name="connsiteX0" fmla="*/ 21209 w 42388"/>
                    <a:gd name="connsiteY0" fmla="*/ 42374 h 42374"/>
                    <a:gd name="connsiteX1" fmla="*/ 42389 w 42388"/>
                    <a:gd name="connsiteY1" fmla="*/ 21247 h 42374"/>
                    <a:gd name="connsiteX2" fmla="*/ 21209 w 42388"/>
                    <a:gd name="connsiteY2" fmla="*/ 0 h 42374"/>
                    <a:gd name="connsiteX3" fmla="*/ 0 w 42388"/>
                    <a:gd name="connsiteY3" fmla="*/ 21247 h 42374"/>
                    <a:gd name="connsiteX4" fmla="*/ 21209 w 4238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4">
                      <a:moveTo>
                        <a:pt x="21209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96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3" name="Forma libre 692">
                  <a:extLst>
                    <a:ext uri="{FF2B5EF4-FFF2-40B4-BE49-F238E27FC236}">
                      <a16:creationId xmlns:a16="http://schemas.microsoft.com/office/drawing/2014/main" id="{C91FC147-788D-47BD-AF79-59AD9BD6A073}"/>
                    </a:ext>
                  </a:extLst>
                </p:cNvPr>
                <p:cNvSpPr/>
                <p:nvPr/>
              </p:nvSpPr>
              <p:spPr>
                <a:xfrm>
                  <a:off x="1871563" y="2203518"/>
                  <a:ext cx="50380" cy="50407"/>
                </a:xfrm>
                <a:custGeom>
                  <a:avLst/>
                  <a:gdLst>
                    <a:gd name="connsiteX0" fmla="*/ 21179 w 42351"/>
                    <a:gd name="connsiteY0" fmla="*/ 42374 h 42374"/>
                    <a:gd name="connsiteX1" fmla="*/ 42351 w 42351"/>
                    <a:gd name="connsiteY1" fmla="*/ 21247 h 42374"/>
                    <a:gd name="connsiteX2" fmla="*/ 21179 w 42351"/>
                    <a:gd name="connsiteY2" fmla="*/ 0 h 42374"/>
                    <a:gd name="connsiteX3" fmla="*/ 0 w 42351"/>
                    <a:gd name="connsiteY3" fmla="*/ 21247 h 42374"/>
                    <a:gd name="connsiteX4" fmla="*/ 21179 w 42351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4">
                      <a:moveTo>
                        <a:pt x="21179" y="42374"/>
                      </a:moveTo>
                      <a:cubicBezTo>
                        <a:pt x="32857" y="42374"/>
                        <a:pt x="42351" y="32962"/>
                        <a:pt x="42351" y="21247"/>
                      </a:cubicBezTo>
                      <a:cubicBezTo>
                        <a:pt x="42351" y="9532"/>
                        <a:pt x="32850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4" name="Forma libre 693">
                  <a:extLst>
                    <a:ext uri="{FF2B5EF4-FFF2-40B4-BE49-F238E27FC236}">
                      <a16:creationId xmlns:a16="http://schemas.microsoft.com/office/drawing/2014/main" id="{242EC8FE-BF4D-F3B7-A211-5697EE70A2BF}"/>
                    </a:ext>
                  </a:extLst>
                </p:cNvPr>
                <p:cNvSpPr/>
                <p:nvPr/>
              </p:nvSpPr>
              <p:spPr>
                <a:xfrm>
                  <a:off x="1682247" y="2266692"/>
                  <a:ext cx="50388" cy="50406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57 h 42373"/>
                    <a:gd name="connsiteX2" fmla="*/ 21179 w 42358"/>
                    <a:gd name="connsiteY2" fmla="*/ 0 h 42373"/>
                    <a:gd name="connsiteX3" fmla="*/ 0 w 42358"/>
                    <a:gd name="connsiteY3" fmla="*/ 2115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64" y="0"/>
                        <a:pt x="0" y="9539"/>
                        <a:pt x="0" y="21157"/>
                      </a:cubicBezTo>
                      <a:cubicBezTo>
                        <a:pt x="0" y="32887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5" name="Forma libre 694">
                  <a:extLst>
                    <a:ext uri="{FF2B5EF4-FFF2-40B4-BE49-F238E27FC236}">
                      <a16:creationId xmlns:a16="http://schemas.microsoft.com/office/drawing/2014/main" id="{CE39AAE1-57A2-21F8-6A64-FC468DB6D1C8}"/>
                    </a:ext>
                  </a:extLst>
                </p:cNvPr>
                <p:cNvSpPr/>
                <p:nvPr/>
              </p:nvSpPr>
              <p:spPr>
                <a:xfrm>
                  <a:off x="1745331" y="2266692"/>
                  <a:ext cx="50389" cy="50406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57 h 42373"/>
                    <a:gd name="connsiteX2" fmla="*/ 21180 w 42359"/>
                    <a:gd name="connsiteY2" fmla="*/ 0 h 42373"/>
                    <a:gd name="connsiteX3" fmla="*/ 0 w 42359"/>
                    <a:gd name="connsiteY3" fmla="*/ 21157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58" y="0"/>
                        <a:pt x="21180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0" y="32887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6" name="Forma libre 695">
                  <a:extLst>
                    <a:ext uri="{FF2B5EF4-FFF2-40B4-BE49-F238E27FC236}">
                      <a16:creationId xmlns:a16="http://schemas.microsoft.com/office/drawing/2014/main" id="{AB1E0C5F-F1E7-C164-FB3E-995C22C30C8A}"/>
                    </a:ext>
                  </a:extLst>
                </p:cNvPr>
                <p:cNvSpPr/>
                <p:nvPr/>
              </p:nvSpPr>
              <p:spPr>
                <a:xfrm>
                  <a:off x="1808434" y="2266692"/>
                  <a:ext cx="50424" cy="50406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57 h 42373"/>
                    <a:gd name="connsiteX2" fmla="*/ 21209 w 42388"/>
                    <a:gd name="connsiteY2" fmla="*/ 0 h 42373"/>
                    <a:gd name="connsiteX3" fmla="*/ 0 w 42388"/>
                    <a:gd name="connsiteY3" fmla="*/ 2115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-8" y="3288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7" name="Forma libre 696">
                  <a:extLst>
                    <a:ext uri="{FF2B5EF4-FFF2-40B4-BE49-F238E27FC236}">
                      <a16:creationId xmlns:a16="http://schemas.microsoft.com/office/drawing/2014/main" id="{DCB6C180-A6CB-9185-1BC5-F1831A5D7403}"/>
                    </a:ext>
                  </a:extLst>
                </p:cNvPr>
                <p:cNvSpPr/>
                <p:nvPr/>
              </p:nvSpPr>
              <p:spPr>
                <a:xfrm>
                  <a:off x="1871563" y="2266692"/>
                  <a:ext cx="50380" cy="50406"/>
                </a:xfrm>
                <a:custGeom>
                  <a:avLst/>
                  <a:gdLst>
                    <a:gd name="connsiteX0" fmla="*/ 21179 w 42351"/>
                    <a:gd name="connsiteY0" fmla="*/ 42374 h 42373"/>
                    <a:gd name="connsiteX1" fmla="*/ 42351 w 42351"/>
                    <a:gd name="connsiteY1" fmla="*/ 21157 h 42373"/>
                    <a:gd name="connsiteX2" fmla="*/ 21179 w 42351"/>
                    <a:gd name="connsiteY2" fmla="*/ 0 h 42373"/>
                    <a:gd name="connsiteX3" fmla="*/ 0 w 42351"/>
                    <a:gd name="connsiteY3" fmla="*/ 21157 h 42373"/>
                    <a:gd name="connsiteX4" fmla="*/ 21179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9" y="42374"/>
                      </a:moveTo>
                      <a:cubicBezTo>
                        <a:pt x="32857" y="42374"/>
                        <a:pt x="42351" y="32887"/>
                        <a:pt x="42351" y="21157"/>
                      </a:cubicBezTo>
                      <a:cubicBezTo>
                        <a:pt x="42351" y="9531"/>
                        <a:pt x="32850" y="0"/>
                        <a:pt x="21179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0" y="3288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8" name="Forma libre 697">
                  <a:extLst>
                    <a:ext uri="{FF2B5EF4-FFF2-40B4-BE49-F238E27FC236}">
                      <a16:creationId xmlns:a16="http://schemas.microsoft.com/office/drawing/2014/main" id="{7DD495B5-D70C-AB81-0067-7C667AF09F09}"/>
                    </a:ext>
                  </a:extLst>
                </p:cNvPr>
                <p:cNvSpPr/>
                <p:nvPr/>
              </p:nvSpPr>
              <p:spPr>
                <a:xfrm>
                  <a:off x="1619117" y="2329758"/>
                  <a:ext cx="50425" cy="50425"/>
                </a:xfrm>
                <a:custGeom>
                  <a:avLst/>
                  <a:gdLst>
                    <a:gd name="connsiteX0" fmla="*/ 21217 w 42389"/>
                    <a:gd name="connsiteY0" fmla="*/ 42389 h 42389"/>
                    <a:gd name="connsiteX1" fmla="*/ 42389 w 42389"/>
                    <a:gd name="connsiteY1" fmla="*/ 21247 h 42389"/>
                    <a:gd name="connsiteX2" fmla="*/ 21217 w 42389"/>
                    <a:gd name="connsiteY2" fmla="*/ 0 h 42389"/>
                    <a:gd name="connsiteX3" fmla="*/ 0 w 42389"/>
                    <a:gd name="connsiteY3" fmla="*/ 21247 h 42389"/>
                    <a:gd name="connsiteX4" fmla="*/ 21217 w 42389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89">
                      <a:moveTo>
                        <a:pt x="21217" y="42389"/>
                      </a:moveTo>
                      <a:cubicBezTo>
                        <a:pt x="32895" y="42389"/>
                        <a:pt x="42389" y="32887"/>
                        <a:pt x="42389" y="21247"/>
                      </a:cubicBezTo>
                      <a:cubicBezTo>
                        <a:pt x="42389" y="9531"/>
                        <a:pt x="32888" y="0"/>
                        <a:pt x="21217" y="0"/>
                      </a:cubicBezTo>
                      <a:cubicBezTo>
                        <a:pt x="9502" y="0"/>
                        <a:pt x="0" y="9539"/>
                        <a:pt x="0" y="21247"/>
                      </a:cubicBezTo>
                      <a:cubicBezTo>
                        <a:pt x="-8" y="32895"/>
                        <a:pt x="9494" y="42389"/>
                        <a:pt x="21217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699" name="Forma libre 698">
                  <a:extLst>
                    <a:ext uri="{FF2B5EF4-FFF2-40B4-BE49-F238E27FC236}">
                      <a16:creationId xmlns:a16="http://schemas.microsoft.com/office/drawing/2014/main" id="{31D480F9-ED1D-7604-F69D-711EE2383ADB}"/>
                    </a:ext>
                  </a:extLst>
                </p:cNvPr>
                <p:cNvSpPr/>
                <p:nvPr/>
              </p:nvSpPr>
              <p:spPr>
                <a:xfrm>
                  <a:off x="1682247" y="2329758"/>
                  <a:ext cx="50388" cy="50425"/>
                </a:xfrm>
                <a:custGeom>
                  <a:avLst/>
                  <a:gdLst>
                    <a:gd name="connsiteX0" fmla="*/ 21179 w 42358"/>
                    <a:gd name="connsiteY0" fmla="*/ 42389 h 42389"/>
                    <a:gd name="connsiteX1" fmla="*/ 42359 w 42358"/>
                    <a:gd name="connsiteY1" fmla="*/ 21247 h 42389"/>
                    <a:gd name="connsiteX2" fmla="*/ 21179 w 42358"/>
                    <a:gd name="connsiteY2" fmla="*/ 0 h 42389"/>
                    <a:gd name="connsiteX3" fmla="*/ 0 w 42358"/>
                    <a:gd name="connsiteY3" fmla="*/ 21247 h 42389"/>
                    <a:gd name="connsiteX4" fmla="*/ 21179 w 4235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9">
                      <a:moveTo>
                        <a:pt x="21179" y="42389"/>
                      </a:moveTo>
                      <a:cubicBezTo>
                        <a:pt x="32895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895"/>
                        <a:pt x="9456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700" name="Forma libre 699">
                  <a:extLst>
                    <a:ext uri="{FF2B5EF4-FFF2-40B4-BE49-F238E27FC236}">
                      <a16:creationId xmlns:a16="http://schemas.microsoft.com/office/drawing/2014/main" id="{307DB795-E256-7635-7B8D-0927BD9278F3}"/>
                    </a:ext>
                  </a:extLst>
                </p:cNvPr>
                <p:cNvSpPr/>
                <p:nvPr/>
              </p:nvSpPr>
              <p:spPr>
                <a:xfrm>
                  <a:off x="1745331" y="2329758"/>
                  <a:ext cx="50389" cy="50425"/>
                </a:xfrm>
                <a:custGeom>
                  <a:avLst/>
                  <a:gdLst>
                    <a:gd name="connsiteX0" fmla="*/ 21180 w 42359"/>
                    <a:gd name="connsiteY0" fmla="*/ 42389 h 42389"/>
                    <a:gd name="connsiteX1" fmla="*/ 42359 w 42359"/>
                    <a:gd name="connsiteY1" fmla="*/ 21247 h 42389"/>
                    <a:gd name="connsiteX2" fmla="*/ 21180 w 42359"/>
                    <a:gd name="connsiteY2" fmla="*/ 0 h 42389"/>
                    <a:gd name="connsiteX3" fmla="*/ 0 w 42359"/>
                    <a:gd name="connsiteY3" fmla="*/ 21247 h 42389"/>
                    <a:gd name="connsiteX4" fmla="*/ 21180 w 42359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89">
                      <a:moveTo>
                        <a:pt x="21180" y="42389"/>
                      </a:moveTo>
                      <a:cubicBezTo>
                        <a:pt x="32865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58" y="0"/>
                        <a:pt x="21180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895"/>
                        <a:pt x="9502" y="42389"/>
                        <a:pt x="21180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701" name="Forma libre 700">
                  <a:extLst>
                    <a:ext uri="{FF2B5EF4-FFF2-40B4-BE49-F238E27FC236}">
                      <a16:creationId xmlns:a16="http://schemas.microsoft.com/office/drawing/2014/main" id="{63545C81-3BFC-459A-1E58-B796A61BE892}"/>
                    </a:ext>
                  </a:extLst>
                </p:cNvPr>
                <p:cNvSpPr/>
                <p:nvPr/>
              </p:nvSpPr>
              <p:spPr>
                <a:xfrm>
                  <a:off x="1808434" y="2329758"/>
                  <a:ext cx="50424" cy="50425"/>
                </a:xfrm>
                <a:custGeom>
                  <a:avLst/>
                  <a:gdLst>
                    <a:gd name="connsiteX0" fmla="*/ 21209 w 42388"/>
                    <a:gd name="connsiteY0" fmla="*/ 42389 h 42389"/>
                    <a:gd name="connsiteX1" fmla="*/ 42389 w 42388"/>
                    <a:gd name="connsiteY1" fmla="*/ 21247 h 42389"/>
                    <a:gd name="connsiteX2" fmla="*/ 21209 w 42388"/>
                    <a:gd name="connsiteY2" fmla="*/ 0 h 42389"/>
                    <a:gd name="connsiteX3" fmla="*/ 0 w 42388"/>
                    <a:gd name="connsiteY3" fmla="*/ 21247 h 42389"/>
                    <a:gd name="connsiteX4" fmla="*/ 21209 w 4238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89">
                      <a:moveTo>
                        <a:pt x="21209" y="42389"/>
                      </a:moveTo>
                      <a:cubicBezTo>
                        <a:pt x="32895" y="42389"/>
                        <a:pt x="42389" y="32887"/>
                        <a:pt x="42389" y="21247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895"/>
                        <a:pt x="9494" y="42389"/>
                        <a:pt x="2120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</p:grpSp>
        </p:grpSp>
        <p:grpSp>
          <p:nvGrpSpPr>
            <p:cNvPr id="18" name="Gráfico 1">
              <a:extLst>
                <a:ext uri="{FF2B5EF4-FFF2-40B4-BE49-F238E27FC236}">
                  <a16:creationId xmlns:a16="http://schemas.microsoft.com/office/drawing/2014/main" id="{4C8C4E4D-5D24-D01E-F30F-AEBB01074844}"/>
                </a:ext>
              </a:extLst>
            </p:cNvPr>
            <p:cNvGrpSpPr/>
            <p:nvPr/>
          </p:nvGrpSpPr>
          <p:grpSpPr>
            <a:xfrm>
              <a:off x="1624002" y="2657984"/>
              <a:ext cx="429012" cy="429012"/>
              <a:chOff x="6525773" y="3805719"/>
              <a:chExt cx="360643" cy="360643"/>
            </a:xfrm>
            <a:solidFill>
              <a:srgbClr val="0038A8"/>
            </a:solidFill>
          </p:grpSpPr>
          <p:sp>
            <p:nvSpPr>
              <p:cNvPr id="608" name="Forma libre 607">
                <a:extLst>
                  <a:ext uri="{FF2B5EF4-FFF2-40B4-BE49-F238E27FC236}">
                    <a16:creationId xmlns:a16="http://schemas.microsoft.com/office/drawing/2014/main" id="{A2B4E998-BCA0-B90B-0BF8-0D01AA1C66F0}"/>
                  </a:ext>
                </a:extLst>
              </p:cNvPr>
              <p:cNvSpPr/>
              <p:nvPr/>
            </p:nvSpPr>
            <p:spPr>
              <a:xfrm>
                <a:off x="6578804" y="3805719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127 h 42373"/>
                  <a:gd name="connsiteX2" fmla="*/ 21180 w 42359"/>
                  <a:gd name="connsiteY2" fmla="*/ 0 h 42373"/>
                  <a:gd name="connsiteX3" fmla="*/ 0 w 42359"/>
                  <a:gd name="connsiteY3" fmla="*/ 21127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842"/>
                      <a:pt x="42359" y="21127"/>
                    </a:cubicBezTo>
                    <a:cubicBezTo>
                      <a:pt x="42359" y="9479"/>
                      <a:pt x="32858" y="0"/>
                      <a:pt x="21180" y="0"/>
                    </a:cubicBezTo>
                    <a:cubicBezTo>
                      <a:pt x="9494" y="0"/>
                      <a:pt x="0" y="9487"/>
                      <a:pt x="0" y="21127"/>
                    </a:cubicBezTo>
                    <a:cubicBezTo>
                      <a:pt x="0" y="32835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9" name="Forma libre 608">
                <a:extLst>
                  <a:ext uri="{FF2B5EF4-FFF2-40B4-BE49-F238E27FC236}">
                    <a16:creationId xmlns:a16="http://schemas.microsoft.com/office/drawing/2014/main" id="{8A55E042-37B5-73CE-EC37-C287B7D2FB65}"/>
                  </a:ext>
                </a:extLst>
              </p:cNvPr>
              <p:cNvSpPr/>
              <p:nvPr/>
            </p:nvSpPr>
            <p:spPr>
              <a:xfrm>
                <a:off x="6631850" y="3805719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127 h 42373"/>
                  <a:gd name="connsiteX2" fmla="*/ 21209 w 42388"/>
                  <a:gd name="connsiteY2" fmla="*/ 0 h 42373"/>
                  <a:gd name="connsiteX3" fmla="*/ 0 w 42388"/>
                  <a:gd name="connsiteY3" fmla="*/ 21127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842"/>
                      <a:pt x="42389" y="21127"/>
                    </a:cubicBezTo>
                    <a:cubicBezTo>
                      <a:pt x="42389" y="9479"/>
                      <a:pt x="32887" y="0"/>
                      <a:pt x="21209" y="0"/>
                    </a:cubicBezTo>
                    <a:cubicBezTo>
                      <a:pt x="9494" y="0"/>
                      <a:pt x="0" y="9487"/>
                      <a:pt x="0" y="21127"/>
                    </a:cubicBezTo>
                    <a:cubicBezTo>
                      <a:pt x="-8" y="32835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0" name="Forma libre 609">
                <a:extLst>
                  <a:ext uri="{FF2B5EF4-FFF2-40B4-BE49-F238E27FC236}">
                    <a16:creationId xmlns:a16="http://schemas.microsoft.com/office/drawing/2014/main" id="{26EA36D2-2145-33A3-0AB2-4472DFAE771E}"/>
                  </a:ext>
                </a:extLst>
              </p:cNvPr>
              <p:cNvSpPr/>
              <p:nvPr/>
            </p:nvSpPr>
            <p:spPr>
              <a:xfrm>
                <a:off x="6525773" y="3858735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217 h 42373"/>
                  <a:gd name="connsiteX2" fmla="*/ 21179 w 42358"/>
                  <a:gd name="connsiteY2" fmla="*/ 0 h 42373"/>
                  <a:gd name="connsiteX3" fmla="*/ 0 w 42358"/>
                  <a:gd name="connsiteY3" fmla="*/ 2121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925"/>
                      <a:pt x="42359" y="21217"/>
                    </a:cubicBezTo>
                    <a:cubicBezTo>
                      <a:pt x="42359" y="9487"/>
                      <a:pt x="32887" y="0"/>
                      <a:pt x="21179" y="0"/>
                    </a:cubicBezTo>
                    <a:cubicBezTo>
                      <a:pt x="9464" y="0"/>
                      <a:pt x="0" y="9487"/>
                      <a:pt x="0" y="21217"/>
                    </a:cubicBezTo>
                    <a:cubicBezTo>
                      <a:pt x="0" y="32932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1" name="Forma libre 610">
                <a:extLst>
                  <a:ext uri="{FF2B5EF4-FFF2-40B4-BE49-F238E27FC236}">
                    <a16:creationId xmlns:a16="http://schemas.microsoft.com/office/drawing/2014/main" id="{5ACF7D61-26B2-BB51-2E7C-94275265C81D}"/>
                  </a:ext>
                </a:extLst>
              </p:cNvPr>
              <p:cNvSpPr/>
              <p:nvPr/>
            </p:nvSpPr>
            <p:spPr>
              <a:xfrm>
                <a:off x="6578804" y="3858735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217 h 42373"/>
                  <a:gd name="connsiteX2" fmla="*/ 21180 w 42359"/>
                  <a:gd name="connsiteY2" fmla="*/ 0 h 42373"/>
                  <a:gd name="connsiteX3" fmla="*/ 0 w 42359"/>
                  <a:gd name="connsiteY3" fmla="*/ 21217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925"/>
                      <a:pt x="42359" y="21217"/>
                    </a:cubicBezTo>
                    <a:cubicBezTo>
                      <a:pt x="42359" y="9487"/>
                      <a:pt x="32858" y="0"/>
                      <a:pt x="21180" y="0"/>
                    </a:cubicBezTo>
                    <a:cubicBezTo>
                      <a:pt x="9494" y="0"/>
                      <a:pt x="0" y="9487"/>
                      <a:pt x="0" y="21217"/>
                    </a:cubicBezTo>
                    <a:cubicBezTo>
                      <a:pt x="0" y="32932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2" name="Forma libre 611">
                <a:extLst>
                  <a:ext uri="{FF2B5EF4-FFF2-40B4-BE49-F238E27FC236}">
                    <a16:creationId xmlns:a16="http://schemas.microsoft.com/office/drawing/2014/main" id="{46573340-8276-4C04-8C6C-1A4BB74632EC}"/>
                  </a:ext>
                </a:extLst>
              </p:cNvPr>
              <p:cNvSpPr/>
              <p:nvPr/>
            </p:nvSpPr>
            <p:spPr>
              <a:xfrm>
                <a:off x="6631850" y="3858735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217 h 42373"/>
                  <a:gd name="connsiteX2" fmla="*/ 21209 w 42388"/>
                  <a:gd name="connsiteY2" fmla="*/ 0 h 42373"/>
                  <a:gd name="connsiteX3" fmla="*/ 0 w 42388"/>
                  <a:gd name="connsiteY3" fmla="*/ 21217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487"/>
                      <a:pt x="32887" y="0"/>
                      <a:pt x="21209" y="0"/>
                    </a:cubicBezTo>
                    <a:cubicBezTo>
                      <a:pt x="9494" y="0"/>
                      <a:pt x="0" y="9487"/>
                      <a:pt x="0" y="21217"/>
                    </a:cubicBezTo>
                    <a:cubicBezTo>
                      <a:pt x="-8" y="32932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3" name="Forma libre 612">
                <a:extLst>
                  <a:ext uri="{FF2B5EF4-FFF2-40B4-BE49-F238E27FC236}">
                    <a16:creationId xmlns:a16="http://schemas.microsoft.com/office/drawing/2014/main" id="{EF51C29E-1E60-2473-29CA-5B94B9BE48C1}"/>
                  </a:ext>
                </a:extLst>
              </p:cNvPr>
              <p:cNvSpPr/>
              <p:nvPr/>
            </p:nvSpPr>
            <p:spPr>
              <a:xfrm>
                <a:off x="6684919" y="3858735"/>
                <a:ext cx="42351" cy="42373"/>
              </a:xfrm>
              <a:custGeom>
                <a:avLst/>
                <a:gdLst>
                  <a:gd name="connsiteX0" fmla="*/ 21179 w 42351"/>
                  <a:gd name="connsiteY0" fmla="*/ 42374 h 42373"/>
                  <a:gd name="connsiteX1" fmla="*/ 42351 w 42351"/>
                  <a:gd name="connsiteY1" fmla="*/ 21217 h 42373"/>
                  <a:gd name="connsiteX2" fmla="*/ 21179 w 42351"/>
                  <a:gd name="connsiteY2" fmla="*/ 0 h 42373"/>
                  <a:gd name="connsiteX3" fmla="*/ 0 w 42351"/>
                  <a:gd name="connsiteY3" fmla="*/ 21217 h 42373"/>
                  <a:gd name="connsiteX4" fmla="*/ 21179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9" y="42374"/>
                    </a:moveTo>
                    <a:cubicBezTo>
                      <a:pt x="32857" y="42374"/>
                      <a:pt x="42351" y="32925"/>
                      <a:pt x="42351" y="21217"/>
                    </a:cubicBezTo>
                    <a:cubicBezTo>
                      <a:pt x="42351" y="9487"/>
                      <a:pt x="32850" y="0"/>
                      <a:pt x="21179" y="0"/>
                    </a:cubicBezTo>
                    <a:cubicBezTo>
                      <a:pt x="9494" y="0"/>
                      <a:pt x="0" y="9487"/>
                      <a:pt x="0" y="21217"/>
                    </a:cubicBezTo>
                    <a:cubicBezTo>
                      <a:pt x="0" y="32932"/>
                      <a:pt x="9494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4" name="Forma libre 613">
                <a:extLst>
                  <a:ext uri="{FF2B5EF4-FFF2-40B4-BE49-F238E27FC236}">
                    <a16:creationId xmlns:a16="http://schemas.microsoft.com/office/drawing/2014/main" id="{F63FACB4-70B1-AFC7-0800-EC535D5AEDFF}"/>
                  </a:ext>
                </a:extLst>
              </p:cNvPr>
              <p:cNvSpPr/>
              <p:nvPr/>
            </p:nvSpPr>
            <p:spPr>
              <a:xfrm>
                <a:off x="6525773" y="3911849"/>
                <a:ext cx="42358" cy="42336"/>
              </a:xfrm>
              <a:custGeom>
                <a:avLst/>
                <a:gdLst>
                  <a:gd name="connsiteX0" fmla="*/ 21179 w 42358"/>
                  <a:gd name="connsiteY0" fmla="*/ 42336 h 42336"/>
                  <a:gd name="connsiteX1" fmla="*/ 42359 w 42358"/>
                  <a:gd name="connsiteY1" fmla="*/ 21127 h 42336"/>
                  <a:gd name="connsiteX2" fmla="*/ 21179 w 42358"/>
                  <a:gd name="connsiteY2" fmla="*/ 0 h 42336"/>
                  <a:gd name="connsiteX3" fmla="*/ 0 w 42358"/>
                  <a:gd name="connsiteY3" fmla="*/ 21127 h 42336"/>
                  <a:gd name="connsiteX4" fmla="*/ 21179 w 42358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36">
                    <a:moveTo>
                      <a:pt x="21179" y="42336"/>
                    </a:moveTo>
                    <a:cubicBezTo>
                      <a:pt x="32895" y="42336"/>
                      <a:pt x="42359" y="32850"/>
                      <a:pt x="42359" y="21127"/>
                    </a:cubicBezTo>
                    <a:cubicBezTo>
                      <a:pt x="42359" y="9411"/>
                      <a:pt x="32887" y="0"/>
                      <a:pt x="21179" y="0"/>
                    </a:cubicBezTo>
                    <a:cubicBezTo>
                      <a:pt x="9464" y="0"/>
                      <a:pt x="0" y="9411"/>
                      <a:pt x="0" y="21127"/>
                    </a:cubicBezTo>
                    <a:cubicBezTo>
                      <a:pt x="0" y="32850"/>
                      <a:pt x="9456" y="42336"/>
                      <a:pt x="21179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5" name="Forma libre 614">
                <a:extLst>
                  <a:ext uri="{FF2B5EF4-FFF2-40B4-BE49-F238E27FC236}">
                    <a16:creationId xmlns:a16="http://schemas.microsoft.com/office/drawing/2014/main" id="{BCE089A2-95B4-1797-0F03-0EA0C78A440A}"/>
                  </a:ext>
                </a:extLst>
              </p:cNvPr>
              <p:cNvSpPr/>
              <p:nvPr/>
            </p:nvSpPr>
            <p:spPr>
              <a:xfrm>
                <a:off x="6578804" y="3911849"/>
                <a:ext cx="42359" cy="42336"/>
              </a:xfrm>
              <a:custGeom>
                <a:avLst/>
                <a:gdLst>
                  <a:gd name="connsiteX0" fmla="*/ 21180 w 42359"/>
                  <a:gd name="connsiteY0" fmla="*/ 42336 h 42336"/>
                  <a:gd name="connsiteX1" fmla="*/ 42359 w 42359"/>
                  <a:gd name="connsiteY1" fmla="*/ 21127 h 42336"/>
                  <a:gd name="connsiteX2" fmla="*/ 21180 w 42359"/>
                  <a:gd name="connsiteY2" fmla="*/ 0 h 42336"/>
                  <a:gd name="connsiteX3" fmla="*/ 0 w 42359"/>
                  <a:gd name="connsiteY3" fmla="*/ 21127 h 42336"/>
                  <a:gd name="connsiteX4" fmla="*/ 21180 w 42359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36">
                    <a:moveTo>
                      <a:pt x="21180" y="42336"/>
                    </a:moveTo>
                    <a:cubicBezTo>
                      <a:pt x="32865" y="42336"/>
                      <a:pt x="42359" y="32850"/>
                      <a:pt x="42359" y="21127"/>
                    </a:cubicBezTo>
                    <a:cubicBezTo>
                      <a:pt x="42359" y="9411"/>
                      <a:pt x="32858" y="0"/>
                      <a:pt x="21180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0" y="32850"/>
                      <a:pt x="9502" y="42336"/>
                      <a:pt x="21180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6" name="Forma libre 615">
                <a:extLst>
                  <a:ext uri="{FF2B5EF4-FFF2-40B4-BE49-F238E27FC236}">
                    <a16:creationId xmlns:a16="http://schemas.microsoft.com/office/drawing/2014/main" id="{AA487042-D9AA-2543-D649-D3C974B83819}"/>
                  </a:ext>
                </a:extLst>
              </p:cNvPr>
              <p:cNvSpPr/>
              <p:nvPr/>
            </p:nvSpPr>
            <p:spPr>
              <a:xfrm>
                <a:off x="6631850" y="3911849"/>
                <a:ext cx="42388" cy="42336"/>
              </a:xfrm>
              <a:custGeom>
                <a:avLst/>
                <a:gdLst>
                  <a:gd name="connsiteX0" fmla="*/ 21209 w 42388"/>
                  <a:gd name="connsiteY0" fmla="*/ 42336 h 42336"/>
                  <a:gd name="connsiteX1" fmla="*/ 42389 w 42388"/>
                  <a:gd name="connsiteY1" fmla="*/ 21127 h 42336"/>
                  <a:gd name="connsiteX2" fmla="*/ 21209 w 42388"/>
                  <a:gd name="connsiteY2" fmla="*/ 0 h 42336"/>
                  <a:gd name="connsiteX3" fmla="*/ 0 w 42388"/>
                  <a:gd name="connsiteY3" fmla="*/ 21127 h 42336"/>
                  <a:gd name="connsiteX4" fmla="*/ 21209 w 42388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36">
                    <a:moveTo>
                      <a:pt x="21209" y="42336"/>
                    </a:moveTo>
                    <a:cubicBezTo>
                      <a:pt x="32895" y="42336"/>
                      <a:pt x="42389" y="32850"/>
                      <a:pt x="42389" y="21127"/>
                    </a:cubicBezTo>
                    <a:cubicBezTo>
                      <a:pt x="42389" y="9411"/>
                      <a:pt x="32887" y="0"/>
                      <a:pt x="21209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-8" y="32850"/>
                      <a:pt x="9494" y="42336"/>
                      <a:pt x="21209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7" name="Forma libre 616">
                <a:extLst>
                  <a:ext uri="{FF2B5EF4-FFF2-40B4-BE49-F238E27FC236}">
                    <a16:creationId xmlns:a16="http://schemas.microsoft.com/office/drawing/2014/main" id="{FFF850DB-2938-35E2-7671-43950DF58DA5}"/>
                  </a:ext>
                </a:extLst>
              </p:cNvPr>
              <p:cNvSpPr/>
              <p:nvPr/>
            </p:nvSpPr>
            <p:spPr>
              <a:xfrm>
                <a:off x="6684919" y="3911849"/>
                <a:ext cx="42351" cy="42336"/>
              </a:xfrm>
              <a:custGeom>
                <a:avLst/>
                <a:gdLst>
                  <a:gd name="connsiteX0" fmla="*/ 21179 w 42351"/>
                  <a:gd name="connsiteY0" fmla="*/ 42336 h 42336"/>
                  <a:gd name="connsiteX1" fmla="*/ 42351 w 42351"/>
                  <a:gd name="connsiteY1" fmla="*/ 21127 h 42336"/>
                  <a:gd name="connsiteX2" fmla="*/ 21179 w 42351"/>
                  <a:gd name="connsiteY2" fmla="*/ 0 h 42336"/>
                  <a:gd name="connsiteX3" fmla="*/ 0 w 42351"/>
                  <a:gd name="connsiteY3" fmla="*/ 21127 h 42336"/>
                  <a:gd name="connsiteX4" fmla="*/ 21179 w 42351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36">
                    <a:moveTo>
                      <a:pt x="21179" y="42336"/>
                    </a:moveTo>
                    <a:cubicBezTo>
                      <a:pt x="32857" y="42336"/>
                      <a:pt x="42351" y="32850"/>
                      <a:pt x="42351" y="21127"/>
                    </a:cubicBezTo>
                    <a:cubicBezTo>
                      <a:pt x="42351" y="9411"/>
                      <a:pt x="32850" y="0"/>
                      <a:pt x="21179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0" y="32850"/>
                      <a:pt x="9494" y="42336"/>
                      <a:pt x="21179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8" name="Forma libre 617">
                <a:extLst>
                  <a:ext uri="{FF2B5EF4-FFF2-40B4-BE49-F238E27FC236}">
                    <a16:creationId xmlns:a16="http://schemas.microsoft.com/office/drawing/2014/main" id="{D46129CE-A40E-0E49-F656-F49BA1B81055}"/>
                  </a:ext>
                </a:extLst>
              </p:cNvPr>
              <p:cNvSpPr/>
              <p:nvPr/>
            </p:nvSpPr>
            <p:spPr>
              <a:xfrm>
                <a:off x="6737950" y="3911849"/>
                <a:ext cx="42389" cy="42336"/>
              </a:xfrm>
              <a:custGeom>
                <a:avLst/>
                <a:gdLst>
                  <a:gd name="connsiteX0" fmla="*/ 21217 w 42389"/>
                  <a:gd name="connsiteY0" fmla="*/ 42336 h 42336"/>
                  <a:gd name="connsiteX1" fmla="*/ 42389 w 42389"/>
                  <a:gd name="connsiteY1" fmla="*/ 21127 h 42336"/>
                  <a:gd name="connsiteX2" fmla="*/ 21217 w 42389"/>
                  <a:gd name="connsiteY2" fmla="*/ 0 h 42336"/>
                  <a:gd name="connsiteX3" fmla="*/ 0 w 42389"/>
                  <a:gd name="connsiteY3" fmla="*/ 21127 h 42336"/>
                  <a:gd name="connsiteX4" fmla="*/ 21217 w 42389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36">
                    <a:moveTo>
                      <a:pt x="21217" y="42336"/>
                    </a:moveTo>
                    <a:cubicBezTo>
                      <a:pt x="32895" y="42336"/>
                      <a:pt x="42389" y="32850"/>
                      <a:pt x="42389" y="21127"/>
                    </a:cubicBezTo>
                    <a:cubicBezTo>
                      <a:pt x="42389" y="9411"/>
                      <a:pt x="32887" y="0"/>
                      <a:pt x="21217" y="0"/>
                    </a:cubicBezTo>
                    <a:cubicBezTo>
                      <a:pt x="9501" y="0"/>
                      <a:pt x="0" y="9411"/>
                      <a:pt x="0" y="21127"/>
                    </a:cubicBezTo>
                    <a:cubicBezTo>
                      <a:pt x="0" y="32850"/>
                      <a:pt x="9501" y="42336"/>
                      <a:pt x="21217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9" name="Forma libre 618">
                <a:extLst>
                  <a:ext uri="{FF2B5EF4-FFF2-40B4-BE49-F238E27FC236}">
                    <a16:creationId xmlns:a16="http://schemas.microsoft.com/office/drawing/2014/main" id="{10193F72-F8BC-A677-28CB-EE4507718BEC}"/>
                  </a:ext>
                </a:extLst>
              </p:cNvPr>
              <p:cNvSpPr/>
              <p:nvPr/>
            </p:nvSpPr>
            <p:spPr>
              <a:xfrm>
                <a:off x="6525773" y="3964880"/>
                <a:ext cx="42358" cy="42321"/>
              </a:xfrm>
              <a:custGeom>
                <a:avLst/>
                <a:gdLst>
                  <a:gd name="connsiteX0" fmla="*/ 21179 w 42358"/>
                  <a:gd name="connsiteY0" fmla="*/ 42321 h 42321"/>
                  <a:gd name="connsiteX1" fmla="*/ 42359 w 42358"/>
                  <a:gd name="connsiteY1" fmla="*/ 21195 h 42321"/>
                  <a:gd name="connsiteX2" fmla="*/ 21179 w 42358"/>
                  <a:gd name="connsiteY2" fmla="*/ 0 h 42321"/>
                  <a:gd name="connsiteX3" fmla="*/ 0 w 42358"/>
                  <a:gd name="connsiteY3" fmla="*/ 21195 h 42321"/>
                  <a:gd name="connsiteX4" fmla="*/ 21179 w 4235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21">
                    <a:moveTo>
                      <a:pt x="21179" y="42321"/>
                    </a:moveTo>
                    <a:cubicBezTo>
                      <a:pt x="32895" y="42321"/>
                      <a:pt x="42359" y="32835"/>
                      <a:pt x="42359" y="21195"/>
                    </a:cubicBezTo>
                    <a:cubicBezTo>
                      <a:pt x="42359" y="9479"/>
                      <a:pt x="32887" y="0"/>
                      <a:pt x="21179" y="0"/>
                    </a:cubicBezTo>
                    <a:cubicBezTo>
                      <a:pt x="9464" y="0"/>
                      <a:pt x="0" y="9486"/>
                      <a:pt x="0" y="21195"/>
                    </a:cubicBezTo>
                    <a:cubicBezTo>
                      <a:pt x="0" y="32835"/>
                      <a:pt x="9456" y="42321"/>
                      <a:pt x="2117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0" name="Forma libre 619">
                <a:extLst>
                  <a:ext uri="{FF2B5EF4-FFF2-40B4-BE49-F238E27FC236}">
                    <a16:creationId xmlns:a16="http://schemas.microsoft.com/office/drawing/2014/main" id="{D77C091A-09D4-4415-428E-C005D7FBD341}"/>
                  </a:ext>
                </a:extLst>
              </p:cNvPr>
              <p:cNvSpPr/>
              <p:nvPr/>
            </p:nvSpPr>
            <p:spPr>
              <a:xfrm>
                <a:off x="6578804" y="3964880"/>
                <a:ext cx="42359" cy="42321"/>
              </a:xfrm>
              <a:custGeom>
                <a:avLst/>
                <a:gdLst>
                  <a:gd name="connsiteX0" fmla="*/ 21180 w 42359"/>
                  <a:gd name="connsiteY0" fmla="*/ 42321 h 42321"/>
                  <a:gd name="connsiteX1" fmla="*/ 42359 w 42359"/>
                  <a:gd name="connsiteY1" fmla="*/ 21195 h 42321"/>
                  <a:gd name="connsiteX2" fmla="*/ 21180 w 42359"/>
                  <a:gd name="connsiteY2" fmla="*/ 0 h 42321"/>
                  <a:gd name="connsiteX3" fmla="*/ 0 w 42359"/>
                  <a:gd name="connsiteY3" fmla="*/ 21195 h 42321"/>
                  <a:gd name="connsiteX4" fmla="*/ 21180 w 4235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21">
                    <a:moveTo>
                      <a:pt x="21180" y="42321"/>
                    </a:moveTo>
                    <a:cubicBezTo>
                      <a:pt x="32865" y="42321"/>
                      <a:pt x="42359" y="32835"/>
                      <a:pt x="42359" y="21195"/>
                    </a:cubicBezTo>
                    <a:cubicBezTo>
                      <a:pt x="42359" y="9479"/>
                      <a:pt x="32858" y="0"/>
                      <a:pt x="21180" y="0"/>
                    </a:cubicBezTo>
                    <a:cubicBezTo>
                      <a:pt x="9494" y="0"/>
                      <a:pt x="0" y="9486"/>
                      <a:pt x="0" y="21195"/>
                    </a:cubicBezTo>
                    <a:cubicBezTo>
                      <a:pt x="0" y="32835"/>
                      <a:pt x="9502" y="42321"/>
                      <a:pt x="21180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1" name="Forma libre 620">
                <a:extLst>
                  <a:ext uri="{FF2B5EF4-FFF2-40B4-BE49-F238E27FC236}">
                    <a16:creationId xmlns:a16="http://schemas.microsoft.com/office/drawing/2014/main" id="{7ED993AB-47DD-E9C4-038C-194BA3F50F64}"/>
                  </a:ext>
                </a:extLst>
              </p:cNvPr>
              <p:cNvSpPr/>
              <p:nvPr/>
            </p:nvSpPr>
            <p:spPr>
              <a:xfrm>
                <a:off x="6631850" y="3964880"/>
                <a:ext cx="42388" cy="42321"/>
              </a:xfrm>
              <a:custGeom>
                <a:avLst/>
                <a:gdLst>
                  <a:gd name="connsiteX0" fmla="*/ 21209 w 42388"/>
                  <a:gd name="connsiteY0" fmla="*/ 42321 h 42321"/>
                  <a:gd name="connsiteX1" fmla="*/ 42389 w 42388"/>
                  <a:gd name="connsiteY1" fmla="*/ 21195 h 42321"/>
                  <a:gd name="connsiteX2" fmla="*/ 21209 w 42388"/>
                  <a:gd name="connsiteY2" fmla="*/ 0 h 42321"/>
                  <a:gd name="connsiteX3" fmla="*/ 0 w 42388"/>
                  <a:gd name="connsiteY3" fmla="*/ 21195 h 42321"/>
                  <a:gd name="connsiteX4" fmla="*/ 21209 w 4238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21">
                    <a:moveTo>
                      <a:pt x="21209" y="42321"/>
                    </a:moveTo>
                    <a:cubicBezTo>
                      <a:pt x="32895" y="42321"/>
                      <a:pt x="42389" y="32835"/>
                      <a:pt x="42389" y="21195"/>
                    </a:cubicBezTo>
                    <a:cubicBezTo>
                      <a:pt x="42389" y="9479"/>
                      <a:pt x="32887" y="0"/>
                      <a:pt x="21209" y="0"/>
                    </a:cubicBezTo>
                    <a:cubicBezTo>
                      <a:pt x="9494" y="0"/>
                      <a:pt x="0" y="9486"/>
                      <a:pt x="0" y="21195"/>
                    </a:cubicBezTo>
                    <a:cubicBezTo>
                      <a:pt x="-8" y="32835"/>
                      <a:pt x="9494" y="42321"/>
                      <a:pt x="2120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2" name="Forma libre 621">
                <a:extLst>
                  <a:ext uri="{FF2B5EF4-FFF2-40B4-BE49-F238E27FC236}">
                    <a16:creationId xmlns:a16="http://schemas.microsoft.com/office/drawing/2014/main" id="{133F7578-D02D-6AA6-2CF4-19ECF2A77176}"/>
                  </a:ext>
                </a:extLst>
              </p:cNvPr>
              <p:cNvSpPr/>
              <p:nvPr/>
            </p:nvSpPr>
            <p:spPr>
              <a:xfrm>
                <a:off x="6684919" y="3964880"/>
                <a:ext cx="42351" cy="42321"/>
              </a:xfrm>
              <a:custGeom>
                <a:avLst/>
                <a:gdLst>
                  <a:gd name="connsiteX0" fmla="*/ 21179 w 42351"/>
                  <a:gd name="connsiteY0" fmla="*/ 42321 h 42321"/>
                  <a:gd name="connsiteX1" fmla="*/ 42351 w 42351"/>
                  <a:gd name="connsiteY1" fmla="*/ 21195 h 42321"/>
                  <a:gd name="connsiteX2" fmla="*/ 21179 w 42351"/>
                  <a:gd name="connsiteY2" fmla="*/ 0 h 42321"/>
                  <a:gd name="connsiteX3" fmla="*/ 0 w 42351"/>
                  <a:gd name="connsiteY3" fmla="*/ 21195 h 42321"/>
                  <a:gd name="connsiteX4" fmla="*/ 21179 w 42351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21">
                    <a:moveTo>
                      <a:pt x="21179" y="42321"/>
                    </a:moveTo>
                    <a:cubicBezTo>
                      <a:pt x="32857" y="42321"/>
                      <a:pt x="42351" y="32835"/>
                      <a:pt x="42351" y="21195"/>
                    </a:cubicBezTo>
                    <a:cubicBezTo>
                      <a:pt x="42351" y="9479"/>
                      <a:pt x="32850" y="0"/>
                      <a:pt x="21179" y="0"/>
                    </a:cubicBezTo>
                    <a:cubicBezTo>
                      <a:pt x="9494" y="0"/>
                      <a:pt x="0" y="9486"/>
                      <a:pt x="0" y="21195"/>
                    </a:cubicBezTo>
                    <a:cubicBezTo>
                      <a:pt x="0" y="32835"/>
                      <a:pt x="9494" y="42321"/>
                      <a:pt x="2117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3" name="Forma libre 622">
                <a:extLst>
                  <a:ext uri="{FF2B5EF4-FFF2-40B4-BE49-F238E27FC236}">
                    <a16:creationId xmlns:a16="http://schemas.microsoft.com/office/drawing/2014/main" id="{D5E55160-30D3-0AD7-10A7-956CA88A6F0E}"/>
                  </a:ext>
                </a:extLst>
              </p:cNvPr>
              <p:cNvSpPr/>
              <p:nvPr/>
            </p:nvSpPr>
            <p:spPr>
              <a:xfrm>
                <a:off x="6737950" y="3964880"/>
                <a:ext cx="42389" cy="42321"/>
              </a:xfrm>
              <a:custGeom>
                <a:avLst/>
                <a:gdLst>
                  <a:gd name="connsiteX0" fmla="*/ 21217 w 42389"/>
                  <a:gd name="connsiteY0" fmla="*/ 42321 h 42321"/>
                  <a:gd name="connsiteX1" fmla="*/ 42389 w 42389"/>
                  <a:gd name="connsiteY1" fmla="*/ 21195 h 42321"/>
                  <a:gd name="connsiteX2" fmla="*/ 21217 w 42389"/>
                  <a:gd name="connsiteY2" fmla="*/ 0 h 42321"/>
                  <a:gd name="connsiteX3" fmla="*/ 0 w 42389"/>
                  <a:gd name="connsiteY3" fmla="*/ 21195 h 42321"/>
                  <a:gd name="connsiteX4" fmla="*/ 21217 w 4238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21">
                    <a:moveTo>
                      <a:pt x="21217" y="42321"/>
                    </a:moveTo>
                    <a:cubicBezTo>
                      <a:pt x="32895" y="42321"/>
                      <a:pt x="42389" y="32835"/>
                      <a:pt x="42389" y="21195"/>
                    </a:cubicBezTo>
                    <a:cubicBezTo>
                      <a:pt x="42389" y="9479"/>
                      <a:pt x="32887" y="0"/>
                      <a:pt x="21217" y="0"/>
                    </a:cubicBezTo>
                    <a:cubicBezTo>
                      <a:pt x="9501" y="0"/>
                      <a:pt x="0" y="9486"/>
                      <a:pt x="0" y="21195"/>
                    </a:cubicBezTo>
                    <a:cubicBezTo>
                      <a:pt x="0" y="32835"/>
                      <a:pt x="9501" y="42321"/>
                      <a:pt x="21217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4" name="Forma libre 623">
                <a:extLst>
                  <a:ext uri="{FF2B5EF4-FFF2-40B4-BE49-F238E27FC236}">
                    <a16:creationId xmlns:a16="http://schemas.microsoft.com/office/drawing/2014/main" id="{6AFED82D-7DA6-B3BB-A009-7CFE02B78228}"/>
                  </a:ext>
                </a:extLst>
              </p:cNvPr>
              <p:cNvSpPr/>
              <p:nvPr/>
            </p:nvSpPr>
            <p:spPr>
              <a:xfrm>
                <a:off x="6525773" y="4017844"/>
                <a:ext cx="42358" cy="42388"/>
              </a:xfrm>
              <a:custGeom>
                <a:avLst/>
                <a:gdLst>
                  <a:gd name="connsiteX0" fmla="*/ 21179 w 42358"/>
                  <a:gd name="connsiteY0" fmla="*/ 42389 h 42388"/>
                  <a:gd name="connsiteX1" fmla="*/ 42359 w 42358"/>
                  <a:gd name="connsiteY1" fmla="*/ 21269 h 42388"/>
                  <a:gd name="connsiteX2" fmla="*/ 21179 w 42358"/>
                  <a:gd name="connsiteY2" fmla="*/ 0 h 42388"/>
                  <a:gd name="connsiteX3" fmla="*/ 0 w 42358"/>
                  <a:gd name="connsiteY3" fmla="*/ 21269 h 42388"/>
                  <a:gd name="connsiteX4" fmla="*/ 21179 w 42358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88">
                    <a:moveTo>
                      <a:pt x="21179" y="42389"/>
                    </a:moveTo>
                    <a:cubicBezTo>
                      <a:pt x="32895" y="42389"/>
                      <a:pt x="42359" y="32977"/>
                      <a:pt x="42359" y="21269"/>
                    </a:cubicBezTo>
                    <a:cubicBezTo>
                      <a:pt x="42359" y="9531"/>
                      <a:pt x="32887" y="0"/>
                      <a:pt x="21179" y="0"/>
                    </a:cubicBezTo>
                    <a:cubicBezTo>
                      <a:pt x="9464" y="0"/>
                      <a:pt x="0" y="9531"/>
                      <a:pt x="0" y="21269"/>
                    </a:cubicBezTo>
                    <a:cubicBezTo>
                      <a:pt x="0" y="32977"/>
                      <a:pt x="9456" y="42389"/>
                      <a:pt x="2117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5" name="Forma libre 624">
                <a:extLst>
                  <a:ext uri="{FF2B5EF4-FFF2-40B4-BE49-F238E27FC236}">
                    <a16:creationId xmlns:a16="http://schemas.microsoft.com/office/drawing/2014/main" id="{FB325F1A-9884-A801-6D90-FE90FDDA2C48}"/>
                  </a:ext>
                </a:extLst>
              </p:cNvPr>
              <p:cNvSpPr/>
              <p:nvPr/>
            </p:nvSpPr>
            <p:spPr>
              <a:xfrm>
                <a:off x="6578804" y="4017844"/>
                <a:ext cx="42359" cy="42388"/>
              </a:xfrm>
              <a:custGeom>
                <a:avLst/>
                <a:gdLst>
                  <a:gd name="connsiteX0" fmla="*/ 21180 w 42359"/>
                  <a:gd name="connsiteY0" fmla="*/ 42389 h 42388"/>
                  <a:gd name="connsiteX1" fmla="*/ 42359 w 42359"/>
                  <a:gd name="connsiteY1" fmla="*/ 21269 h 42388"/>
                  <a:gd name="connsiteX2" fmla="*/ 21180 w 42359"/>
                  <a:gd name="connsiteY2" fmla="*/ 0 h 42388"/>
                  <a:gd name="connsiteX3" fmla="*/ 0 w 42359"/>
                  <a:gd name="connsiteY3" fmla="*/ 21269 h 42388"/>
                  <a:gd name="connsiteX4" fmla="*/ 21180 w 4235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88">
                    <a:moveTo>
                      <a:pt x="21180" y="42389"/>
                    </a:moveTo>
                    <a:cubicBezTo>
                      <a:pt x="32865" y="42389"/>
                      <a:pt x="42359" y="32977"/>
                      <a:pt x="42359" y="21269"/>
                    </a:cubicBezTo>
                    <a:cubicBezTo>
                      <a:pt x="42359" y="9531"/>
                      <a:pt x="32858" y="0"/>
                      <a:pt x="21180" y="0"/>
                    </a:cubicBezTo>
                    <a:cubicBezTo>
                      <a:pt x="9494" y="0"/>
                      <a:pt x="0" y="9531"/>
                      <a:pt x="0" y="21269"/>
                    </a:cubicBezTo>
                    <a:cubicBezTo>
                      <a:pt x="0" y="32977"/>
                      <a:pt x="9502" y="42389"/>
                      <a:pt x="21180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6" name="Forma libre 625">
                <a:extLst>
                  <a:ext uri="{FF2B5EF4-FFF2-40B4-BE49-F238E27FC236}">
                    <a16:creationId xmlns:a16="http://schemas.microsoft.com/office/drawing/2014/main" id="{DFE1E913-8E36-5B71-03B3-2EE218F8DD59}"/>
                  </a:ext>
                </a:extLst>
              </p:cNvPr>
              <p:cNvSpPr/>
              <p:nvPr/>
            </p:nvSpPr>
            <p:spPr>
              <a:xfrm>
                <a:off x="6631850" y="4017844"/>
                <a:ext cx="42388" cy="42388"/>
              </a:xfrm>
              <a:custGeom>
                <a:avLst/>
                <a:gdLst>
                  <a:gd name="connsiteX0" fmla="*/ 21209 w 42388"/>
                  <a:gd name="connsiteY0" fmla="*/ 42389 h 42388"/>
                  <a:gd name="connsiteX1" fmla="*/ 42389 w 42388"/>
                  <a:gd name="connsiteY1" fmla="*/ 21269 h 42388"/>
                  <a:gd name="connsiteX2" fmla="*/ 21209 w 42388"/>
                  <a:gd name="connsiteY2" fmla="*/ 0 h 42388"/>
                  <a:gd name="connsiteX3" fmla="*/ 0 w 42388"/>
                  <a:gd name="connsiteY3" fmla="*/ 21269 h 42388"/>
                  <a:gd name="connsiteX4" fmla="*/ 21209 w 42388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88">
                    <a:moveTo>
                      <a:pt x="21209" y="42389"/>
                    </a:moveTo>
                    <a:cubicBezTo>
                      <a:pt x="32895" y="42389"/>
                      <a:pt x="42389" y="32977"/>
                      <a:pt x="42389" y="21269"/>
                    </a:cubicBezTo>
                    <a:cubicBezTo>
                      <a:pt x="42389" y="9531"/>
                      <a:pt x="32887" y="0"/>
                      <a:pt x="21209" y="0"/>
                    </a:cubicBezTo>
                    <a:cubicBezTo>
                      <a:pt x="9494" y="0"/>
                      <a:pt x="0" y="9531"/>
                      <a:pt x="0" y="21269"/>
                    </a:cubicBezTo>
                    <a:cubicBezTo>
                      <a:pt x="-8" y="32977"/>
                      <a:pt x="9494" y="42389"/>
                      <a:pt x="2120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7" name="Forma libre 626">
                <a:extLst>
                  <a:ext uri="{FF2B5EF4-FFF2-40B4-BE49-F238E27FC236}">
                    <a16:creationId xmlns:a16="http://schemas.microsoft.com/office/drawing/2014/main" id="{EC9BD785-A19B-24AD-5C14-AF7E96620F87}"/>
                  </a:ext>
                </a:extLst>
              </p:cNvPr>
              <p:cNvSpPr/>
              <p:nvPr/>
            </p:nvSpPr>
            <p:spPr>
              <a:xfrm>
                <a:off x="6684919" y="4017844"/>
                <a:ext cx="42351" cy="42388"/>
              </a:xfrm>
              <a:custGeom>
                <a:avLst/>
                <a:gdLst>
                  <a:gd name="connsiteX0" fmla="*/ 21179 w 42351"/>
                  <a:gd name="connsiteY0" fmla="*/ 42389 h 42388"/>
                  <a:gd name="connsiteX1" fmla="*/ 42351 w 42351"/>
                  <a:gd name="connsiteY1" fmla="*/ 21269 h 42388"/>
                  <a:gd name="connsiteX2" fmla="*/ 21179 w 42351"/>
                  <a:gd name="connsiteY2" fmla="*/ 0 h 42388"/>
                  <a:gd name="connsiteX3" fmla="*/ 0 w 42351"/>
                  <a:gd name="connsiteY3" fmla="*/ 21269 h 42388"/>
                  <a:gd name="connsiteX4" fmla="*/ 21179 w 42351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8">
                    <a:moveTo>
                      <a:pt x="21179" y="42389"/>
                    </a:moveTo>
                    <a:cubicBezTo>
                      <a:pt x="32857" y="42389"/>
                      <a:pt x="42351" y="32977"/>
                      <a:pt x="42351" y="21269"/>
                    </a:cubicBezTo>
                    <a:cubicBezTo>
                      <a:pt x="42351" y="9531"/>
                      <a:pt x="32850" y="0"/>
                      <a:pt x="21179" y="0"/>
                    </a:cubicBezTo>
                    <a:cubicBezTo>
                      <a:pt x="9494" y="0"/>
                      <a:pt x="0" y="9531"/>
                      <a:pt x="0" y="21269"/>
                    </a:cubicBezTo>
                    <a:cubicBezTo>
                      <a:pt x="0" y="32977"/>
                      <a:pt x="9494" y="42389"/>
                      <a:pt x="2117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8" name="Forma libre 627">
                <a:extLst>
                  <a:ext uri="{FF2B5EF4-FFF2-40B4-BE49-F238E27FC236}">
                    <a16:creationId xmlns:a16="http://schemas.microsoft.com/office/drawing/2014/main" id="{253370BD-796B-F93B-33C0-3AA431D2CA11}"/>
                  </a:ext>
                </a:extLst>
              </p:cNvPr>
              <p:cNvSpPr/>
              <p:nvPr/>
            </p:nvSpPr>
            <p:spPr>
              <a:xfrm>
                <a:off x="6737950" y="4017844"/>
                <a:ext cx="42389" cy="42388"/>
              </a:xfrm>
              <a:custGeom>
                <a:avLst/>
                <a:gdLst>
                  <a:gd name="connsiteX0" fmla="*/ 21217 w 42389"/>
                  <a:gd name="connsiteY0" fmla="*/ 42389 h 42388"/>
                  <a:gd name="connsiteX1" fmla="*/ 42389 w 42389"/>
                  <a:gd name="connsiteY1" fmla="*/ 21269 h 42388"/>
                  <a:gd name="connsiteX2" fmla="*/ 21217 w 42389"/>
                  <a:gd name="connsiteY2" fmla="*/ 0 h 42388"/>
                  <a:gd name="connsiteX3" fmla="*/ 0 w 42389"/>
                  <a:gd name="connsiteY3" fmla="*/ 21269 h 42388"/>
                  <a:gd name="connsiteX4" fmla="*/ 21217 w 4238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8">
                    <a:moveTo>
                      <a:pt x="21217" y="42389"/>
                    </a:moveTo>
                    <a:cubicBezTo>
                      <a:pt x="32895" y="42389"/>
                      <a:pt x="42389" y="32977"/>
                      <a:pt x="42389" y="21269"/>
                    </a:cubicBezTo>
                    <a:cubicBezTo>
                      <a:pt x="42389" y="9531"/>
                      <a:pt x="32887" y="0"/>
                      <a:pt x="21217" y="0"/>
                    </a:cubicBezTo>
                    <a:cubicBezTo>
                      <a:pt x="9501" y="0"/>
                      <a:pt x="0" y="9531"/>
                      <a:pt x="0" y="21269"/>
                    </a:cubicBezTo>
                    <a:cubicBezTo>
                      <a:pt x="0" y="32977"/>
                      <a:pt x="9501" y="42389"/>
                      <a:pt x="21217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9" name="Forma libre 628">
                <a:extLst>
                  <a:ext uri="{FF2B5EF4-FFF2-40B4-BE49-F238E27FC236}">
                    <a16:creationId xmlns:a16="http://schemas.microsoft.com/office/drawing/2014/main" id="{A2CFB40C-6D03-7E82-332E-7465D8AF4469}"/>
                  </a:ext>
                </a:extLst>
              </p:cNvPr>
              <p:cNvSpPr/>
              <p:nvPr/>
            </p:nvSpPr>
            <p:spPr>
              <a:xfrm>
                <a:off x="6791027" y="4017844"/>
                <a:ext cx="42359" cy="42388"/>
              </a:xfrm>
              <a:custGeom>
                <a:avLst/>
                <a:gdLst>
                  <a:gd name="connsiteX0" fmla="*/ 21179 w 42359"/>
                  <a:gd name="connsiteY0" fmla="*/ 42389 h 42388"/>
                  <a:gd name="connsiteX1" fmla="*/ 42359 w 42359"/>
                  <a:gd name="connsiteY1" fmla="*/ 21269 h 42388"/>
                  <a:gd name="connsiteX2" fmla="*/ 21179 w 42359"/>
                  <a:gd name="connsiteY2" fmla="*/ 0 h 42388"/>
                  <a:gd name="connsiteX3" fmla="*/ 0 w 42359"/>
                  <a:gd name="connsiteY3" fmla="*/ 21269 h 42388"/>
                  <a:gd name="connsiteX4" fmla="*/ 21179 w 4235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88">
                    <a:moveTo>
                      <a:pt x="21179" y="42389"/>
                    </a:moveTo>
                    <a:cubicBezTo>
                      <a:pt x="32895" y="42389"/>
                      <a:pt x="42359" y="32977"/>
                      <a:pt x="42359" y="21269"/>
                    </a:cubicBezTo>
                    <a:cubicBezTo>
                      <a:pt x="42359" y="9531"/>
                      <a:pt x="32888" y="0"/>
                      <a:pt x="21179" y="0"/>
                    </a:cubicBezTo>
                    <a:cubicBezTo>
                      <a:pt x="9464" y="0"/>
                      <a:pt x="0" y="9531"/>
                      <a:pt x="0" y="21269"/>
                    </a:cubicBezTo>
                    <a:cubicBezTo>
                      <a:pt x="-8" y="32977"/>
                      <a:pt x="9457" y="42389"/>
                      <a:pt x="2117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0" name="Forma libre 629">
                <a:extLst>
                  <a:ext uri="{FF2B5EF4-FFF2-40B4-BE49-F238E27FC236}">
                    <a16:creationId xmlns:a16="http://schemas.microsoft.com/office/drawing/2014/main" id="{FBB2C033-1A59-3E87-52B4-668C30074801}"/>
                  </a:ext>
                </a:extLst>
              </p:cNvPr>
              <p:cNvSpPr/>
              <p:nvPr/>
            </p:nvSpPr>
            <p:spPr>
              <a:xfrm>
                <a:off x="6844095" y="4017844"/>
                <a:ext cx="42321" cy="42388"/>
              </a:xfrm>
              <a:custGeom>
                <a:avLst/>
                <a:gdLst>
                  <a:gd name="connsiteX0" fmla="*/ 21142 w 42321"/>
                  <a:gd name="connsiteY0" fmla="*/ 42389 h 42388"/>
                  <a:gd name="connsiteX1" fmla="*/ 42321 w 42321"/>
                  <a:gd name="connsiteY1" fmla="*/ 21269 h 42388"/>
                  <a:gd name="connsiteX2" fmla="*/ 21142 w 42321"/>
                  <a:gd name="connsiteY2" fmla="*/ 0 h 42388"/>
                  <a:gd name="connsiteX3" fmla="*/ 0 w 42321"/>
                  <a:gd name="connsiteY3" fmla="*/ 21269 h 42388"/>
                  <a:gd name="connsiteX4" fmla="*/ 21142 w 42321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21" h="42388">
                    <a:moveTo>
                      <a:pt x="21142" y="42389"/>
                    </a:moveTo>
                    <a:cubicBezTo>
                      <a:pt x="32857" y="42389"/>
                      <a:pt x="42321" y="32977"/>
                      <a:pt x="42321" y="21269"/>
                    </a:cubicBezTo>
                    <a:cubicBezTo>
                      <a:pt x="42321" y="9531"/>
                      <a:pt x="32857" y="0"/>
                      <a:pt x="21142" y="0"/>
                    </a:cubicBezTo>
                    <a:cubicBezTo>
                      <a:pt x="9456" y="0"/>
                      <a:pt x="0" y="9531"/>
                      <a:pt x="0" y="21269"/>
                    </a:cubicBezTo>
                    <a:cubicBezTo>
                      <a:pt x="0" y="32977"/>
                      <a:pt x="9456" y="42389"/>
                      <a:pt x="21142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1" name="Forma libre 630">
                <a:extLst>
                  <a:ext uri="{FF2B5EF4-FFF2-40B4-BE49-F238E27FC236}">
                    <a16:creationId xmlns:a16="http://schemas.microsoft.com/office/drawing/2014/main" id="{8C461444-AEB6-937C-342D-986C48657519}"/>
                  </a:ext>
                </a:extLst>
              </p:cNvPr>
              <p:cNvSpPr/>
              <p:nvPr/>
            </p:nvSpPr>
            <p:spPr>
              <a:xfrm>
                <a:off x="6525773" y="4070973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165 h 42373"/>
                  <a:gd name="connsiteX2" fmla="*/ 21179 w 42358"/>
                  <a:gd name="connsiteY2" fmla="*/ 0 h 42373"/>
                  <a:gd name="connsiteX3" fmla="*/ 0 w 42358"/>
                  <a:gd name="connsiteY3" fmla="*/ 21165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872"/>
                      <a:pt x="42359" y="21165"/>
                    </a:cubicBezTo>
                    <a:cubicBezTo>
                      <a:pt x="42359" y="9509"/>
                      <a:pt x="32887" y="0"/>
                      <a:pt x="21179" y="0"/>
                    </a:cubicBezTo>
                    <a:cubicBezTo>
                      <a:pt x="9464" y="0"/>
                      <a:pt x="0" y="9517"/>
                      <a:pt x="0" y="21165"/>
                    </a:cubicBezTo>
                    <a:cubicBezTo>
                      <a:pt x="0" y="32872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2" name="Forma libre 631">
                <a:extLst>
                  <a:ext uri="{FF2B5EF4-FFF2-40B4-BE49-F238E27FC236}">
                    <a16:creationId xmlns:a16="http://schemas.microsoft.com/office/drawing/2014/main" id="{43C2F355-9041-43BD-A048-17A6F304F9A9}"/>
                  </a:ext>
                </a:extLst>
              </p:cNvPr>
              <p:cNvSpPr/>
              <p:nvPr/>
            </p:nvSpPr>
            <p:spPr>
              <a:xfrm>
                <a:off x="6578804" y="4070973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165 h 42373"/>
                  <a:gd name="connsiteX2" fmla="*/ 21180 w 42359"/>
                  <a:gd name="connsiteY2" fmla="*/ 0 h 42373"/>
                  <a:gd name="connsiteX3" fmla="*/ 0 w 42359"/>
                  <a:gd name="connsiteY3" fmla="*/ 21165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872"/>
                      <a:pt x="42359" y="21165"/>
                    </a:cubicBezTo>
                    <a:cubicBezTo>
                      <a:pt x="42359" y="9509"/>
                      <a:pt x="32858" y="0"/>
                      <a:pt x="21180" y="0"/>
                    </a:cubicBezTo>
                    <a:cubicBezTo>
                      <a:pt x="9494" y="0"/>
                      <a:pt x="0" y="9517"/>
                      <a:pt x="0" y="21165"/>
                    </a:cubicBezTo>
                    <a:cubicBezTo>
                      <a:pt x="0" y="32872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3" name="Forma libre 632">
                <a:extLst>
                  <a:ext uri="{FF2B5EF4-FFF2-40B4-BE49-F238E27FC236}">
                    <a16:creationId xmlns:a16="http://schemas.microsoft.com/office/drawing/2014/main" id="{CDF8B216-11C6-86CC-3EC9-D0A6E75F58CE}"/>
                  </a:ext>
                </a:extLst>
              </p:cNvPr>
              <p:cNvSpPr/>
              <p:nvPr/>
            </p:nvSpPr>
            <p:spPr>
              <a:xfrm>
                <a:off x="6631850" y="4070973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165 h 42373"/>
                  <a:gd name="connsiteX2" fmla="*/ 21209 w 42388"/>
                  <a:gd name="connsiteY2" fmla="*/ 0 h 42373"/>
                  <a:gd name="connsiteX3" fmla="*/ 0 w 42388"/>
                  <a:gd name="connsiteY3" fmla="*/ 21165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872"/>
                      <a:pt x="42389" y="21165"/>
                    </a:cubicBezTo>
                    <a:cubicBezTo>
                      <a:pt x="42389" y="9509"/>
                      <a:pt x="32887" y="0"/>
                      <a:pt x="21209" y="0"/>
                    </a:cubicBezTo>
                    <a:cubicBezTo>
                      <a:pt x="9494" y="0"/>
                      <a:pt x="0" y="9517"/>
                      <a:pt x="0" y="21165"/>
                    </a:cubicBezTo>
                    <a:cubicBezTo>
                      <a:pt x="-8" y="32872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4" name="Forma libre 633">
                <a:extLst>
                  <a:ext uri="{FF2B5EF4-FFF2-40B4-BE49-F238E27FC236}">
                    <a16:creationId xmlns:a16="http://schemas.microsoft.com/office/drawing/2014/main" id="{22FF0B0B-D8E5-5C24-8810-96EBDC7C82B2}"/>
                  </a:ext>
                </a:extLst>
              </p:cNvPr>
              <p:cNvSpPr/>
              <p:nvPr/>
            </p:nvSpPr>
            <p:spPr>
              <a:xfrm>
                <a:off x="6684919" y="4070973"/>
                <a:ext cx="42351" cy="42373"/>
              </a:xfrm>
              <a:custGeom>
                <a:avLst/>
                <a:gdLst>
                  <a:gd name="connsiteX0" fmla="*/ 21179 w 42351"/>
                  <a:gd name="connsiteY0" fmla="*/ 42374 h 42373"/>
                  <a:gd name="connsiteX1" fmla="*/ 42351 w 42351"/>
                  <a:gd name="connsiteY1" fmla="*/ 21165 h 42373"/>
                  <a:gd name="connsiteX2" fmla="*/ 21179 w 42351"/>
                  <a:gd name="connsiteY2" fmla="*/ 0 h 42373"/>
                  <a:gd name="connsiteX3" fmla="*/ 0 w 42351"/>
                  <a:gd name="connsiteY3" fmla="*/ 21165 h 42373"/>
                  <a:gd name="connsiteX4" fmla="*/ 21179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9" y="42374"/>
                    </a:moveTo>
                    <a:cubicBezTo>
                      <a:pt x="32857" y="42374"/>
                      <a:pt x="42351" y="32872"/>
                      <a:pt x="42351" y="21165"/>
                    </a:cubicBezTo>
                    <a:cubicBezTo>
                      <a:pt x="42351" y="9509"/>
                      <a:pt x="32850" y="0"/>
                      <a:pt x="21179" y="0"/>
                    </a:cubicBezTo>
                    <a:cubicBezTo>
                      <a:pt x="9494" y="0"/>
                      <a:pt x="0" y="9517"/>
                      <a:pt x="0" y="21165"/>
                    </a:cubicBezTo>
                    <a:cubicBezTo>
                      <a:pt x="0" y="32872"/>
                      <a:pt x="9494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5" name="Forma libre 634">
                <a:extLst>
                  <a:ext uri="{FF2B5EF4-FFF2-40B4-BE49-F238E27FC236}">
                    <a16:creationId xmlns:a16="http://schemas.microsoft.com/office/drawing/2014/main" id="{B4500E00-6A87-0148-40B6-86BA4DE2BF09}"/>
                  </a:ext>
                </a:extLst>
              </p:cNvPr>
              <p:cNvSpPr/>
              <p:nvPr/>
            </p:nvSpPr>
            <p:spPr>
              <a:xfrm>
                <a:off x="6737950" y="4070973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65 h 42373"/>
                  <a:gd name="connsiteX2" fmla="*/ 21217 w 42389"/>
                  <a:gd name="connsiteY2" fmla="*/ 0 h 42373"/>
                  <a:gd name="connsiteX3" fmla="*/ 0 w 42389"/>
                  <a:gd name="connsiteY3" fmla="*/ 21165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72"/>
                      <a:pt x="42389" y="21165"/>
                    </a:cubicBezTo>
                    <a:cubicBezTo>
                      <a:pt x="42389" y="9509"/>
                      <a:pt x="32887" y="0"/>
                      <a:pt x="21217" y="0"/>
                    </a:cubicBezTo>
                    <a:cubicBezTo>
                      <a:pt x="9501" y="0"/>
                      <a:pt x="0" y="9517"/>
                      <a:pt x="0" y="21165"/>
                    </a:cubicBezTo>
                    <a:cubicBezTo>
                      <a:pt x="0" y="32872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6" name="Forma libre 635">
                <a:extLst>
                  <a:ext uri="{FF2B5EF4-FFF2-40B4-BE49-F238E27FC236}">
                    <a16:creationId xmlns:a16="http://schemas.microsoft.com/office/drawing/2014/main" id="{F346D972-66AE-024D-1523-83B611757EB0}"/>
                  </a:ext>
                </a:extLst>
              </p:cNvPr>
              <p:cNvSpPr/>
              <p:nvPr/>
            </p:nvSpPr>
            <p:spPr>
              <a:xfrm>
                <a:off x="6791027" y="4070973"/>
                <a:ext cx="42359" cy="42373"/>
              </a:xfrm>
              <a:custGeom>
                <a:avLst/>
                <a:gdLst>
                  <a:gd name="connsiteX0" fmla="*/ 21179 w 42359"/>
                  <a:gd name="connsiteY0" fmla="*/ 42374 h 42373"/>
                  <a:gd name="connsiteX1" fmla="*/ 42359 w 42359"/>
                  <a:gd name="connsiteY1" fmla="*/ 21165 h 42373"/>
                  <a:gd name="connsiteX2" fmla="*/ 21179 w 42359"/>
                  <a:gd name="connsiteY2" fmla="*/ 0 h 42373"/>
                  <a:gd name="connsiteX3" fmla="*/ 0 w 42359"/>
                  <a:gd name="connsiteY3" fmla="*/ 21165 h 42373"/>
                  <a:gd name="connsiteX4" fmla="*/ 21179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79" y="42374"/>
                    </a:moveTo>
                    <a:cubicBezTo>
                      <a:pt x="32895" y="42374"/>
                      <a:pt x="42359" y="32872"/>
                      <a:pt x="42359" y="21165"/>
                    </a:cubicBezTo>
                    <a:cubicBezTo>
                      <a:pt x="42359" y="9509"/>
                      <a:pt x="32888" y="0"/>
                      <a:pt x="21179" y="0"/>
                    </a:cubicBezTo>
                    <a:cubicBezTo>
                      <a:pt x="9464" y="0"/>
                      <a:pt x="0" y="9517"/>
                      <a:pt x="0" y="21165"/>
                    </a:cubicBezTo>
                    <a:cubicBezTo>
                      <a:pt x="-8" y="32872"/>
                      <a:pt x="9457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7" name="Forma libre 636">
                <a:extLst>
                  <a:ext uri="{FF2B5EF4-FFF2-40B4-BE49-F238E27FC236}">
                    <a16:creationId xmlns:a16="http://schemas.microsoft.com/office/drawing/2014/main" id="{DA26CA6B-2441-914D-7183-E75894EBDA12}"/>
                  </a:ext>
                </a:extLst>
              </p:cNvPr>
              <p:cNvSpPr/>
              <p:nvPr/>
            </p:nvSpPr>
            <p:spPr>
              <a:xfrm>
                <a:off x="6844095" y="4070973"/>
                <a:ext cx="42321" cy="42373"/>
              </a:xfrm>
              <a:custGeom>
                <a:avLst/>
                <a:gdLst>
                  <a:gd name="connsiteX0" fmla="*/ 21142 w 42321"/>
                  <a:gd name="connsiteY0" fmla="*/ 42374 h 42373"/>
                  <a:gd name="connsiteX1" fmla="*/ 42321 w 42321"/>
                  <a:gd name="connsiteY1" fmla="*/ 21165 h 42373"/>
                  <a:gd name="connsiteX2" fmla="*/ 21142 w 42321"/>
                  <a:gd name="connsiteY2" fmla="*/ 0 h 42373"/>
                  <a:gd name="connsiteX3" fmla="*/ 0 w 42321"/>
                  <a:gd name="connsiteY3" fmla="*/ 21165 h 42373"/>
                  <a:gd name="connsiteX4" fmla="*/ 21142 w 4232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21" h="42373">
                    <a:moveTo>
                      <a:pt x="21142" y="42374"/>
                    </a:moveTo>
                    <a:cubicBezTo>
                      <a:pt x="32857" y="42374"/>
                      <a:pt x="42321" y="32872"/>
                      <a:pt x="42321" y="21165"/>
                    </a:cubicBezTo>
                    <a:cubicBezTo>
                      <a:pt x="42321" y="9509"/>
                      <a:pt x="32857" y="0"/>
                      <a:pt x="21142" y="0"/>
                    </a:cubicBezTo>
                    <a:cubicBezTo>
                      <a:pt x="9456" y="0"/>
                      <a:pt x="0" y="9517"/>
                      <a:pt x="0" y="21165"/>
                    </a:cubicBezTo>
                    <a:cubicBezTo>
                      <a:pt x="0" y="32872"/>
                      <a:pt x="9456" y="42374"/>
                      <a:pt x="2114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8" name="Forma libre 637">
                <a:extLst>
                  <a:ext uri="{FF2B5EF4-FFF2-40B4-BE49-F238E27FC236}">
                    <a16:creationId xmlns:a16="http://schemas.microsoft.com/office/drawing/2014/main" id="{F5C720B3-FA1F-94AA-9EE6-D0360C9AA165}"/>
                  </a:ext>
                </a:extLst>
              </p:cNvPr>
              <p:cNvSpPr/>
              <p:nvPr/>
            </p:nvSpPr>
            <p:spPr>
              <a:xfrm>
                <a:off x="6631850" y="4123989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247 h 42373"/>
                  <a:gd name="connsiteX2" fmla="*/ 21209 w 42388"/>
                  <a:gd name="connsiteY2" fmla="*/ 0 h 42373"/>
                  <a:gd name="connsiteX3" fmla="*/ 0 w 42388"/>
                  <a:gd name="connsiteY3" fmla="*/ 21247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888"/>
                      <a:pt x="42389" y="21247"/>
                    </a:cubicBezTo>
                    <a:cubicBezTo>
                      <a:pt x="42389" y="9539"/>
                      <a:pt x="32887" y="0"/>
                      <a:pt x="21209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-8" y="32888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9" name="Forma libre 638">
                <a:extLst>
                  <a:ext uri="{FF2B5EF4-FFF2-40B4-BE49-F238E27FC236}">
                    <a16:creationId xmlns:a16="http://schemas.microsoft.com/office/drawing/2014/main" id="{215BDB82-252D-0AC4-735E-FA0D0EC70073}"/>
                  </a:ext>
                </a:extLst>
              </p:cNvPr>
              <p:cNvSpPr/>
              <p:nvPr/>
            </p:nvSpPr>
            <p:spPr>
              <a:xfrm>
                <a:off x="6684919" y="4123989"/>
                <a:ext cx="42351" cy="42373"/>
              </a:xfrm>
              <a:custGeom>
                <a:avLst/>
                <a:gdLst>
                  <a:gd name="connsiteX0" fmla="*/ 21179 w 42351"/>
                  <a:gd name="connsiteY0" fmla="*/ 42374 h 42373"/>
                  <a:gd name="connsiteX1" fmla="*/ 42351 w 42351"/>
                  <a:gd name="connsiteY1" fmla="*/ 21247 h 42373"/>
                  <a:gd name="connsiteX2" fmla="*/ 21179 w 42351"/>
                  <a:gd name="connsiteY2" fmla="*/ 0 h 42373"/>
                  <a:gd name="connsiteX3" fmla="*/ 0 w 42351"/>
                  <a:gd name="connsiteY3" fmla="*/ 21247 h 42373"/>
                  <a:gd name="connsiteX4" fmla="*/ 21179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9" y="42374"/>
                    </a:moveTo>
                    <a:cubicBezTo>
                      <a:pt x="32857" y="42374"/>
                      <a:pt x="42351" y="32888"/>
                      <a:pt x="42351" y="21247"/>
                    </a:cubicBezTo>
                    <a:cubicBezTo>
                      <a:pt x="42351" y="9539"/>
                      <a:pt x="32850" y="0"/>
                      <a:pt x="21179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0" y="32888"/>
                      <a:pt x="9494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0" name="Forma libre 639">
                <a:extLst>
                  <a:ext uri="{FF2B5EF4-FFF2-40B4-BE49-F238E27FC236}">
                    <a16:creationId xmlns:a16="http://schemas.microsoft.com/office/drawing/2014/main" id="{145B7284-AC5F-44BC-D5E2-DB86AE5BA235}"/>
                  </a:ext>
                </a:extLst>
              </p:cNvPr>
              <p:cNvSpPr/>
              <p:nvPr/>
            </p:nvSpPr>
            <p:spPr>
              <a:xfrm>
                <a:off x="6737950" y="4123989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247 h 42373"/>
                  <a:gd name="connsiteX2" fmla="*/ 21217 w 42389"/>
                  <a:gd name="connsiteY2" fmla="*/ 0 h 42373"/>
                  <a:gd name="connsiteX3" fmla="*/ 0 w 42389"/>
                  <a:gd name="connsiteY3" fmla="*/ 2124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88"/>
                      <a:pt x="42389" y="21247"/>
                    </a:cubicBezTo>
                    <a:cubicBezTo>
                      <a:pt x="42389" y="9539"/>
                      <a:pt x="32887" y="0"/>
                      <a:pt x="21217" y="0"/>
                    </a:cubicBezTo>
                    <a:cubicBezTo>
                      <a:pt x="9501" y="0"/>
                      <a:pt x="0" y="9539"/>
                      <a:pt x="0" y="21247"/>
                    </a:cubicBezTo>
                    <a:cubicBezTo>
                      <a:pt x="0" y="32888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1" name="Forma libre 640">
                <a:extLst>
                  <a:ext uri="{FF2B5EF4-FFF2-40B4-BE49-F238E27FC236}">
                    <a16:creationId xmlns:a16="http://schemas.microsoft.com/office/drawing/2014/main" id="{7B57B187-37B3-06E3-496A-2A791C44F32A}"/>
                  </a:ext>
                </a:extLst>
              </p:cNvPr>
              <p:cNvSpPr/>
              <p:nvPr/>
            </p:nvSpPr>
            <p:spPr>
              <a:xfrm>
                <a:off x="6791027" y="4123989"/>
                <a:ext cx="42359" cy="42373"/>
              </a:xfrm>
              <a:custGeom>
                <a:avLst/>
                <a:gdLst>
                  <a:gd name="connsiteX0" fmla="*/ 21179 w 42359"/>
                  <a:gd name="connsiteY0" fmla="*/ 42374 h 42373"/>
                  <a:gd name="connsiteX1" fmla="*/ 42359 w 42359"/>
                  <a:gd name="connsiteY1" fmla="*/ 21247 h 42373"/>
                  <a:gd name="connsiteX2" fmla="*/ 21179 w 42359"/>
                  <a:gd name="connsiteY2" fmla="*/ 0 h 42373"/>
                  <a:gd name="connsiteX3" fmla="*/ 0 w 42359"/>
                  <a:gd name="connsiteY3" fmla="*/ 21247 h 42373"/>
                  <a:gd name="connsiteX4" fmla="*/ 21179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79" y="42374"/>
                    </a:moveTo>
                    <a:cubicBezTo>
                      <a:pt x="32895" y="42374"/>
                      <a:pt x="42359" y="32888"/>
                      <a:pt x="42359" y="21247"/>
                    </a:cubicBezTo>
                    <a:cubicBezTo>
                      <a:pt x="42359" y="9539"/>
                      <a:pt x="32888" y="0"/>
                      <a:pt x="21179" y="0"/>
                    </a:cubicBezTo>
                    <a:cubicBezTo>
                      <a:pt x="9464" y="0"/>
                      <a:pt x="0" y="9539"/>
                      <a:pt x="0" y="21247"/>
                    </a:cubicBezTo>
                    <a:cubicBezTo>
                      <a:pt x="-8" y="32888"/>
                      <a:pt x="9457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19" name="Gráfico 1">
              <a:extLst>
                <a:ext uri="{FF2B5EF4-FFF2-40B4-BE49-F238E27FC236}">
                  <a16:creationId xmlns:a16="http://schemas.microsoft.com/office/drawing/2014/main" id="{183AA9FB-F31F-F8E5-2E7D-DEF7888D356C}"/>
                </a:ext>
              </a:extLst>
            </p:cNvPr>
            <p:cNvGrpSpPr/>
            <p:nvPr/>
          </p:nvGrpSpPr>
          <p:grpSpPr>
            <a:xfrm>
              <a:off x="1687087" y="4740554"/>
              <a:ext cx="239741" cy="113509"/>
              <a:chOff x="6578804" y="5556402"/>
              <a:chExt cx="201535" cy="95420"/>
            </a:xfrm>
            <a:solidFill>
              <a:schemeClr val="bg1">
                <a:lumMod val="50000"/>
              </a:schemeClr>
            </a:solidFill>
          </p:grpSpPr>
          <p:sp>
            <p:nvSpPr>
              <p:cNvPr id="601" name="Forma libre 600">
                <a:extLst>
                  <a:ext uri="{FF2B5EF4-FFF2-40B4-BE49-F238E27FC236}">
                    <a16:creationId xmlns:a16="http://schemas.microsoft.com/office/drawing/2014/main" id="{6DDE17C7-1CAD-163F-427F-9CF01366579D}"/>
                  </a:ext>
                </a:extLst>
              </p:cNvPr>
              <p:cNvSpPr/>
              <p:nvPr/>
            </p:nvSpPr>
            <p:spPr>
              <a:xfrm>
                <a:off x="6631850" y="5556402"/>
                <a:ext cx="42388" cy="42381"/>
              </a:xfrm>
              <a:custGeom>
                <a:avLst/>
                <a:gdLst>
                  <a:gd name="connsiteX0" fmla="*/ 21209 w 42388"/>
                  <a:gd name="connsiteY0" fmla="*/ 42381 h 42381"/>
                  <a:gd name="connsiteX1" fmla="*/ 42389 w 42388"/>
                  <a:gd name="connsiteY1" fmla="*/ 21127 h 42381"/>
                  <a:gd name="connsiteX2" fmla="*/ 21209 w 42388"/>
                  <a:gd name="connsiteY2" fmla="*/ 0 h 42381"/>
                  <a:gd name="connsiteX3" fmla="*/ 0 w 42388"/>
                  <a:gd name="connsiteY3" fmla="*/ 21127 h 42381"/>
                  <a:gd name="connsiteX4" fmla="*/ 21209 w 42388"/>
                  <a:gd name="connsiteY4" fmla="*/ 42381 h 4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81">
                    <a:moveTo>
                      <a:pt x="21209" y="42381"/>
                    </a:moveTo>
                    <a:cubicBezTo>
                      <a:pt x="32895" y="42381"/>
                      <a:pt x="42389" y="32865"/>
                      <a:pt x="42389" y="21127"/>
                    </a:cubicBezTo>
                    <a:cubicBezTo>
                      <a:pt x="42389" y="9494"/>
                      <a:pt x="32887" y="0"/>
                      <a:pt x="21209" y="0"/>
                    </a:cubicBezTo>
                    <a:cubicBezTo>
                      <a:pt x="9494" y="0"/>
                      <a:pt x="0" y="9494"/>
                      <a:pt x="0" y="21127"/>
                    </a:cubicBezTo>
                    <a:cubicBezTo>
                      <a:pt x="-8" y="32865"/>
                      <a:pt x="9494" y="42381"/>
                      <a:pt x="21209" y="4238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2" name="Forma libre 601">
                <a:extLst>
                  <a:ext uri="{FF2B5EF4-FFF2-40B4-BE49-F238E27FC236}">
                    <a16:creationId xmlns:a16="http://schemas.microsoft.com/office/drawing/2014/main" id="{058A4A27-356C-4FDD-9224-D0ACBB3529B4}"/>
                  </a:ext>
                </a:extLst>
              </p:cNvPr>
              <p:cNvSpPr/>
              <p:nvPr/>
            </p:nvSpPr>
            <p:spPr>
              <a:xfrm>
                <a:off x="6684919" y="5556402"/>
                <a:ext cx="42351" cy="42381"/>
              </a:xfrm>
              <a:custGeom>
                <a:avLst/>
                <a:gdLst>
                  <a:gd name="connsiteX0" fmla="*/ 21179 w 42351"/>
                  <a:gd name="connsiteY0" fmla="*/ 42381 h 42381"/>
                  <a:gd name="connsiteX1" fmla="*/ 42351 w 42351"/>
                  <a:gd name="connsiteY1" fmla="*/ 21127 h 42381"/>
                  <a:gd name="connsiteX2" fmla="*/ 21179 w 42351"/>
                  <a:gd name="connsiteY2" fmla="*/ 0 h 42381"/>
                  <a:gd name="connsiteX3" fmla="*/ 0 w 42351"/>
                  <a:gd name="connsiteY3" fmla="*/ 21127 h 42381"/>
                  <a:gd name="connsiteX4" fmla="*/ 21179 w 42351"/>
                  <a:gd name="connsiteY4" fmla="*/ 42381 h 4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1">
                    <a:moveTo>
                      <a:pt x="21179" y="42381"/>
                    </a:moveTo>
                    <a:cubicBezTo>
                      <a:pt x="32857" y="42381"/>
                      <a:pt x="42351" y="32865"/>
                      <a:pt x="42351" y="21127"/>
                    </a:cubicBezTo>
                    <a:cubicBezTo>
                      <a:pt x="42351" y="9494"/>
                      <a:pt x="32850" y="0"/>
                      <a:pt x="21179" y="0"/>
                    </a:cubicBezTo>
                    <a:cubicBezTo>
                      <a:pt x="9494" y="0"/>
                      <a:pt x="0" y="9494"/>
                      <a:pt x="0" y="21127"/>
                    </a:cubicBezTo>
                    <a:cubicBezTo>
                      <a:pt x="0" y="32865"/>
                      <a:pt x="9494" y="42381"/>
                      <a:pt x="21179" y="4238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3" name="Forma libre 602">
                <a:extLst>
                  <a:ext uri="{FF2B5EF4-FFF2-40B4-BE49-F238E27FC236}">
                    <a16:creationId xmlns:a16="http://schemas.microsoft.com/office/drawing/2014/main" id="{BE46A0B5-6776-A548-2676-C85E88F5476A}"/>
                  </a:ext>
                </a:extLst>
              </p:cNvPr>
              <p:cNvSpPr/>
              <p:nvPr/>
            </p:nvSpPr>
            <p:spPr>
              <a:xfrm>
                <a:off x="6737950" y="5556402"/>
                <a:ext cx="42389" cy="42381"/>
              </a:xfrm>
              <a:custGeom>
                <a:avLst/>
                <a:gdLst>
                  <a:gd name="connsiteX0" fmla="*/ 21217 w 42389"/>
                  <a:gd name="connsiteY0" fmla="*/ 42381 h 42381"/>
                  <a:gd name="connsiteX1" fmla="*/ 42389 w 42389"/>
                  <a:gd name="connsiteY1" fmla="*/ 21127 h 42381"/>
                  <a:gd name="connsiteX2" fmla="*/ 21217 w 42389"/>
                  <a:gd name="connsiteY2" fmla="*/ 0 h 42381"/>
                  <a:gd name="connsiteX3" fmla="*/ 0 w 42389"/>
                  <a:gd name="connsiteY3" fmla="*/ 21127 h 42381"/>
                  <a:gd name="connsiteX4" fmla="*/ 21217 w 42389"/>
                  <a:gd name="connsiteY4" fmla="*/ 42381 h 42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1">
                    <a:moveTo>
                      <a:pt x="21217" y="42381"/>
                    </a:moveTo>
                    <a:cubicBezTo>
                      <a:pt x="32895" y="42381"/>
                      <a:pt x="42389" y="32865"/>
                      <a:pt x="42389" y="21127"/>
                    </a:cubicBezTo>
                    <a:cubicBezTo>
                      <a:pt x="42389" y="9494"/>
                      <a:pt x="32887" y="0"/>
                      <a:pt x="21217" y="0"/>
                    </a:cubicBezTo>
                    <a:cubicBezTo>
                      <a:pt x="9501" y="0"/>
                      <a:pt x="0" y="9494"/>
                      <a:pt x="0" y="21127"/>
                    </a:cubicBezTo>
                    <a:cubicBezTo>
                      <a:pt x="0" y="32865"/>
                      <a:pt x="9501" y="42381"/>
                      <a:pt x="21217" y="4238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4" name="Forma libre 603">
                <a:extLst>
                  <a:ext uri="{FF2B5EF4-FFF2-40B4-BE49-F238E27FC236}">
                    <a16:creationId xmlns:a16="http://schemas.microsoft.com/office/drawing/2014/main" id="{F80652DF-113F-FDD7-C3F6-95BB2E6D504C}"/>
                  </a:ext>
                </a:extLst>
              </p:cNvPr>
              <p:cNvSpPr/>
              <p:nvPr/>
            </p:nvSpPr>
            <p:spPr>
              <a:xfrm>
                <a:off x="6578804" y="5609449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194 h 42373"/>
                  <a:gd name="connsiteX2" fmla="*/ 21180 w 42359"/>
                  <a:gd name="connsiteY2" fmla="*/ 0 h 42373"/>
                  <a:gd name="connsiteX3" fmla="*/ 0 w 42359"/>
                  <a:gd name="connsiteY3" fmla="*/ 21194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925"/>
                      <a:pt x="42359" y="21194"/>
                    </a:cubicBezTo>
                    <a:cubicBezTo>
                      <a:pt x="42359" y="9471"/>
                      <a:pt x="32858" y="0"/>
                      <a:pt x="21180" y="0"/>
                    </a:cubicBezTo>
                    <a:cubicBezTo>
                      <a:pt x="9494" y="0"/>
                      <a:pt x="0" y="9479"/>
                      <a:pt x="0" y="21194"/>
                    </a:cubicBezTo>
                    <a:cubicBezTo>
                      <a:pt x="0" y="32925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5" name="Forma libre 604">
                <a:extLst>
                  <a:ext uri="{FF2B5EF4-FFF2-40B4-BE49-F238E27FC236}">
                    <a16:creationId xmlns:a16="http://schemas.microsoft.com/office/drawing/2014/main" id="{9441E7D0-16EF-7C70-B7FB-9195FE09FA72}"/>
                  </a:ext>
                </a:extLst>
              </p:cNvPr>
              <p:cNvSpPr/>
              <p:nvPr/>
            </p:nvSpPr>
            <p:spPr>
              <a:xfrm>
                <a:off x="6631850" y="5609449"/>
                <a:ext cx="42388" cy="42373"/>
              </a:xfrm>
              <a:custGeom>
                <a:avLst/>
                <a:gdLst>
                  <a:gd name="connsiteX0" fmla="*/ 21209 w 42388"/>
                  <a:gd name="connsiteY0" fmla="*/ 42374 h 42373"/>
                  <a:gd name="connsiteX1" fmla="*/ 42389 w 42388"/>
                  <a:gd name="connsiteY1" fmla="*/ 21194 h 42373"/>
                  <a:gd name="connsiteX2" fmla="*/ 21209 w 42388"/>
                  <a:gd name="connsiteY2" fmla="*/ 0 h 42373"/>
                  <a:gd name="connsiteX3" fmla="*/ 0 w 42388"/>
                  <a:gd name="connsiteY3" fmla="*/ 21194 h 42373"/>
                  <a:gd name="connsiteX4" fmla="*/ 21209 w 4238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373">
                    <a:moveTo>
                      <a:pt x="21209" y="42374"/>
                    </a:moveTo>
                    <a:cubicBezTo>
                      <a:pt x="32895" y="42374"/>
                      <a:pt x="42389" y="32925"/>
                      <a:pt x="42389" y="21194"/>
                    </a:cubicBezTo>
                    <a:cubicBezTo>
                      <a:pt x="42389" y="9471"/>
                      <a:pt x="32887" y="0"/>
                      <a:pt x="21209" y="0"/>
                    </a:cubicBezTo>
                    <a:cubicBezTo>
                      <a:pt x="9494" y="0"/>
                      <a:pt x="0" y="9479"/>
                      <a:pt x="0" y="21194"/>
                    </a:cubicBezTo>
                    <a:cubicBezTo>
                      <a:pt x="-8" y="32925"/>
                      <a:pt x="9494" y="42374"/>
                      <a:pt x="2120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6" name="Forma libre 605">
                <a:extLst>
                  <a:ext uri="{FF2B5EF4-FFF2-40B4-BE49-F238E27FC236}">
                    <a16:creationId xmlns:a16="http://schemas.microsoft.com/office/drawing/2014/main" id="{80ACBAAD-3B9F-C9CC-D0E2-3FEEA716B86A}"/>
                  </a:ext>
                </a:extLst>
              </p:cNvPr>
              <p:cNvSpPr/>
              <p:nvPr/>
            </p:nvSpPr>
            <p:spPr>
              <a:xfrm>
                <a:off x="6684919" y="5609449"/>
                <a:ext cx="42351" cy="42373"/>
              </a:xfrm>
              <a:custGeom>
                <a:avLst/>
                <a:gdLst>
                  <a:gd name="connsiteX0" fmla="*/ 21179 w 42351"/>
                  <a:gd name="connsiteY0" fmla="*/ 42374 h 42373"/>
                  <a:gd name="connsiteX1" fmla="*/ 42351 w 42351"/>
                  <a:gd name="connsiteY1" fmla="*/ 21194 h 42373"/>
                  <a:gd name="connsiteX2" fmla="*/ 21179 w 42351"/>
                  <a:gd name="connsiteY2" fmla="*/ 0 h 42373"/>
                  <a:gd name="connsiteX3" fmla="*/ 0 w 42351"/>
                  <a:gd name="connsiteY3" fmla="*/ 21194 h 42373"/>
                  <a:gd name="connsiteX4" fmla="*/ 21179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9" y="42374"/>
                    </a:moveTo>
                    <a:cubicBezTo>
                      <a:pt x="32857" y="42374"/>
                      <a:pt x="42351" y="32925"/>
                      <a:pt x="42351" y="21194"/>
                    </a:cubicBezTo>
                    <a:cubicBezTo>
                      <a:pt x="42351" y="9471"/>
                      <a:pt x="32850" y="0"/>
                      <a:pt x="21179" y="0"/>
                    </a:cubicBezTo>
                    <a:cubicBezTo>
                      <a:pt x="9494" y="0"/>
                      <a:pt x="0" y="9479"/>
                      <a:pt x="0" y="21194"/>
                    </a:cubicBezTo>
                    <a:cubicBezTo>
                      <a:pt x="0" y="32925"/>
                      <a:pt x="9494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7" name="Forma libre 606">
                <a:extLst>
                  <a:ext uri="{FF2B5EF4-FFF2-40B4-BE49-F238E27FC236}">
                    <a16:creationId xmlns:a16="http://schemas.microsoft.com/office/drawing/2014/main" id="{4E74A564-6E54-2E31-9A9A-46220163D0DF}"/>
                  </a:ext>
                </a:extLst>
              </p:cNvPr>
              <p:cNvSpPr/>
              <p:nvPr/>
            </p:nvSpPr>
            <p:spPr>
              <a:xfrm>
                <a:off x="6737950" y="5609449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94 h 42373"/>
                  <a:gd name="connsiteX2" fmla="*/ 21217 w 42389"/>
                  <a:gd name="connsiteY2" fmla="*/ 0 h 42373"/>
                  <a:gd name="connsiteX3" fmla="*/ 0 w 42389"/>
                  <a:gd name="connsiteY3" fmla="*/ 21194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925"/>
                      <a:pt x="42389" y="21194"/>
                    </a:cubicBezTo>
                    <a:cubicBezTo>
                      <a:pt x="42389" y="9471"/>
                      <a:pt x="32887" y="0"/>
                      <a:pt x="21217" y="0"/>
                    </a:cubicBezTo>
                    <a:cubicBezTo>
                      <a:pt x="9501" y="0"/>
                      <a:pt x="0" y="9479"/>
                      <a:pt x="0" y="21194"/>
                    </a:cubicBezTo>
                    <a:cubicBezTo>
                      <a:pt x="0" y="32925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27" name="Gráfico 1">
              <a:extLst>
                <a:ext uri="{FF2B5EF4-FFF2-40B4-BE49-F238E27FC236}">
                  <a16:creationId xmlns:a16="http://schemas.microsoft.com/office/drawing/2014/main" id="{BD7424D1-D5AD-E521-ABEF-DF47904FBC00}"/>
                </a:ext>
              </a:extLst>
            </p:cNvPr>
            <p:cNvGrpSpPr/>
            <p:nvPr/>
          </p:nvGrpSpPr>
          <p:grpSpPr>
            <a:xfrm>
              <a:off x="740468" y="1963776"/>
              <a:ext cx="1186360" cy="3268893"/>
              <a:chOff x="5783043" y="3222143"/>
              <a:chExt cx="997296" cy="2747949"/>
            </a:xfrm>
            <a:solidFill>
              <a:schemeClr val="bg1">
                <a:lumMod val="50000"/>
              </a:schemeClr>
            </a:solidFill>
          </p:grpSpPr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4D61A21F-A059-9D2A-BCF9-6F1DFC1AE5EE}"/>
                  </a:ext>
                </a:extLst>
              </p:cNvPr>
              <p:cNvSpPr/>
              <p:nvPr/>
            </p:nvSpPr>
            <p:spPr>
              <a:xfrm>
                <a:off x="5942190" y="3222143"/>
                <a:ext cx="42358" cy="42374"/>
              </a:xfrm>
              <a:custGeom>
                <a:avLst/>
                <a:gdLst>
                  <a:gd name="connsiteX0" fmla="*/ 21194 w 42358"/>
                  <a:gd name="connsiteY0" fmla="*/ 42374 h 42374"/>
                  <a:gd name="connsiteX1" fmla="*/ 42359 w 42358"/>
                  <a:gd name="connsiteY1" fmla="*/ 21127 h 42374"/>
                  <a:gd name="connsiteX2" fmla="*/ 21194 w 42358"/>
                  <a:gd name="connsiteY2" fmla="*/ 0 h 42374"/>
                  <a:gd name="connsiteX3" fmla="*/ 0 w 42358"/>
                  <a:gd name="connsiteY3" fmla="*/ 21127 h 42374"/>
                  <a:gd name="connsiteX4" fmla="*/ 21194 w 42358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4">
                    <a:moveTo>
                      <a:pt x="21194" y="42374"/>
                    </a:moveTo>
                    <a:cubicBezTo>
                      <a:pt x="32895" y="42374"/>
                      <a:pt x="42359" y="32842"/>
                      <a:pt x="42359" y="21127"/>
                    </a:cubicBezTo>
                    <a:cubicBezTo>
                      <a:pt x="42359" y="9479"/>
                      <a:pt x="32895" y="0"/>
                      <a:pt x="21194" y="0"/>
                    </a:cubicBezTo>
                    <a:cubicBezTo>
                      <a:pt x="9464" y="0"/>
                      <a:pt x="0" y="9479"/>
                      <a:pt x="0" y="21127"/>
                    </a:cubicBezTo>
                    <a:cubicBezTo>
                      <a:pt x="0" y="32842"/>
                      <a:pt x="9464" y="42374"/>
                      <a:pt x="21194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23382190-2391-EB2F-BC97-B9E93610D0F3}"/>
                  </a:ext>
                </a:extLst>
              </p:cNvPr>
              <p:cNvSpPr/>
              <p:nvPr/>
            </p:nvSpPr>
            <p:spPr>
              <a:xfrm>
                <a:off x="5995243" y="3222143"/>
                <a:ext cx="42358" cy="42374"/>
              </a:xfrm>
              <a:custGeom>
                <a:avLst/>
                <a:gdLst>
                  <a:gd name="connsiteX0" fmla="*/ 21164 w 42358"/>
                  <a:gd name="connsiteY0" fmla="*/ 42374 h 42374"/>
                  <a:gd name="connsiteX1" fmla="*/ 42359 w 42358"/>
                  <a:gd name="connsiteY1" fmla="*/ 21127 h 42374"/>
                  <a:gd name="connsiteX2" fmla="*/ 21164 w 42358"/>
                  <a:gd name="connsiteY2" fmla="*/ 0 h 42374"/>
                  <a:gd name="connsiteX3" fmla="*/ 0 w 42358"/>
                  <a:gd name="connsiteY3" fmla="*/ 21127 h 42374"/>
                  <a:gd name="connsiteX4" fmla="*/ 21164 w 42358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4">
                    <a:moveTo>
                      <a:pt x="21164" y="42374"/>
                    </a:moveTo>
                    <a:cubicBezTo>
                      <a:pt x="32880" y="42374"/>
                      <a:pt x="42359" y="32842"/>
                      <a:pt x="42359" y="21127"/>
                    </a:cubicBezTo>
                    <a:cubicBezTo>
                      <a:pt x="42359" y="9479"/>
                      <a:pt x="32880" y="0"/>
                      <a:pt x="21164" y="0"/>
                    </a:cubicBezTo>
                    <a:cubicBezTo>
                      <a:pt x="9479" y="0"/>
                      <a:pt x="0" y="9479"/>
                      <a:pt x="0" y="21127"/>
                    </a:cubicBezTo>
                    <a:cubicBezTo>
                      <a:pt x="0" y="32842"/>
                      <a:pt x="9479" y="42374"/>
                      <a:pt x="21164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FE8D08A5-B9C1-E702-ACF6-9E063A40BA1B}"/>
                  </a:ext>
                </a:extLst>
              </p:cNvPr>
              <p:cNvSpPr/>
              <p:nvPr/>
            </p:nvSpPr>
            <p:spPr>
              <a:xfrm>
                <a:off x="6101328" y="3222143"/>
                <a:ext cx="42366" cy="42374"/>
              </a:xfrm>
              <a:custGeom>
                <a:avLst/>
                <a:gdLst>
                  <a:gd name="connsiteX0" fmla="*/ 21187 w 42366"/>
                  <a:gd name="connsiteY0" fmla="*/ 42374 h 42374"/>
                  <a:gd name="connsiteX1" fmla="*/ 42367 w 42366"/>
                  <a:gd name="connsiteY1" fmla="*/ 21127 h 42374"/>
                  <a:gd name="connsiteX2" fmla="*/ 21187 w 42366"/>
                  <a:gd name="connsiteY2" fmla="*/ 0 h 42374"/>
                  <a:gd name="connsiteX3" fmla="*/ 0 w 42366"/>
                  <a:gd name="connsiteY3" fmla="*/ 21127 h 42374"/>
                  <a:gd name="connsiteX4" fmla="*/ 21187 w 42366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66" h="42374">
                    <a:moveTo>
                      <a:pt x="21187" y="42374"/>
                    </a:moveTo>
                    <a:cubicBezTo>
                      <a:pt x="32902" y="42374"/>
                      <a:pt x="42367" y="32842"/>
                      <a:pt x="42367" y="21127"/>
                    </a:cubicBezTo>
                    <a:cubicBezTo>
                      <a:pt x="42367" y="9479"/>
                      <a:pt x="32902" y="0"/>
                      <a:pt x="21187" y="0"/>
                    </a:cubicBezTo>
                    <a:cubicBezTo>
                      <a:pt x="9517" y="0"/>
                      <a:pt x="0" y="9479"/>
                      <a:pt x="0" y="21127"/>
                    </a:cubicBezTo>
                    <a:cubicBezTo>
                      <a:pt x="0" y="32842"/>
                      <a:pt x="9517" y="42374"/>
                      <a:pt x="2118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F3F570A1-3487-5785-249C-3D2D5F896208}"/>
                  </a:ext>
                </a:extLst>
              </p:cNvPr>
              <p:cNvSpPr/>
              <p:nvPr/>
            </p:nvSpPr>
            <p:spPr>
              <a:xfrm>
                <a:off x="6154412" y="3222143"/>
                <a:ext cx="42351" cy="42374"/>
              </a:xfrm>
              <a:custGeom>
                <a:avLst/>
                <a:gdLst>
                  <a:gd name="connsiteX0" fmla="*/ 21180 w 42351"/>
                  <a:gd name="connsiteY0" fmla="*/ 42374 h 42374"/>
                  <a:gd name="connsiteX1" fmla="*/ 42351 w 42351"/>
                  <a:gd name="connsiteY1" fmla="*/ 21127 h 42374"/>
                  <a:gd name="connsiteX2" fmla="*/ 21180 w 42351"/>
                  <a:gd name="connsiteY2" fmla="*/ 0 h 42374"/>
                  <a:gd name="connsiteX3" fmla="*/ 0 w 42351"/>
                  <a:gd name="connsiteY3" fmla="*/ 21127 h 42374"/>
                  <a:gd name="connsiteX4" fmla="*/ 21180 w 42351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4">
                    <a:moveTo>
                      <a:pt x="21180" y="42374"/>
                    </a:moveTo>
                    <a:cubicBezTo>
                      <a:pt x="32888" y="42374"/>
                      <a:pt x="42351" y="32842"/>
                      <a:pt x="42351" y="21127"/>
                    </a:cubicBezTo>
                    <a:cubicBezTo>
                      <a:pt x="42351" y="9479"/>
                      <a:pt x="32888" y="0"/>
                      <a:pt x="21180" y="0"/>
                    </a:cubicBezTo>
                    <a:cubicBezTo>
                      <a:pt x="9457" y="0"/>
                      <a:pt x="0" y="9479"/>
                      <a:pt x="0" y="21127"/>
                    </a:cubicBezTo>
                    <a:cubicBezTo>
                      <a:pt x="0" y="32842"/>
                      <a:pt x="9464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81898FCE-5AE2-FF86-9CB7-27141936660A}"/>
                  </a:ext>
                </a:extLst>
              </p:cNvPr>
              <p:cNvSpPr/>
              <p:nvPr/>
            </p:nvSpPr>
            <p:spPr>
              <a:xfrm>
                <a:off x="5889151" y="3275160"/>
                <a:ext cx="42373" cy="42396"/>
              </a:xfrm>
              <a:custGeom>
                <a:avLst/>
                <a:gdLst>
                  <a:gd name="connsiteX0" fmla="*/ 21179 w 42373"/>
                  <a:gd name="connsiteY0" fmla="*/ 42396 h 42396"/>
                  <a:gd name="connsiteX1" fmla="*/ 42374 w 42373"/>
                  <a:gd name="connsiteY1" fmla="*/ 21217 h 42396"/>
                  <a:gd name="connsiteX2" fmla="*/ 21179 w 42373"/>
                  <a:gd name="connsiteY2" fmla="*/ 0 h 42396"/>
                  <a:gd name="connsiteX3" fmla="*/ 0 w 42373"/>
                  <a:gd name="connsiteY3" fmla="*/ 21217 h 42396"/>
                  <a:gd name="connsiteX4" fmla="*/ 21179 w 42373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73" h="42396">
                    <a:moveTo>
                      <a:pt x="21179" y="42396"/>
                    </a:moveTo>
                    <a:cubicBezTo>
                      <a:pt x="32857" y="42396"/>
                      <a:pt x="42374" y="32947"/>
                      <a:pt x="42374" y="21217"/>
                    </a:cubicBezTo>
                    <a:cubicBezTo>
                      <a:pt x="42374" y="9501"/>
                      <a:pt x="32857" y="0"/>
                      <a:pt x="21179" y="0"/>
                    </a:cubicBezTo>
                    <a:cubicBezTo>
                      <a:pt x="9479" y="0"/>
                      <a:pt x="0" y="9501"/>
                      <a:pt x="0" y="21217"/>
                    </a:cubicBezTo>
                    <a:cubicBezTo>
                      <a:pt x="0" y="32947"/>
                      <a:pt x="9479" y="42396"/>
                      <a:pt x="21179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AC323483-D417-9915-C1CF-EA3B473142CD}"/>
                  </a:ext>
                </a:extLst>
              </p:cNvPr>
              <p:cNvSpPr/>
              <p:nvPr/>
            </p:nvSpPr>
            <p:spPr>
              <a:xfrm>
                <a:off x="5942190" y="3275160"/>
                <a:ext cx="42358" cy="42396"/>
              </a:xfrm>
              <a:custGeom>
                <a:avLst/>
                <a:gdLst>
                  <a:gd name="connsiteX0" fmla="*/ 21194 w 42358"/>
                  <a:gd name="connsiteY0" fmla="*/ 42396 h 42396"/>
                  <a:gd name="connsiteX1" fmla="*/ 42359 w 42358"/>
                  <a:gd name="connsiteY1" fmla="*/ 21217 h 42396"/>
                  <a:gd name="connsiteX2" fmla="*/ 21194 w 42358"/>
                  <a:gd name="connsiteY2" fmla="*/ 0 h 42396"/>
                  <a:gd name="connsiteX3" fmla="*/ 0 w 42358"/>
                  <a:gd name="connsiteY3" fmla="*/ 21217 h 42396"/>
                  <a:gd name="connsiteX4" fmla="*/ 21194 w 42358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96">
                    <a:moveTo>
                      <a:pt x="21194" y="42396"/>
                    </a:moveTo>
                    <a:cubicBezTo>
                      <a:pt x="32895" y="42396"/>
                      <a:pt x="42359" y="32947"/>
                      <a:pt x="42359" y="21217"/>
                    </a:cubicBezTo>
                    <a:cubicBezTo>
                      <a:pt x="42359" y="9501"/>
                      <a:pt x="32895" y="0"/>
                      <a:pt x="21194" y="0"/>
                    </a:cubicBezTo>
                    <a:cubicBezTo>
                      <a:pt x="9464" y="0"/>
                      <a:pt x="0" y="9501"/>
                      <a:pt x="0" y="21217"/>
                    </a:cubicBezTo>
                    <a:cubicBezTo>
                      <a:pt x="0" y="32947"/>
                      <a:pt x="9464" y="42396"/>
                      <a:pt x="21194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F5B0362E-89BE-9BFF-4E7C-B35FEC4FB9F4}"/>
                  </a:ext>
                </a:extLst>
              </p:cNvPr>
              <p:cNvSpPr/>
              <p:nvPr/>
            </p:nvSpPr>
            <p:spPr>
              <a:xfrm>
                <a:off x="5995243" y="3275160"/>
                <a:ext cx="42358" cy="42396"/>
              </a:xfrm>
              <a:custGeom>
                <a:avLst/>
                <a:gdLst>
                  <a:gd name="connsiteX0" fmla="*/ 21164 w 42358"/>
                  <a:gd name="connsiteY0" fmla="*/ 42396 h 42396"/>
                  <a:gd name="connsiteX1" fmla="*/ 42359 w 42358"/>
                  <a:gd name="connsiteY1" fmla="*/ 21217 h 42396"/>
                  <a:gd name="connsiteX2" fmla="*/ 21164 w 42358"/>
                  <a:gd name="connsiteY2" fmla="*/ 0 h 42396"/>
                  <a:gd name="connsiteX3" fmla="*/ 0 w 42358"/>
                  <a:gd name="connsiteY3" fmla="*/ 21217 h 42396"/>
                  <a:gd name="connsiteX4" fmla="*/ 21164 w 42358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96">
                    <a:moveTo>
                      <a:pt x="21164" y="42396"/>
                    </a:moveTo>
                    <a:cubicBezTo>
                      <a:pt x="32880" y="42396"/>
                      <a:pt x="42359" y="32947"/>
                      <a:pt x="42359" y="21217"/>
                    </a:cubicBezTo>
                    <a:cubicBezTo>
                      <a:pt x="42359" y="9501"/>
                      <a:pt x="32880" y="0"/>
                      <a:pt x="21164" y="0"/>
                    </a:cubicBezTo>
                    <a:cubicBezTo>
                      <a:pt x="9479" y="0"/>
                      <a:pt x="0" y="9501"/>
                      <a:pt x="0" y="21217"/>
                    </a:cubicBezTo>
                    <a:cubicBezTo>
                      <a:pt x="0" y="32947"/>
                      <a:pt x="9479" y="42396"/>
                      <a:pt x="21164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7C52A28A-19C8-09AA-7799-1456BE1A3829}"/>
                  </a:ext>
                </a:extLst>
              </p:cNvPr>
              <p:cNvSpPr/>
              <p:nvPr/>
            </p:nvSpPr>
            <p:spPr>
              <a:xfrm>
                <a:off x="6048282" y="3275160"/>
                <a:ext cx="42389" cy="42396"/>
              </a:xfrm>
              <a:custGeom>
                <a:avLst/>
                <a:gdLst>
                  <a:gd name="connsiteX0" fmla="*/ 21195 w 42389"/>
                  <a:gd name="connsiteY0" fmla="*/ 42396 h 42396"/>
                  <a:gd name="connsiteX1" fmla="*/ 42389 w 42389"/>
                  <a:gd name="connsiteY1" fmla="*/ 21217 h 42396"/>
                  <a:gd name="connsiteX2" fmla="*/ 21195 w 42389"/>
                  <a:gd name="connsiteY2" fmla="*/ 0 h 42396"/>
                  <a:gd name="connsiteX3" fmla="*/ 0 w 42389"/>
                  <a:gd name="connsiteY3" fmla="*/ 21217 h 42396"/>
                  <a:gd name="connsiteX4" fmla="*/ 21195 w 42389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96">
                    <a:moveTo>
                      <a:pt x="21195" y="42396"/>
                    </a:moveTo>
                    <a:cubicBezTo>
                      <a:pt x="32895" y="42396"/>
                      <a:pt x="42389" y="32947"/>
                      <a:pt x="42389" y="21217"/>
                    </a:cubicBezTo>
                    <a:cubicBezTo>
                      <a:pt x="42389" y="9501"/>
                      <a:pt x="32887" y="0"/>
                      <a:pt x="21195" y="0"/>
                    </a:cubicBezTo>
                    <a:cubicBezTo>
                      <a:pt x="9501" y="0"/>
                      <a:pt x="0" y="9501"/>
                      <a:pt x="0" y="21217"/>
                    </a:cubicBezTo>
                    <a:cubicBezTo>
                      <a:pt x="0" y="32947"/>
                      <a:pt x="9494" y="42396"/>
                      <a:pt x="21195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9F4A4735-3D8D-07B3-A58A-8E3C53EB7786}"/>
                  </a:ext>
                </a:extLst>
              </p:cNvPr>
              <p:cNvSpPr/>
              <p:nvPr/>
            </p:nvSpPr>
            <p:spPr>
              <a:xfrm>
                <a:off x="6101328" y="3275160"/>
                <a:ext cx="42366" cy="42396"/>
              </a:xfrm>
              <a:custGeom>
                <a:avLst/>
                <a:gdLst>
                  <a:gd name="connsiteX0" fmla="*/ 21187 w 42366"/>
                  <a:gd name="connsiteY0" fmla="*/ 42396 h 42396"/>
                  <a:gd name="connsiteX1" fmla="*/ 42367 w 42366"/>
                  <a:gd name="connsiteY1" fmla="*/ 21217 h 42396"/>
                  <a:gd name="connsiteX2" fmla="*/ 21187 w 42366"/>
                  <a:gd name="connsiteY2" fmla="*/ 0 h 42396"/>
                  <a:gd name="connsiteX3" fmla="*/ 0 w 42366"/>
                  <a:gd name="connsiteY3" fmla="*/ 21217 h 42396"/>
                  <a:gd name="connsiteX4" fmla="*/ 21187 w 42366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66" h="42396">
                    <a:moveTo>
                      <a:pt x="21187" y="42396"/>
                    </a:moveTo>
                    <a:cubicBezTo>
                      <a:pt x="32902" y="42396"/>
                      <a:pt x="42367" y="32947"/>
                      <a:pt x="42367" y="21217"/>
                    </a:cubicBezTo>
                    <a:cubicBezTo>
                      <a:pt x="42367" y="9501"/>
                      <a:pt x="32902" y="0"/>
                      <a:pt x="21187" y="0"/>
                    </a:cubicBezTo>
                    <a:cubicBezTo>
                      <a:pt x="9517" y="0"/>
                      <a:pt x="0" y="9501"/>
                      <a:pt x="0" y="21217"/>
                    </a:cubicBezTo>
                    <a:cubicBezTo>
                      <a:pt x="0" y="32947"/>
                      <a:pt x="9517" y="42396"/>
                      <a:pt x="21187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E64B35D3-25FA-E2B4-A886-E373C91192D5}"/>
                  </a:ext>
                </a:extLst>
              </p:cNvPr>
              <p:cNvSpPr/>
              <p:nvPr/>
            </p:nvSpPr>
            <p:spPr>
              <a:xfrm>
                <a:off x="6154412" y="3275160"/>
                <a:ext cx="42351" cy="42396"/>
              </a:xfrm>
              <a:custGeom>
                <a:avLst/>
                <a:gdLst>
                  <a:gd name="connsiteX0" fmla="*/ 21180 w 42351"/>
                  <a:gd name="connsiteY0" fmla="*/ 42396 h 42396"/>
                  <a:gd name="connsiteX1" fmla="*/ 42351 w 42351"/>
                  <a:gd name="connsiteY1" fmla="*/ 21217 h 42396"/>
                  <a:gd name="connsiteX2" fmla="*/ 21180 w 42351"/>
                  <a:gd name="connsiteY2" fmla="*/ 0 h 42396"/>
                  <a:gd name="connsiteX3" fmla="*/ 0 w 42351"/>
                  <a:gd name="connsiteY3" fmla="*/ 21217 h 42396"/>
                  <a:gd name="connsiteX4" fmla="*/ 21180 w 42351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96">
                    <a:moveTo>
                      <a:pt x="21180" y="42396"/>
                    </a:moveTo>
                    <a:cubicBezTo>
                      <a:pt x="32888" y="42396"/>
                      <a:pt x="42351" y="32947"/>
                      <a:pt x="42351" y="21217"/>
                    </a:cubicBezTo>
                    <a:cubicBezTo>
                      <a:pt x="42351" y="9501"/>
                      <a:pt x="32888" y="0"/>
                      <a:pt x="21180" y="0"/>
                    </a:cubicBezTo>
                    <a:cubicBezTo>
                      <a:pt x="9457" y="0"/>
                      <a:pt x="0" y="9501"/>
                      <a:pt x="0" y="21217"/>
                    </a:cubicBezTo>
                    <a:cubicBezTo>
                      <a:pt x="0" y="32947"/>
                      <a:pt x="9464" y="42396"/>
                      <a:pt x="21180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3634BD8F-CEEE-9584-876A-2035F2EAF57A}"/>
                  </a:ext>
                </a:extLst>
              </p:cNvPr>
              <p:cNvSpPr/>
              <p:nvPr/>
            </p:nvSpPr>
            <p:spPr>
              <a:xfrm>
                <a:off x="6207451" y="3275160"/>
                <a:ext cx="42358" cy="42396"/>
              </a:xfrm>
              <a:custGeom>
                <a:avLst/>
                <a:gdLst>
                  <a:gd name="connsiteX0" fmla="*/ 21179 w 42358"/>
                  <a:gd name="connsiteY0" fmla="*/ 42396 h 42396"/>
                  <a:gd name="connsiteX1" fmla="*/ 42359 w 42358"/>
                  <a:gd name="connsiteY1" fmla="*/ 21217 h 42396"/>
                  <a:gd name="connsiteX2" fmla="*/ 21179 w 42358"/>
                  <a:gd name="connsiteY2" fmla="*/ 0 h 42396"/>
                  <a:gd name="connsiteX3" fmla="*/ 0 w 42358"/>
                  <a:gd name="connsiteY3" fmla="*/ 21217 h 42396"/>
                  <a:gd name="connsiteX4" fmla="*/ 21179 w 42358"/>
                  <a:gd name="connsiteY4" fmla="*/ 42396 h 42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96">
                    <a:moveTo>
                      <a:pt x="21179" y="42396"/>
                    </a:moveTo>
                    <a:cubicBezTo>
                      <a:pt x="32895" y="42396"/>
                      <a:pt x="42359" y="32947"/>
                      <a:pt x="42359" y="21217"/>
                    </a:cubicBezTo>
                    <a:cubicBezTo>
                      <a:pt x="42359" y="9501"/>
                      <a:pt x="32887" y="0"/>
                      <a:pt x="21179" y="0"/>
                    </a:cubicBezTo>
                    <a:cubicBezTo>
                      <a:pt x="9494" y="0"/>
                      <a:pt x="0" y="9501"/>
                      <a:pt x="0" y="21217"/>
                    </a:cubicBezTo>
                    <a:cubicBezTo>
                      <a:pt x="0" y="32947"/>
                      <a:pt x="9494" y="42396"/>
                      <a:pt x="21179" y="4239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77D3157B-D3DF-C878-8EC6-94CA5BCD94B3}"/>
                  </a:ext>
                </a:extLst>
              </p:cNvPr>
              <p:cNvSpPr/>
              <p:nvPr/>
            </p:nvSpPr>
            <p:spPr>
              <a:xfrm>
                <a:off x="5889151" y="3328288"/>
                <a:ext cx="42373" cy="42321"/>
              </a:xfrm>
              <a:custGeom>
                <a:avLst/>
                <a:gdLst>
                  <a:gd name="connsiteX0" fmla="*/ 21179 w 42373"/>
                  <a:gd name="connsiteY0" fmla="*/ 42321 h 42321"/>
                  <a:gd name="connsiteX1" fmla="*/ 42374 w 42373"/>
                  <a:gd name="connsiteY1" fmla="*/ 21127 h 42321"/>
                  <a:gd name="connsiteX2" fmla="*/ 21179 w 42373"/>
                  <a:gd name="connsiteY2" fmla="*/ 0 h 42321"/>
                  <a:gd name="connsiteX3" fmla="*/ 0 w 42373"/>
                  <a:gd name="connsiteY3" fmla="*/ 21127 h 42321"/>
                  <a:gd name="connsiteX4" fmla="*/ 21179 w 42373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73" h="42321">
                    <a:moveTo>
                      <a:pt x="21179" y="42321"/>
                    </a:moveTo>
                    <a:cubicBezTo>
                      <a:pt x="32857" y="42321"/>
                      <a:pt x="42374" y="32842"/>
                      <a:pt x="42374" y="21127"/>
                    </a:cubicBezTo>
                    <a:cubicBezTo>
                      <a:pt x="42374" y="9389"/>
                      <a:pt x="32857" y="0"/>
                      <a:pt x="21179" y="0"/>
                    </a:cubicBezTo>
                    <a:cubicBezTo>
                      <a:pt x="9479" y="0"/>
                      <a:pt x="0" y="9397"/>
                      <a:pt x="0" y="21127"/>
                    </a:cubicBezTo>
                    <a:cubicBezTo>
                      <a:pt x="0" y="32842"/>
                      <a:pt x="9479" y="42321"/>
                      <a:pt x="2117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2442CEFA-7A07-E45D-EA81-DCDA5138BAC9}"/>
                  </a:ext>
                </a:extLst>
              </p:cNvPr>
              <p:cNvSpPr/>
              <p:nvPr/>
            </p:nvSpPr>
            <p:spPr>
              <a:xfrm>
                <a:off x="5942190" y="3328288"/>
                <a:ext cx="42358" cy="42321"/>
              </a:xfrm>
              <a:custGeom>
                <a:avLst/>
                <a:gdLst>
                  <a:gd name="connsiteX0" fmla="*/ 21194 w 42358"/>
                  <a:gd name="connsiteY0" fmla="*/ 42321 h 42321"/>
                  <a:gd name="connsiteX1" fmla="*/ 42359 w 42358"/>
                  <a:gd name="connsiteY1" fmla="*/ 21127 h 42321"/>
                  <a:gd name="connsiteX2" fmla="*/ 21194 w 42358"/>
                  <a:gd name="connsiteY2" fmla="*/ 0 h 42321"/>
                  <a:gd name="connsiteX3" fmla="*/ 0 w 42358"/>
                  <a:gd name="connsiteY3" fmla="*/ 21127 h 42321"/>
                  <a:gd name="connsiteX4" fmla="*/ 21194 w 4235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21">
                    <a:moveTo>
                      <a:pt x="21194" y="42321"/>
                    </a:moveTo>
                    <a:cubicBezTo>
                      <a:pt x="32895" y="42321"/>
                      <a:pt x="42359" y="32842"/>
                      <a:pt x="42359" y="21127"/>
                    </a:cubicBezTo>
                    <a:cubicBezTo>
                      <a:pt x="42359" y="9389"/>
                      <a:pt x="32895" y="0"/>
                      <a:pt x="21194" y="0"/>
                    </a:cubicBezTo>
                    <a:cubicBezTo>
                      <a:pt x="9464" y="0"/>
                      <a:pt x="0" y="9397"/>
                      <a:pt x="0" y="21127"/>
                    </a:cubicBezTo>
                    <a:cubicBezTo>
                      <a:pt x="0" y="32842"/>
                      <a:pt x="9464" y="42321"/>
                      <a:pt x="21194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4D0F0E55-9DB8-6962-94B5-28A6F88E072D}"/>
                  </a:ext>
                </a:extLst>
              </p:cNvPr>
              <p:cNvSpPr/>
              <p:nvPr/>
            </p:nvSpPr>
            <p:spPr>
              <a:xfrm>
                <a:off x="5995243" y="3328288"/>
                <a:ext cx="42358" cy="42321"/>
              </a:xfrm>
              <a:custGeom>
                <a:avLst/>
                <a:gdLst>
                  <a:gd name="connsiteX0" fmla="*/ 21164 w 42358"/>
                  <a:gd name="connsiteY0" fmla="*/ 42321 h 42321"/>
                  <a:gd name="connsiteX1" fmla="*/ 42359 w 42358"/>
                  <a:gd name="connsiteY1" fmla="*/ 21127 h 42321"/>
                  <a:gd name="connsiteX2" fmla="*/ 21164 w 42358"/>
                  <a:gd name="connsiteY2" fmla="*/ 0 h 42321"/>
                  <a:gd name="connsiteX3" fmla="*/ 0 w 42358"/>
                  <a:gd name="connsiteY3" fmla="*/ 21127 h 42321"/>
                  <a:gd name="connsiteX4" fmla="*/ 21164 w 4235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21">
                    <a:moveTo>
                      <a:pt x="21164" y="42321"/>
                    </a:moveTo>
                    <a:cubicBezTo>
                      <a:pt x="32880" y="42321"/>
                      <a:pt x="42359" y="32842"/>
                      <a:pt x="42359" y="21127"/>
                    </a:cubicBezTo>
                    <a:cubicBezTo>
                      <a:pt x="42359" y="9389"/>
                      <a:pt x="32880" y="0"/>
                      <a:pt x="21164" y="0"/>
                    </a:cubicBezTo>
                    <a:cubicBezTo>
                      <a:pt x="9479" y="0"/>
                      <a:pt x="0" y="9397"/>
                      <a:pt x="0" y="21127"/>
                    </a:cubicBezTo>
                    <a:cubicBezTo>
                      <a:pt x="0" y="32842"/>
                      <a:pt x="9479" y="42321"/>
                      <a:pt x="21164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5" name="Forma libre 44">
                <a:extLst>
                  <a:ext uri="{FF2B5EF4-FFF2-40B4-BE49-F238E27FC236}">
                    <a16:creationId xmlns:a16="http://schemas.microsoft.com/office/drawing/2014/main" id="{0B3B666E-EC59-1EF3-D767-03DEDCFE809E}"/>
                  </a:ext>
                </a:extLst>
              </p:cNvPr>
              <p:cNvSpPr/>
              <p:nvPr/>
            </p:nvSpPr>
            <p:spPr>
              <a:xfrm>
                <a:off x="6048282" y="3328288"/>
                <a:ext cx="42389" cy="42321"/>
              </a:xfrm>
              <a:custGeom>
                <a:avLst/>
                <a:gdLst>
                  <a:gd name="connsiteX0" fmla="*/ 21195 w 42389"/>
                  <a:gd name="connsiteY0" fmla="*/ 42321 h 42321"/>
                  <a:gd name="connsiteX1" fmla="*/ 42389 w 42389"/>
                  <a:gd name="connsiteY1" fmla="*/ 21127 h 42321"/>
                  <a:gd name="connsiteX2" fmla="*/ 21195 w 42389"/>
                  <a:gd name="connsiteY2" fmla="*/ 0 h 42321"/>
                  <a:gd name="connsiteX3" fmla="*/ 0 w 42389"/>
                  <a:gd name="connsiteY3" fmla="*/ 21127 h 42321"/>
                  <a:gd name="connsiteX4" fmla="*/ 21195 w 4238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21">
                    <a:moveTo>
                      <a:pt x="21195" y="42321"/>
                    </a:moveTo>
                    <a:cubicBezTo>
                      <a:pt x="32895" y="42321"/>
                      <a:pt x="42389" y="32842"/>
                      <a:pt x="42389" y="21127"/>
                    </a:cubicBezTo>
                    <a:cubicBezTo>
                      <a:pt x="42389" y="9389"/>
                      <a:pt x="32887" y="0"/>
                      <a:pt x="21195" y="0"/>
                    </a:cubicBezTo>
                    <a:cubicBezTo>
                      <a:pt x="9501" y="0"/>
                      <a:pt x="0" y="9397"/>
                      <a:pt x="0" y="21127"/>
                    </a:cubicBezTo>
                    <a:cubicBezTo>
                      <a:pt x="0" y="32842"/>
                      <a:pt x="9494" y="42321"/>
                      <a:pt x="21195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6" name="Forma libre 45">
                <a:extLst>
                  <a:ext uri="{FF2B5EF4-FFF2-40B4-BE49-F238E27FC236}">
                    <a16:creationId xmlns:a16="http://schemas.microsoft.com/office/drawing/2014/main" id="{09091BAB-E2E2-095A-0731-97B0EADF7825}"/>
                  </a:ext>
                </a:extLst>
              </p:cNvPr>
              <p:cNvSpPr/>
              <p:nvPr/>
            </p:nvSpPr>
            <p:spPr>
              <a:xfrm>
                <a:off x="6101328" y="3328288"/>
                <a:ext cx="42366" cy="42321"/>
              </a:xfrm>
              <a:custGeom>
                <a:avLst/>
                <a:gdLst>
                  <a:gd name="connsiteX0" fmla="*/ 21187 w 42366"/>
                  <a:gd name="connsiteY0" fmla="*/ 42321 h 42321"/>
                  <a:gd name="connsiteX1" fmla="*/ 42367 w 42366"/>
                  <a:gd name="connsiteY1" fmla="*/ 21127 h 42321"/>
                  <a:gd name="connsiteX2" fmla="*/ 21187 w 42366"/>
                  <a:gd name="connsiteY2" fmla="*/ 0 h 42321"/>
                  <a:gd name="connsiteX3" fmla="*/ 0 w 42366"/>
                  <a:gd name="connsiteY3" fmla="*/ 21127 h 42321"/>
                  <a:gd name="connsiteX4" fmla="*/ 21187 w 42366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66" h="42321">
                    <a:moveTo>
                      <a:pt x="21187" y="42321"/>
                    </a:moveTo>
                    <a:cubicBezTo>
                      <a:pt x="32902" y="42321"/>
                      <a:pt x="42367" y="32842"/>
                      <a:pt x="42367" y="21127"/>
                    </a:cubicBezTo>
                    <a:cubicBezTo>
                      <a:pt x="42367" y="9389"/>
                      <a:pt x="32902" y="0"/>
                      <a:pt x="21187" y="0"/>
                    </a:cubicBezTo>
                    <a:cubicBezTo>
                      <a:pt x="9517" y="0"/>
                      <a:pt x="0" y="9397"/>
                      <a:pt x="0" y="21127"/>
                    </a:cubicBezTo>
                    <a:cubicBezTo>
                      <a:pt x="0" y="32842"/>
                      <a:pt x="9517" y="42321"/>
                      <a:pt x="21187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7" name="Forma libre 46">
                <a:extLst>
                  <a:ext uri="{FF2B5EF4-FFF2-40B4-BE49-F238E27FC236}">
                    <a16:creationId xmlns:a16="http://schemas.microsoft.com/office/drawing/2014/main" id="{7B91F259-AC13-85A7-88A7-6745006FA859}"/>
                  </a:ext>
                </a:extLst>
              </p:cNvPr>
              <p:cNvSpPr/>
              <p:nvPr/>
            </p:nvSpPr>
            <p:spPr>
              <a:xfrm>
                <a:off x="6154412" y="3328288"/>
                <a:ext cx="42351" cy="42321"/>
              </a:xfrm>
              <a:custGeom>
                <a:avLst/>
                <a:gdLst>
                  <a:gd name="connsiteX0" fmla="*/ 21180 w 42351"/>
                  <a:gd name="connsiteY0" fmla="*/ 42321 h 42321"/>
                  <a:gd name="connsiteX1" fmla="*/ 42351 w 42351"/>
                  <a:gd name="connsiteY1" fmla="*/ 21127 h 42321"/>
                  <a:gd name="connsiteX2" fmla="*/ 21180 w 42351"/>
                  <a:gd name="connsiteY2" fmla="*/ 0 h 42321"/>
                  <a:gd name="connsiteX3" fmla="*/ 0 w 42351"/>
                  <a:gd name="connsiteY3" fmla="*/ 21127 h 42321"/>
                  <a:gd name="connsiteX4" fmla="*/ 21180 w 42351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21">
                    <a:moveTo>
                      <a:pt x="21180" y="42321"/>
                    </a:moveTo>
                    <a:cubicBezTo>
                      <a:pt x="32888" y="42321"/>
                      <a:pt x="42351" y="32842"/>
                      <a:pt x="42351" y="21127"/>
                    </a:cubicBezTo>
                    <a:cubicBezTo>
                      <a:pt x="42351" y="9389"/>
                      <a:pt x="32888" y="0"/>
                      <a:pt x="21180" y="0"/>
                    </a:cubicBezTo>
                    <a:cubicBezTo>
                      <a:pt x="9457" y="0"/>
                      <a:pt x="0" y="9397"/>
                      <a:pt x="0" y="21127"/>
                    </a:cubicBezTo>
                    <a:cubicBezTo>
                      <a:pt x="0" y="32842"/>
                      <a:pt x="9464" y="42321"/>
                      <a:pt x="21180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9DBE401F-288D-EDA7-2DC9-329CA21EF902}"/>
                  </a:ext>
                </a:extLst>
              </p:cNvPr>
              <p:cNvSpPr/>
              <p:nvPr/>
            </p:nvSpPr>
            <p:spPr>
              <a:xfrm>
                <a:off x="6207451" y="3328288"/>
                <a:ext cx="42358" cy="42321"/>
              </a:xfrm>
              <a:custGeom>
                <a:avLst/>
                <a:gdLst>
                  <a:gd name="connsiteX0" fmla="*/ 21179 w 42358"/>
                  <a:gd name="connsiteY0" fmla="*/ 42321 h 42321"/>
                  <a:gd name="connsiteX1" fmla="*/ 42359 w 42358"/>
                  <a:gd name="connsiteY1" fmla="*/ 21127 h 42321"/>
                  <a:gd name="connsiteX2" fmla="*/ 21179 w 42358"/>
                  <a:gd name="connsiteY2" fmla="*/ 0 h 42321"/>
                  <a:gd name="connsiteX3" fmla="*/ 0 w 42358"/>
                  <a:gd name="connsiteY3" fmla="*/ 21127 h 42321"/>
                  <a:gd name="connsiteX4" fmla="*/ 21179 w 42358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21">
                    <a:moveTo>
                      <a:pt x="21179" y="42321"/>
                    </a:moveTo>
                    <a:cubicBezTo>
                      <a:pt x="32895" y="42321"/>
                      <a:pt x="42359" y="32842"/>
                      <a:pt x="42359" y="21127"/>
                    </a:cubicBezTo>
                    <a:cubicBezTo>
                      <a:pt x="42359" y="9389"/>
                      <a:pt x="32887" y="0"/>
                      <a:pt x="21179" y="0"/>
                    </a:cubicBezTo>
                    <a:cubicBezTo>
                      <a:pt x="9494" y="0"/>
                      <a:pt x="0" y="9397"/>
                      <a:pt x="0" y="21127"/>
                    </a:cubicBezTo>
                    <a:cubicBezTo>
                      <a:pt x="0" y="32842"/>
                      <a:pt x="9494" y="42321"/>
                      <a:pt x="21179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E10C2E91-CDFD-4D1A-1B27-09030B3CDAA4}"/>
                  </a:ext>
                </a:extLst>
              </p:cNvPr>
              <p:cNvSpPr/>
              <p:nvPr/>
            </p:nvSpPr>
            <p:spPr>
              <a:xfrm>
                <a:off x="6260519" y="3328288"/>
                <a:ext cx="42359" cy="42321"/>
              </a:xfrm>
              <a:custGeom>
                <a:avLst/>
                <a:gdLst>
                  <a:gd name="connsiteX0" fmla="*/ 21142 w 42359"/>
                  <a:gd name="connsiteY0" fmla="*/ 42321 h 42321"/>
                  <a:gd name="connsiteX1" fmla="*/ 42359 w 42359"/>
                  <a:gd name="connsiteY1" fmla="*/ 21127 h 42321"/>
                  <a:gd name="connsiteX2" fmla="*/ 21142 w 42359"/>
                  <a:gd name="connsiteY2" fmla="*/ 0 h 42321"/>
                  <a:gd name="connsiteX3" fmla="*/ 0 w 42359"/>
                  <a:gd name="connsiteY3" fmla="*/ 21127 h 42321"/>
                  <a:gd name="connsiteX4" fmla="*/ 21142 w 4235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21">
                    <a:moveTo>
                      <a:pt x="21142" y="42321"/>
                    </a:moveTo>
                    <a:cubicBezTo>
                      <a:pt x="32888" y="42321"/>
                      <a:pt x="42359" y="32842"/>
                      <a:pt x="42359" y="21127"/>
                    </a:cubicBezTo>
                    <a:cubicBezTo>
                      <a:pt x="42359" y="9389"/>
                      <a:pt x="32888" y="0"/>
                      <a:pt x="21142" y="0"/>
                    </a:cubicBezTo>
                    <a:cubicBezTo>
                      <a:pt x="9457" y="0"/>
                      <a:pt x="0" y="9397"/>
                      <a:pt x="0" y="21127"/>
                    </a:cubicBezTo>
                    <a:cubicBezTo>
                      <a:pt x="0" y="32842"/>
                      <a:pt x="9464" y="42321"/>
                      <a:pt x="21142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3797A85A-DBDD-574A-1E61-8E97A250DF74}"/>
                  </a:ext>
                </a:extLst>
              </p:cNvPr>
              <p:cNvSpPr/>
              <p:nvPr/>
            </p:nvSpPr>
            <p:spPr>
              <a:xfrm>
                <a:off x="6366597" y="3381297"/>
                <a:ext cx="42389" cy="42343"/>
              </a:xfrm>
              <a:custGeom>
                <a:avLst/>
                <a:gdLst>
                  <a:gd name="connsiteX0" fmla="*/ 21210 w 42389"/>
                  <a:gd name="connsiteY0" fmla="*/ 42344 h 42343"/>
                  <a:gd name="connsiteX1" fmla="*/ 42389 w 42389"/>
                  <a:gd name="connsiteY1" fmla="*/ 21217 h 42343"/>
                  <a:gd name="connsiteX2" fmla="*/ 21210 w 42389"/>
                  <a:gd name="connsiteY2" fmla="*/ 0 h 42343"/>
                  <a:gd name="connsiteX3" fmla="*/ 0 w 42389"/>
                  <a:gd name="connsiteY3" fmla="*/ 21217 h 42343"/>
                  <a:gd name="connsiteX4" fmla="*/ 21210 w 42389"/>
                  <a:gd name="connsiteY4" fmla="*/ 42344 h 42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43">
                    <a:moveTo>
                      <a:pt x="21210" y="42344"/>
                    </a:moveTo>
                    <a:cubicBezTo>
                      <a:pt x="32895" y="42344"/>
                      <a:pt x="42389" y="32850"/>
                      <a:pt x="42389" y="21217"/>
                    </a:cubicBezTo>
                    <a:cubicBezTo>
                      <a:pt x="42389" y="9486"/>
                      <a:pt x="32888" y="0"/>
                      <a:pt x="21210" y="0"/>
                    </a:cubicBezTo>
                    <a:cubicBezTo>
                      <a:pt x="9494" y="0"/>
                      <a:pt x="0" y="9479"/>
                      <a:pt x="0" y="21217"/>
                    </a:cubicBezTo>
                    <a:cubicBezTo>
                      <a:pt x="0" y="32850"/>
                      <a:pt x="9494" y="42344"/>
                      <a:pt x="21210" y="4234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622B53A6-39A8-EFDB-5FEA-4B8F854AD0CA}"/>
                  </a:ext>
                </a:extLst>
              </p:cNvPr>
              <p:cNvSpPr/>
              <p:nvPr/>
            </p:nvSpPr>
            <p:spPr>
              <a:xfrm>
                <a:off x="6366597" y="3434291"/>
                <a:ext cx="42389" cy="42374"/>
              </a:xfrm>
              <a:custGeom>
                <a:avLst/>
                <a:gdLst>
                  <a:gd name="connsiteX0" fmla="*/ 21210 w 42389"/>
                  <a:gd name="connsiteY0" fmla="*/ 42374 h 42374"/>
                  <a:gd name="connsiteX1" fmla="*/ 42389 w 42389"/>
                  <a:gd name="connsiteY1" fmla="*/ 21247 h 42374"/>
                  <a:gd name="connsiteX2" fmla="*/ 21210 w 42389"/>
                  <a:gd name="connsiteY2" fmla="*/ 0 h 42374"/>
                  <a:gd name="connsiteX3" fmla="*/ 0 w 42389"/>
                  <a:gd name="connsiteY3" fmla="*/ 21247 h 42374"/>
                  <a:gd name="connsiteX4" fmla="*/ 21210 w 42389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4">
                    <a:moveTo>
                      <a:pt x="21210" y="42374"/>
                    </a:moveTo>
                    <a:cubicBezTo>
                      <a:pt x="32895" y="42374"/>
                      <a:pt x="42389" y="32962"/>
                      <a:pt x="42389" y="21247"/>
                    </a:cubicBezTo>
                    <a:cubicBezTo>
                      <a:pt x="42389" y="9532"/>
                      <a:pt x="32888" y="0"/>
                      <a:pt x="21210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0" y="32962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8" name="Forma libre 57">
                <a:extLst>
                  <a:ext uri="{FF2B5EF4-FFF2-40B4-BE49-F238E27FC236}">
                    <a16:creationId xmlns:a16="http://schemas.microsoft.com/office/drawing/2014/main" id="{00A9A03F-4474-13D0-D390-20E23DEB97F6}"/>
                  </a:ext>
                </a:extLst>
              </p:cNvPr>
              <p:cNvSpPr/>
              <p:nvPr/>
            </p:nvSpPr>
            <p:spPr>
              <a:xfrm>
                <a:off x="6419666" y="3434291"/>
                <a:ext cx="42351" cy="42374"/>
              </a:xfrm>
              <a:custGeom>
                <a:avLst/>
                <a:gdLst>
                  <a:gd name="connsiteX0" fmla="*/ 21172 w 42351"/>
                  <a:gd name="connsiteY0" fmla="*/ 42374 h 42374"/>
                  <a:gd name="connsiteX1" fmla="*/ 42351 w 42351"/>
                  <a:gd name="connsiteY1" fmla="*/ 21247 h 42374"/>
                  <a:gd name="connsiteX2" fmla="*/ 21172 w 42351"/>
                  <a:gd name="connsiteY2" fmla="*/ 0 h 42374"/>
                  <a:gd name="connsiteX3" fmla="*/ 0 w 42351"/>
                  <a:gd name="connsiteY3" fmla="*/ 21247 h 42374"/>
                  <a:gd name="connsiteX4" fmla="*/ 21172 w 42351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4">
                    <a:moveTo>
                      <a:pt x="21172" y="42374"/>
                    </a:moveTo>
                    <a:cubicBezTo>
                      <a:pt x="32857" y="42374"/>
                      <a:pt x="42351" y="32962"/>
                      <a:pt x="42351" y="21247"/>
                    </a:cubicBezTo>
                    <a:cubicBezTo>
                      <a:pt x="42351" y="9532"/>
                      <a:pt x="32850" y="0"/>
                      <a:pt x="21172" y="0"/>
                    </a:cubicBezTo>
                    <a:cubicBezTo>
                      <a:pt x="9456" y="0"/>
                      <a:pt x="0" y="9539"/>
                      <a:pt x="0" y="21247"/>
                    </a:cubicBezTo>
                    <a:cubicBezTo>
                      <a:pt x="0" y="32962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D5B78F93-575E-287E-6C83-283F33EC9134}"/>
                  </a:ext>
                </a:extLst>
              </p:cNvPr>
              <p:cNvSpPr/>
              <p:nvPr/>
            </p:nvSpPr>
            <p:spPr>
              <a:xfrm>
                <a:off x="6472704" y="3434291"/>
                <a:ext cx="42389" cy="42374"/>
              </a:xfrm>
              <a:custGeom>
                <a:avLst/>
                <a:gdLst>
                  <a:gd name="connsiteX0" fmla="*/ 21217 w 42389"/>
                  <a:gd name="connsiteY0" fmla="*/ 42374 h 42374"/>
                  <a:gd name="connsiteX1" fmla="*/ 42389 w 42389"/>
                  <a:gd name="connsiteY1" fmla="*/ 21247 h 42374"/>
                  <a:gd name="connsiteX2" fmla="*/ 21217 w 42389"/>
                  <a:gd name="connsiteY2" fmla="*/ 0 h 42374"/>
                  <a:gd name="connsiteX3" fmla="*/ 0 w 42389"/>
                  <a:gd name="connsiteY3" fmla="*/ 21247 h 42374"/>
                  <a:gd name="connsiteX4" fmla="*/ 21217 w 42389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4">
                    <a:moveTo>
                      <a:pt x="21217" y="42374"/>
                    </a:moveTo>
                    <a:cubicBezTo>
                      <a:pt x="32895" y="42374"/>
                      <a:pt x="42389" y="32962"/>
                      <a:pt x="42389" y="21247"/>
                    </a:cubicBezTo>
                    <a:cubicBezTo>
                      <a:pt x="42389" y="9532"/>
                      <a:pt x="32888" y="0"/>
                      <a:pt x="21217" y="0"/>
                    </a:cubicBezTo>
                    <a:cubicBezTo>
                      <a:pt x="9502" y="0"/>
                      <a:pt x="0" y="9539"/>
                      <a:pt x="0" y="21247"/>
                    </a:cubicBezTo>
                    <a:cubicBezTo>
                      <a:pt x="-8" y="32962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D989D3AD-4123-2CA9-30A2-205D939D7D9B}"/>
                  </a:ext>
                </a:extLst>
              </p:cNvPr>
              <p:cNvSpPr/>
              <p:nvPr/>
            </p:nvSpPr>
            <p:spPr>
              <a:xfrm>
                <a:off x="6737950" y="3434291"/>
                <a:ext cx="42389" cy="42374"/>
              </a:xfrm>
              <a:custGeom>
                <a:avLst/>
                <a:gdLst>
                  <a:gd name="connsiteX0" fmla="*/ 21217 w 42389"/>
                  <a:gd name="connsiteY0" fmla="*/ 42374 h 42374"/>
                  <a:gd name="connsiteX1" fmla="*/ 42389 w 42389"/>
                  <a:gd name="connsiteY1" fmla="*/ 21247 h 42374"/>
                  <a:gd name="connsiteX2" fmla="*/ 21217 w 42389"/>
                  <a:gd name="connsiteY2" fmla="*/ 0 h 42374"/>
                  <a:gd name="connsiteX3" fmla="*/ 0 w 42389"/>
                  <a:gd name="connsiteY3" fmla="*/ 21247 h 42374"/>
                  <a:gd name="connsiteX4" fmla="*/ 21217 w 42389"/>
                  <a:gd name="connsiteY4" fmla="*/ 42374 h 423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4">
                    <a:moveTo>
                      <a:pt x="21217" y="42374"/>
                    </a:moveTo>
                    <a:cubicBezTo>
                      <a:pt x="32895" y="42374"/>
                      <a:pt x="42389" y="32962"/>
                      <a:pt x="42389" y="21247"/>
                    </a:cubicBezTo>
                    <a:cubicBezTo>
                      <a:pt x="42389" y="9532"/>
                      <a:pt x="32887" y="0"/>
                      <a:pt x="21217" y="0"/>
                    </a:cubicBezTo>
                    <a:cubicBezTo>
                      <a:pt x="9501" y="0"/>
                      <a:pt x="0" y="9539"/>
                      <a:pt x="0" y="21247"/>
                    </a:cubicBezTo>
                    <a:cubicBezTo>
                      <a:pt x="0" y="32962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7A905D86-C682-F928-2E0B-F75439A8E909}"/>
                  </a:ext>
                </a:extLst>
              </p:cNvPr>
              <p:cNvSpPr/>
              <p:nvPr/>
            </p:nvSpPr>
            <p:spPr>
              <a:xfrm>
                <a:off x="6366597" y="3487397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57 h 42373"/>
                  <a:gd name="connsiteX2" fmla="*/ 21210 w 42389"/>
                  <a:gd name="connsiteY2" fmla="*/ 0 h 42373"/>
                  <a:gd name="connsiteX3" fmla="*/ 0 w 42389"/>
                  <a:gd name="connsiteY3" fmla="*/ 2115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531"/>
                      <a:pt x="32888" y="0"/>
                      <a:pt x="21210" y="0"/>
                    </a:cubicBezTo>
                    <a:cubicBezTo>
                      <a:pt x="9494" y="0"/>
                      <a:pt x="0" y="9539"/>
                      <a:pt x="0" y="21157"/>
                    </a:cubicBezTo>
                    <a:cubicBezTo>
                      <a:pt x="0" y="32887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0C8D4342-554F-0504-D4FE-9DD96CB6704E}"/>
                  </a:ext>
                </a:extLst>
              </p:cNvPr>
              <p:cNvSpPr/>
              <p:nvPr/>
            </p:nvSpPr>
            <p:spPr>
              <a:xfrm>
                <a:off x="6419666" y="3487397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57 h 42373"/>
                  <a:gd name="connsiteX2" fmla="*/ 21172 w 42351"/>
                  <a:gd name="connsiteY2" fmla="*/ 0 h 42373"/>
                  <a:gd name="connsiteX3" fmla="*/ 0 w 42351"/>
                  <a:gd name="connsiteY3" fmla="*/ 2115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87"/>
                      <a:pt x="42351" y="21157"/>
                    </a:cubicBezTo>
                    <a:cubicBezTo>
                      <a:pt x="42351" y="9531"/>
                      <a:pt x="32850" y="0"/>
                      <a:pt x="21172" y="0"/>
                    </a:cubicBezTo>
                    <a:cubicBezTo>
                      <a:pt x="9456" y="0"/>
                      <a:pt x="0" y="9539"/>
                      <a:pt x="0" y="21157"/>
                    </a:cubicBezTo>
                    <a:cubicBezTo>
                      <a:pt x="0" y="32887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2EE067D3-ED9D-8F90-A42B-8A6E3395544B}"/>
                  </a:ext>
                </a:extLst>
              </p:cNvPr>
              <p:cNvSpPr/>
              <p:nvPr/>
            </p:nvSpPr>
            <p:spPr>
              <a:xfrm>
                <a:off x="6472704" y="3487397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57 h 42373"/>
                  <a:gd name="connsiteX2" fmla="*/ 21217 w 42389"/>
                  <a:gd name="connsiteY2" fmla="*/ 0 h 42373"/>
                  <a:gd name="connsiteX3" fmla="*/ 0 w 42389"/>
                  <a:gd name="connsiteY3" fmla="*/ 2115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531"/>
                      <a:pt x="32888" y="0"/>
                      <a:pt x="21217" y="0"/>
                    </a:cubicBezTo>
                    <a:cubicBezTo>
                      <a:pt x="9502" y="0"/>
                      <a:pt x="0" y="9539"/>
                      <a:pt x="0" y="21157"/>
                    </a:cubicBezTo>
                    <a:cubicBezTo>
                      <a:pt x="-8" y="32887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6101DAFB-2872-03C1-32EE-060F0104AFC6}"/>
                  </a:ext>
                </a:extLst>
              </p:cNvPr>
              <p:cNvSpPr/>
              <p:nvPr/>
            </p:nvSpPr>
            <p:spPr>
              <a:xfrm>
                <a:off x="6737950" y="3487397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57 h 42373"/>
                  <a:gd name="connsiteX2" fmla="*/ 21217 w 42389"/>
                  <a:gd name="connsiteY2" fmla="*/ 0 h 42373"/>
                  <a:gd name="connsiteX3" fmla="*/ 0 w 42389"/>
                  <a:gd name="connsiteY3" fmla="*/ 2115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531"/>
                      <a:pt x="32887" y="0"/>
                      <a:pt x="21217" y="0"/>
                    </a:cubicBezTo>
                    <a:cubicBezTo>
                      <a:pt x="9501" y="0"/>
                      <a:pt x="0" y="9539"/>
                      <a:pt x="0" y="21157"/>
                    </a:cubicBezTo>
                    <a:cubicBezTo>
                      <a:pt x="0" y="32887"/>
                      <a:pt x="9501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994370DA-D998-E0A2-D4E9-A83593E11EB0}"/>
                  </a:ext>
                </a:extLst>
              </p:cNvPr>
              <p:cNvSpPr/>
              <p:nvPr/>
            </p:nvSpPr>
            <p:spPr>
              <a:xfrm>
                <a:off x="6366597" y="3540413"/>
                <a:ext cx="42389" cy="42389"/>
              </a:xfrm>
              <a:custGeom>
                <a:avLst/>
                <a:gdLst>
                  <a:gd name="connsiteX0" fmla="*/ 21210 w 42389"/>
                  <a:gd name="connsiteY0" fmla="*/ 42389 h 42389"/>
                  <a:gd name="connsiteX1" fmla="*/ 42389 w 42389"/>
                  <a:gd name="connsiteY1" fmla="*/ 21247 h 42389"/>
                  <a:gd name="connsiteX2" fmla="*/ 21210 w 42389"/>
                  <a:gd name="connsiteY2" fmla="*/ 0 h 42389"/>
                  <a:gd name="connsiteX3" fmla="*/ 0 w 42389"/>
                  <a:gd name="connsiteY3" fmla="*/ 21247 h 42389"/>
                  <a:gd name="connsiteX4" fmla="*/ 21210 w 42389"/>
                  <a:gd name="connsiteY4" fmla="*/ 42389 h 4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9">
                    <a:moveTo>
                      <a:pt x="21210" y="42389"/>
                    </a:moveTo>
                    <a:cubicBezTo>
                      <a:pt x="32895" y="42389"/>
                      <a:pt x="42389" y="32887"/>
                      <a:pt x="42389" y="21247"/>
                    </a:cubicBezTo>
                    <a:cubicBezTo>
                      <a:pt x="42389" y="9531"/>
                      <a:pt x="32888" y="0"/>
                      <a:pt x="21210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0" y="32895"/>
                      <a:pt x="9494" y="42389"/>
                      <a:pt x="21210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1BF069EE-3486-79AA-3054-95093407CA8A}"/>
                  </a:ext>
                </a:extLst>
              </p:cNvPr>
              <p:cNvSpPr/>
              <p:nvPr/>
            </p:nvSpPr>
            <p:spPr>
              <a:xfrm>
                <a:off x="6419666" y="3540413"/>
                <a:ext cx="42351" cy="42389"/>
              </a:xfrm>
              <a:custGeom>
                <a:avLst/>
                <a:gdLst>
                  <a:gd name="connsiteX0" fmla="*/ 21172 w 42351"/>
                  <a:gd name="connsiteY0" fmla="*/ 42389 h 42389"/>
                  <a:gd name="connsiteX1" fmla="*/ 42351 w 42351"/>
                  <a:gd name="connsiteY1" fmla="*/ 21247 h 42389"/>
                  <a:gd name="connsiteX2" fmla="*/ 21172 w 42351"/>
                  <a:gd name="connsiteY2" fmla="*/ 0 h 42389"/>
                  <a:gd name="connsiteX3" fmla="*/ 0 w 42351"/>
                  <a:gd name="connsiteY3" fmla="*/ 21247 h 42389"/>
                  <a:gd name="connsiteX4" fmla="*/ 21172 w 42351"/>
                  <a:gd name="connsiteY4" fmla="*/ 42389 h 4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9">
                    <a:moveTo>
                      <a:pt x="21172" y="42389"/>
                    </a:moveTo>
                    <a:cubicBezTo>
                      <a:pt x="32857" y="42389"/>
                      <a:pt x="42351" y="32887"/>
                      <a:pt x="42351" y="21247"/>
                    </a:cubicBezTo>
                    <a:cubicBezTo>
                      <a:pt x="42351" y="9531"/>
                      <a:pt x="32850" y="0"/>
                      <a:pt x="21172" y="0"/>
                    </a:cubicBezTo>
                    <a:cubicBezTo>
                      <a:pt x="9456" y="0"/>
                      <a:pt x="0" y="9539"/>
                      <a:pt x="0" y="21247"/>
                    </a:cubicBezTo>
                    <a:cubicBezTo>
                      <a:pt x="0" y="32895"/>
                      <a:pt x="9464" y="42389"/>
                      <a:pt x="21172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3" name="Forma libre 72">
                <a:extLst>
                  <a:ext uri="{FF2B5EF4-FFF2-40B4-BE49-F238E27FC236}">
                    <a16:creationId xmlns:a16="http://schemas.microsoft.com/office/drawing/2014/main" id="{F250CA2B-6289-7419-2BAD-F251E781F46C}"/>
                  </a:ext>
                </a:extLst>
              </p:cNvPr>
              <p:cNvSpPr/>
              <p:nvPr/>
            </p:nvSpPr>
            <p:spPr>
              <a:xfrm>
                <a:off x="6684919" y="3540413"/>
                <a:ext cx="42351" cy="42389"/>
              </a:xfrm>
              <a:custGeom>
                <a:avLst/>
                <a:gdLst>
                  <a:gd name="connsiteX0" fmla="*/ 21179 w 42351"/>
                  <a:gd name="connsiteY0" fmla="*/ 42389 h 42389"/>
                  <a:gd name="connsiteX1" fmla="*/ 42351 w 42351"/>
                  <a:gd name="connsiteY1" fmla="*/ 21247 h 42389"/>
                  <a:gd name="connsiteX2" fmla="*/ 21179 w 42351"/>
                  <a:gd name="connsiteY2" fmla="*/ 0 h 42389"/>
                  <a:gd name="connsiteX3" fmla="*/ 0 w 42351"/>
                  <a:gd name="connsiteY3" fmla="*/ 21247 h 42389"/>
                  <a:gd name="connsiteX4" fmla="*/ 21179 w 42351"/>
                  <a:gd name="connsiteY4" fmla="*/ 42389 h 4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9">
                    <a:moveTo>
                      <a:pt x="21179" y="42389"/>
                    </a:moveTo>
                    <a:cubicBezTo>
                      <a:pt x="32857" y="42389"/>
                      <a:pt x="42351" y="32887"/>
                      <a:pt x="42351" y="21247"/>
                    </a:cubicBezTo>
                    <a:cubicBezTo>
                      <a:pt x="42351" y="9531"/>
                      <a:pt x="32850" y="0"/>
                      <a:pt x="21179" y="0"/>
                    </a:cubicBezTo>
                    <a:cubicBezTo>
                      <a:pt x="9494" y="0"/>
                      <a:pt x="0" y="9539"/>
                      <a:pt x="0" y="21247"/>
                    </a:cubicBezTo>
                    <a:cubicBezTo>
                      <a:pt x="0" y="32895"/>
                      <a:pt x="9494" y="42389"/>
                      <a:pt x="21179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4" name="Forma libre 73">
                <a:extLst>
                  <a:ext uri="{FF2B5EF4-FFF2-40B4-BE49-F238E27FC236}">
                    <a16:creationId xmlns:a16="http://schemas.microsoft.com/office/drawing/2014/main" id="{47F62540-E693-9093-D387-6491ECAE7477}"/>
                  </a:ext>
                </a:extLst>
              </p:cNvPr>
              <p:cNvSpPr/>
              <p:nvPr/>
            </p:nvSpPr>
            <p:spPr>
              <a:xfrm>
                <a:off x="6737950" y="3540413"/>
                <a:ext cx="42389" cy="42389"/>
              </a:xfrm>
              <a:custGeom>
                <a:avLst/>
                <a:gdLst>
                  <a:gd name="connsiteX0" fmla="*/ 21217 w 42389"/>
                  <a:gd name="connsiteY0" fmla="*/ 42389 h 42389"/>
                  <a:gd name="connsiteX1" fmla="*/ 42389 w 42389"/>
                  <a:gd name="connsiteY1" fmla="*/ 21247 h 42389"/>
                  <a:gd name="connsiteX2" fmla="*/ 21217 w 42389"/>
                  <a:gd name="connsiteY2" fmla="*/ 0 h 42389"/>
                  <a:gd name="connsiteX3" fmla="*/ 0 w 42389"/>
                  <a:gd name="connsiteY3" fmla="*/ 21247 h 42389"/>
                  <a:gd name="connsiteX4" fmla="*/ 21217 w 42389"/>
                  <a:gd name="connsiteY4" fmla="*/ 42389 h 423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9">
                    <a:moveTo>
                      <a:pt x="21217" y="42389"/>
                    </a:moveTo>
                    <a:cubicBezTo>
                      <a:pt x="32895" y="42389"/>
                      <a:pt x="42389" y="32887"/>
                      <a:pt x="42389" y="21247"/>
                    </a:cubicBezTo>
                    <a:cubicBezTo>
                      <a:pt x="42389" y="9531"/>
                      <a:pt x="32887" y="0"/>
                      <a:pt x="21217" y="0"/>
                    </a:cubicBezTo>
                    <a:cubicBezTo>
                      <a:pt x="9501" y="0"/>
                      <a:pt x="0" y="9539"/>
                      <a:pt x="0" y="21247"/>
                    </a:cubicBezTo>
                    <a:cubicBezTo>
                      <a:pt x="0" y="32895"/>
                      <a:pt x="9501" y="42389"/>
                      <a:pt x="21217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5" name="Forma libre 74">
                <a:extLst>
                  <a:ext uri="{FF2B5EF4-FFF2-40B4-BE49-F238E27FC236}">
                    <a16:creationId xmlns:a16="http://schemas.microsoft.com/office/drawing/2014/main" id="{150FE790-9B06-15FF-DFA6-DCEC6728AB7F}"/>
                  </a:ext>
                </a:extLst>
              </p:cNvPr>
              <p:cNvSpPr/>
              <p:nvPr/>
            </p:nvSpPr>
            <p:spPr>
              <a:xfrm>
                <a:off x="6366597" y="3593527"/>
                <a:ext cx="42389" cy="42299"/>
              </a:xfrm>
              <a:custGeom>
                <a:avLst/>
                <a:gdLst>
                  <a:gd name="connsiteX0" fmla="*/ 21210 w 42389"/>
                  <a:gd name="connsiteY0" fmla="*/ 42299 h 42299"/>
                  <a:gd name="connsiteX1" fmla="*/ 42389 w 42389"/>
                  <a:gd name="connsiteY1" fmla="*/ 21179 h 42299"/>
                  <a:gd name="connsiteX2" fmla="*/ 21210 w 42389"/>
                  <a:gd name="connsiteY2" fmla="*/ 0 h 42299"/>
                  <a:gd name="connsiteX3" fmla="*/ 0 w 42389"/>
                  <a:gd name="connsiteY3" fmla="*/ 21179 h 42299"/>
                  <a:gd name="connsiteX4" fmla="*/ 21210 w 42389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299">
                    <a:moveTo>
                      <a:pt x="21210" y="42299"/>
                    </a:moveTo>
                    <a:cubicBezTo>
                      <a:pt x="32895" y="42299"/>
                      <a:pt x="42389" y="32887"/>
                      <a:pt x="42389" y="21179"/>
                    </a:cubicBezTo>
                    <a:cubicBezTo>
                      <a:pt x="42389" y="9457"/>
                      <a:pt x="32888" y="0"/>
                      <a:pt x="21210" y="0"/>
                    </a:cubicBezTo>
                    <a:cubicBezTo>
                      <a:pt x="9494" y="0"/>
                      <a:pt x="0" y="9464"/>
                      <a:pt x="0" y="21179"/>
                    </a:cubicBezTo>
                    <a:cubicBezTo>
                      <a:pt x="0" y="32887"/>
                      <a:pt x="9494" y="42299"/>
                      <a:pt x="21210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3A60B530-AC53-2805-6C67-710EFFEFEC54}"/>
                  </a:ext>
                </a:extLst>
              </p:cNvPr>
              <p:cNvSpPr/>
              <p:nvPr/>
            </p:nvSpPr>
            <p:spPr>
              <a:xfrm>
                <a:off x="6419666" y="3593527"/>
                <a:ext cx="42351" cy="42299"/>
              </a:xfrm>
              <a:custGeom>
                <a:avLst/>
                <a:gdLst>
                  <a:gd name="connsiteX0" fmla="*/ 21172 w 42351"/>
                  <a:gd name="connsiteY0" fmla="*/ 42299 h 42299"/>
                  <a:gd name="connsiteX1" fmla="*/ 42351 w 42351"/>
                  <a:gd name="connsiteY1" fmla="*/ 21179 h 42299"/>
                  <a:gd name="connsiteX2" fmla="*/ 21172 w 42351"/>
                  <a:gd name="connsiteY2" fmla="*/ 0 h 42299"/>
                  <a:gd name="connsiteX3" fmla="*/ 0 w 42351"/>
                  <a:gd name="connsiteY3" fmla="*/ 21179 h 42299"/>
                  <a:gd name="connsiteX4" fmla="*/ 21172 w 42351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299">
                    <a:moveTo>
                      <a:pt x="21172" y="42299"/>
                    </a:moveTo>
                    <a:cubicBezTo>
                      <a:pt x="32857" y="42299"/>
                      <a:pt x="42351" y="32887"/>
                      <a:pt x="42351" y="21179"/>
                    </a:cubicBezTo>
                    <a:cubicBezTo>
                      <a:pt x="42351" y="9457"/>
                      <a:pt x="32850" y="0"/>
                      <a:pt x="21172" y="0"/>
                    </a:cubicBezTo>
                    <a:cubicBezTo>
                      <a:pt x="9456" y="0"/>
                      <a:pt x="0" y="9464"/>
                      <a:pt x="0" y="21179"/>
                    </a:cubicBezTo>
                    <a:cubicBezTo>
                      <a:pt x="0" y="32887"/>
                      <a:pt x="9464" y="42299"/>
                      <a:pt x="21172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14728CFB-2B6D-16B6-6B14-5D03D5DE91DB}"/>
                  </a:ext>
                </a:extLst>
              </p:cNvPr>
              <p:cNvSpPr/>
              <p:nvPr/>
            </p:nvSpPr>
            <p:spPr>
              <a:xfrm>
                <a:off x="6472704" y="3593527"/>
                <a:ext cx="42389" cy="42299"/>
              </a:xfrm>
              <a:custGeom>
                <a:avLst/>
                <a:gdLst>
                  <a:gd name="connsiteX0" fmla="*/ 21217 w 42389"/>
                  <a:gd name="connsiteY0" fmla="*/ 42299 h 42299"/>
                  <a:gd name="connsiteX1" fmla="*/ 42389 w 42389"/>
                  <a:gd name="connsiteY1" fmla="*/ 21179 h 42299"/>
                  <a:gd name="connsiteX2" fmla="*/ 21217 w 42389"/>
                  <a:gd name="connsiteY2" fmla="*/ 0 h 42299"/>
                  <a:gd name="connsiteX3" fmla="*/ 0 w 42389"/>
                  <a:gd name="connsiteY3" fmla="*/ 21179 h 42299"/>
                  <a:gd name="connsiteX4" fmla="*/ 21217 w 42389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299">
                    <a:moveTo>
                      <a:pt x="21217" y="42299"/>
                    </a:moveTo>
                    <a:cubicBezTo>
                      <a:pt x="32895" y="42299"/>
                      <a:pt x="42389" y="32887"/>
                      <a:pt x="42389" y="21179"/>
                    </a:cubicBezTo>
                    <a:cubicBezTo>
                      <a:pt x="42389" y="9457"/>
                      <a:pt x="32888" y="0"/>
                      <a:pt x="21217" y="0"/>
                    </a:cubicBezTo>
                    <a:cubicBezTo>
                      <a:pt x="9502" y="0"/>
                      <a:pt x="0" y="9464"/>
                      <a:pt x="0" y="21179"/>
                    </a:cubicBezTo>
                    <a:cubicBezTo>
                      <a:pt x="-8" y="32887"/>
                      <a:pt x="9494" y="42299"/>
                      <a:pt x="21217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305B83E5-427B-B8C0-FFB7-62DA95C2DAA7}"/>
                  </a:ext>
                </a:extLst>
              </p:cNvPr>
              <p:cNvSpPr/>
              <p:nvPr/>
            </p:nvSpPr>
            <p:spPr>
              <a:xfrm>
                <a:off x="6525773" y="3593527"/>
                <a:ext cx="42358" cy="42299"/>
              </a:xfrm>
              <a:custGeom>
                <a:avLst/>
                <a:gdLst>
                  <a:gd name="connsiteX0" fmla="*/ 21179 w 42358"/>
                  <a:gd name="connsiteY0" fmla="*/ 42299 h 42299"/>
                  <a:gd name="connsiteX1" fmla="*/ 42359 w 42358"/>
                  <a:gd name="connsiteY1" fmla="*/ 21179 h 42299"/>
                  <a:gd name="connsiteX2" fmla="*/ 21179 w 42358"/>
                  <a:gd name="connsiteY2" fmla="*/ 0 h 42299"/>
                  <a:gd name="connsiteX3" fmla="*/ 0 w 42358"/>
                  <a:gd name="connsiteY3" fmla="*/ 21179 h 42299"/>
                  <a:gd name="connsiteX4" fmla="*/ 21179 w 42358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299">
                    <a:moveTo>
                      <a:pt x="21179" y="42299"/>
                    </a:moveTo>
                    <a:cubicBezTo>
                      <a:pt x="32895" y="42299"/>
                      <a:pt x="42359" y="32887"/>
                      <a:pt x="42359" y="21179"/>
                    </a:cubicBezTo>
                    <a:cubicBezTo>
                      <a:pt x="42359" y="9457"/>
                      <a:pt x="32887" y="0"/>
                      <a:pt x="21179" y="0"/>
                    </a:cubicBezTo>
                    <a:cubicBezTo>
                      <a:pt x="9464" y="0"/>
                      <a:pt x="0" y="9464"/>
                      <a:pt x="0" y="21179"/>
                    </a:cubicBezTo>
                    <a:cubicBezTo>
                      <a:pt x="0" y="32887"/>
                      <a:pt x="9456" y="42299"/>
                      <a:pt x="21179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271D2CB8-F5CC-0FDF-5373-C4641C98D195}"/>
                  </a:ext>
                </a:extLst>
              </p:cNvPr>
              <p:cNvSpPr/>
              <p:nvPr/>
            </p:nvSpPr>
            <p:spPr>
              <a:xfrm>
                <a:off x="6578804" y="3593527"/>
                <a:ext cx="42359" cy="42299"/>
              </a:xfrm>
              <a:custGeom>
                <a:avLst/>
                <a:gdLst>
                  <a:gd name="connsiteX0" fmla="*/ 21180 w 42359"/>
                  <a:gd name="connsiteY0" fmla="*/ 42299 h 42299"/>
                  <a:gd name="connsiteX1" fmla="*/ 42359 w 42359"/>
                  <a:gd name="connsiteY1" fmla="*/ 21179 h 42299"/>
                  <a:gd name="connsiteX2" fmla="*/ 21180 w 42359"/>
                  <a:gd name="connsiteY2" fmla="*/ 0 h 42299"/>
                  <a:gd name="connsiteX3" fmla="*/ 0 w 42359"/>
                  <a:gd name="connsiteY3" fmla="*/ 21179 h 42299"/>
                  <a:gd name="connsiteX4" fmla="*/ 21180 w 42359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299">
                    <a:moveTo>
                      <a:pt x="21180" y="42299"/>
                    </a:moveTo>
                    <a:cubicBezTo>
                      <a:pt x="32865" y="42299"/>
                      <a:pt x="42359" y="32887"/>
                      <a:pt x="42359" y="21179"/>
                    </a:cubicBezTo>
                    <a:cubicBezTo>
                      <a:pt x="42359" y="9457"/>
                      <a:pt x="32858" y="0"/>
                      <a:pt x="21180" y="0"/>
                    </a:cubicBezTo>
                    <a:cubicBezTo>
                      <a:pt x="9494" y="0"/>
                      <a:pt x="0" y="9464"/>
                      <a:pt x="0" y="21179"/>
                    </a:cubicBezTo>
                    <a:cubicBezTo>
                      <a:pt x="0" y="32887"/>
                      <a:pt x="9502" y="42299"/>
                      <a:pt x="21180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5D9FBE4F-B4BE-4ED7-ED26-05519CB10271}"/>
                  </a:ext>
                </a:extLst>
              </p:cNvPr>
              <p:cNvSpPr/>
              <p:nvPr/>
            </p:nvSpPr>
            <p:spPr>
              <a:xfrm>
                <a:off x="6631850" y="3593527"/>
                <a:ext cx="42388" cy="42299"/>
              </a:xfrm>
              <a:custGeom>
                <a:avLst/>
                <a:gdLst>
                  <a:gd name="connsiteX0" fmla="*/ 21209 w 42388"/>
                  <a:gd name="connsiteY0" fmla="*/ 42299 h 42299"/>
                  <a:gd name="connsiteX1" fmla="*/ 42389 w 42388"/>
                  <a:gd name="connsiteY1" fmla="*/ 21179 h 42299"/>
                  <a:gd name="connsiteX2" fmla="*/ 21209 w 42388"/>
                  <a:gd name="connsiteY2" fmla="*/ 0 h 42299"/>
                  <a:gd name="connsiteX3" fmla="*/ 0 w 42388"/>
                  <a:gd name="connsiteY3" fmla="*/ 21179 h 42299"/>
                  <a:gd name="connsiteX4" fmla="*/ 21209 w 42388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8" h="42299">
                    <a:moveTo>
                      <a:pt x="21209" y="42299"/>
                    </a:moveTo>
                    <a:cubicBezTo>
                      <a:pt x="32895" y="42299"/>
                      <a:pt x="42389" y="32887"/>
                      <a:pt x="42389" y="21179"/>
                    </a:cubicBezTo>
                    <a:cubicBezTo>
                      <a:pt x="42389" y="9457"/>
                      <a:pt x="32887" y="0"/>
                      <a:pt x="21209" y="0"/>
                    </a:cubicBezTo>
                    <a:cubicBezTo>
                      <a:pt x="9494" y="0"/>
                      <a:pt x="0" y="9464"/>
                      <a:pt x="0" y="21179"/>
                    </a:cubicBezTo>
                    <a:cubicBezTo>
                      <a:pt x="-8" y="32887"/>
                      <a:pt x="9494" y="42299"/>
                      <a:pt x="21209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3" name="Forma libre 102">
                <a:extLst>
                  <a:ext uri="{FF2B5EF4-FFF2-40B4-BE49-F238E27FC236}">
                    <a16:creationId xmlns:a16="http://schemas.microsoft.com/office/drawing/2014/main" id="{BDF8E6D1-21E3-5FCF-AD69-D5E5036F5E5E}"/>
                  </a:ext>
                </a:extLst>
              </p:cNvPr>
              <p:cNvSpPr/>
              <p:nvPr/>
            </p:nvSpPr>
            <p:spPr>
              <a:xfrm>
                <a:off x="6684919" y="3593527"/>
                <a:ext cx="42351" cy="42299"/>
              </a:xfrm>
              <a:custGeom>
                <a:avLst/>
                <a:gdLst>
                  <a:gd name="connsiteX0" fmla="*/ 21179 w 42351"/>
                  <a:gd name="connsiteY0" fmla="*/ 42299 h 42299"/>
                  <a:gd name="connsiteX1" fmla="*/ 42351 w 42351"/>
                  <a:gd name="connsiteY1" fmla="*/ 21179 h 42299"/>
                  <a:gd name="connsiteX2" fmla="*/ 21179 w 42351"/>
                  <a:gd name="connsiteY2" fmla="*/ 0 h 42299"/>
                  <a:gd name="connsiteX3" fmla="*/ 0 w 42351"/>
                  <a:gd name="connsiteY3" fmla="*/ 21179 h 42299"/>
                  <a:gd name="connsiteX4" fmla="*/ 21179 w 42351"/>
                  <a:gd name="connsiteY4" fmla="*/ 42299 h 42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299">
                    <a:moveTo>
                      <a:pt x="21179" y="42299"/>
                    </a:moveTo>
                    <a:cubicBezTo>
                      <a:pt x="32857" y="42299"/>
                      <a:pt x="42351" y="32887"/>
                      <a:pt x="42351" y="21179"/>
                    </a:cubicBezTo>
                    <a:cubicBezTo>
                      <a:pt x="42351" y="9457"/>
                      <a:pt x="32850" y="0"/>
                      <a:pt x="21179" y="0"/>
                    </a:cubicBezTo>
                    <a:cubicBezTo>
                      <a:pt x="9494" y="0"/>
                      <a:pt x="0" y="9464"/>
                      <a:pt x="0" y="21179"/>
                    </a:cubicBezTo>
                    <a:cubicBezTo>
                      <a:pt x="0" y="32887"/>
                      <a:pt x="9494" y="42299"/>
                      <a:pt x="21179" y="4229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4" name="Forma libre 103">
                <a:extLst>
                  <a:ext uri="{FF2B5EF4-FFF2-40B4-BE49-F238E27FC236}">
                    <a16:creationId xmlns:a16="http://schemas.microsoft.com/office/drawing/2014/main" id="{9EE82E8F-DEFD-5E7B-7374-38E1005CAE7C}"/>
                  </a:ext>
                </a:extLst>
              </p:cNvPr>
              <p:cNvSpPr/>
              <p:nvPr/>
            </p:nvSpPr>
            <p:spPr>
              <a:xfrm>
                <a:off x="6366597" y="3646558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57 h 42373"/>
                  <a:gd name="connsiteX2" fmla="*/ 21210 w 42389"/>
                  <a:gd name="connsiteY2" fmla="*/ 0 h 42373"/>
                  <a:gd name="connsiteX3" fmla="*/ 0 w 42389"/>
                  <a:gd name="connsiteY3" fmla="*/ 2115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479"/>
                      <a:pt x="32888" y="0"/>
                      <a:pt x="21210" y="0"/>
                    </a:cubicBezTo>
                    <a:cubicBezTo>
                      <a:pt x="9494" y="0"/>
                      <a:pt x="0" y="9487"/>
                      <a:pt x="0" y="21157"/>
                    </a:cubicBezTo>
                    <a:cubicBezTo>
                      <a:pt x="0" y="32887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6" name="Forma libre 105">
                <a:extLst>
                  <a:ext uri="{FF2B5EF4-FFF2-40B4-BE49-F238E27FC236}">
                    <a16:creationId xmlns:a16="http://schemas.microsoft.com/office/drawing/2014/main" id="{DAC56064-718C-2F8A-936B-4FD104076161}"/>
                  </a:ext>
                </a:extLst>
              </p:cNvPr>
              <p:cNvSpPr/>
              <p:nvPr/>
            </p:nvSpPr>
            <p:spPr>
              <a:xfrm>
                <a:off x="6419666" y="3646558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57 h 42373"/>
                  <a:gd name="connsiteX2" fmla="*/ 21172 w 42351"/>
                  <a:gd name="connsiteY2" fmla="*/ 0 h 42373"/>
                  <a:gd name="connsiteX3" fmla="*/ 0 w 42351"/>
                  <a:gd name="connsiteY3" fmla="*/ 2115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87"/>
                      <a:pt x="42351" y="21157"/>
                    </a:cubicBezTo>
                    <a:cubicBezTo>
                      <a:pt x="42351" y="9479"/>
                      <a:pt x="32850" y="0"/>
                      <a:pt x="21172" y="0"/>
                    </a:cubicBezTo>
                    <a:cubicBezTo>
                      <a:pt x="9456" y="0"/>
                      <a:pt x="0" y="9487"/>
                      <a:pt x="0" y="21157"/>
                    </a:cubicBezTo>
                    <a:cubicBezTo>
                      <a:pt x="0" y="32887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7" name="Forma libre 106">
                <a:extLst>
                  <a:ext uri="{FF2B5EF4-FFF2-40B4-BE49-F238E27FC236}">
                    <a16:creationId xmlns:a16="http://schemas.microsoft.com/office/drawing/2014/main" id="{B030E709-1383-95B4-68FF-A15F53EC1EDA}"/>
                  </a:ext>
                </a:extLst>
              </p:cNvPr>
              <p:cNvSpPr/>
              <p:nvPr/>
            </p:nvSpPr>
            <p:spPr>
              <a:xfrm>
                <a:off x="6472704" y="3646558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57 h 42373"/>
                  <a:gd name="connsiteX2" fmla="*/ 21217 w 42389"/>
                  <a:gd name="connsiteY2" fmla="*/ 0 h 42373"/>
                  <a:gd name="connsiteX3" fmla="*/ 0 w 42389"/>
                  <a:gd name="connsiteY3" fmla="*/ 2115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87"/>
                      <a:pt x="42389" y="21157"/>
                    </a:cubicBezTo>
                    <a:cubicBezTo>
                      <a:pt x="42389" y="9479"/>
                      <a:pt x="32888" y="0"/>
                      <a:pt x="21217" y="0"/>
                    </a:cubicBezTo>
                    <a:cubicBezTo>
                      <a:pt x="9502" y="0"/>
                      <a:pt x="0" y="9487"/>
                      <a:pt x="0" y="21157"/>
                    </a:cubicBezTo>
                    <a:cubicBezTo>
                      <a:pt x="-8" y="32887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8" name="Forma libre 107">
                <a:extLst>
                  <a:ext uri="{FF2B5EF4-FFF2-40B4-BE49-F238E27FC236}">
                    <a16:creationId xmlns:a16="http://schemas.microsoft.com/office/drawing/2014/main" id="{9DBDC703-F861-5D30-A9E2-4DF7D0F0AE4D}"/>
                  </a:ext>
                </a:extLst>
              </p:cNvPr>
              <p:cNvSpPr/>
              <p:nvPr/>
            </p:nvSpPr>
            <p:spPr>
              <a:xfrm>
                <a:off x="6525773" y="3646558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157 h 42373"/>
                  <a:gd name="connsiteX2" fmla="*/ 21179 w 42358"/>
                  <a:gd name="connsiteY2" fmla="*/ 0 h 42373"/>
                  <a:gd name="connsiteX3" fmla="*/ 0 w 42358"/>
                  <a:gd name="connsiteY3" fmla="*/ 2115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887"/>
                      <a:pt x="42359" y="21157"/>
                    </a:cubicBezTo>
                    <a:cubicBezTo>
                      <a:pt x="42359" y="9479"/>
                      <a:pt x="32887" y="0"/>
                      <a:pt x="21179" y="0"/>
                    </a:cubicBezTo>
                    <a:cubicBezTo>
                      <a:pt x="9464" y="0"/>
                      <a:pt x="0" y="9487"/>
                      <a:pt x="0" y="21157"/>
                    </a:cubicBezTo>
                    <a:cubicBezTo>
                      <a:pt x="0" y="32887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9" name="Forma libre 108">
                <a:extLst>
                  <a:ext uri="{FF2B5EF4-FFF2-40B4-BE49-F238E27FC236}">
                    <a16:creationId xmlns:a16="http://schemas.microsoft.com/office/drawing/2014/main" id="{1816BFC1-B1D6-B7D3-FBD6-BC3945F0B1BC}"/>
                  </a:ext>
                </a:extLst>
              </p:cNvPr>
              <p:cNvSpPr/>
              <p:nvPr/>
            </p:nvSpPr>
            <p:spPr>
              <a:xfrm>
                <a:off x="6578804" y="3646558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157 h 42373"/>
                  <a:gd name="connsiteX2" fmla="*/ 21180 w 42359"/>
                  <a:gd name="connsiteY2" fmla="*/ 0 h 42373"/>
                  <a:gd name="connsiteX3" fmla="*/ 0 w 42359"/>
                  <a:gd name="connsiteY3" fmla="*/ 21157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887"/>
                      <a:pt x="42359" y="21157"/>
                    </a:cubicBezTo>
                    <a:cubicBezTo>
                      <a:pt x="42359" y="9479"/>
                      <a:pt x="32858" y="0"/>
                      <a:pt x="21180" y="0"/>
                    </a:cubicBezTo>
                    <a:cubicBezTo>
                      <a:pt x="9494" y="0"/>
                      <a:pt x="0" y="9487"/>
                      <a:pt x="0" y="21157"/>
                    </a:cubicBezTo>
                    <a:cubicBezTo>
                      <a:pt x="0" y="32887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2" name="Forma libre 111">
                <a:extLst>
                  <a:ext uri="{FF2B5EF4-FFF2-40B4-BE49-F238E27FC236}">
                    <a16:creationId xmlns:a16="http://schemas.microsoft.com/office/drawing/2014/main" id="{12752D35-6DD5-27D1-A3EE-25BAFD63F1E1}"/>
                  </a:ext>
                </a:extLst>
              </p:cNvPr>
              <p:cNvSpPr/>
              <p:nvPr/>
            </p:nvSpPr>
            <p:spPr>
              <a:xfrm>
                <a:off x="6366597" y="3699574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217 h 42373"/>
                  <a:gd name="connsiteX2" fmla="*/ 21210 w 42389"/>
                  <a:gd name="connsiteY2" fmla="*/ 0 h 42373"/>
                  <a:gd name="connsiteX3" fmla="*/ 0 w 42389"/>
                  <a:gd name="connsiteY3" fmla="*/ 2121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501"/>
                      <a:pt x="32888" y="0"/>
                      <a:pt x="21210" y="0"/>
                    </a:cubicBezTo>
                    <a:cubicBezTo>
                      <a:pt x="9494" y="0"/>
                      <a:pt x="0" y="9501"/>
                      <a:pt x="0" y="21217"/>
                    </a:cubicBezTo>
                    <a:cubicBezTo>
                      <a:pt x="0" y="32932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3" name="Forma libre 112">
                <a:extLst>
                  <a:ext uri="{FF2B5EF4-FFF2-40B4-BE49-F238E27FC236}">
                    <a16:creationId xmlns:a16="http://schemas.microsoft.com/office/drawing/2014/main" id="{8B7ABA40-67A6-676D-18A1-82E6545CD500}"/>
                  </a:ext>
                </a:extLst>
              </p:cNvPr>
              <p:cNvSpPr/>
              <p:nvPr/>
            </p:nvSpPr>
            <p:spPr>
              <a:xfrm>
                <a:off x="6419666" y="3699574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217 h 42373"/>
                  <a:gd name="connsiteX2" fmla="*/ 21172 w 42351"/>
                  <a:gd name="connsiteY2" fmla="*/ 0 h 42373"/>
                  <a:gd name="connsiteX3" fmla="*/ 0 w 42351"/>
                  <a:gd name="connsiteY3" fmla="*/ 2121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925"/>
                      <a:pt x="42351" y="21217"/>
                    </a:cubicBezTo>
                    <a:cubicBezTo>
                      <a:pt x="42351" y="9501"/>
                      <a:pt x="32850" y="0"/>
                      <a:pt x="21172" y="0"/>
                    </a:cubicBezTo>
                    <a:cubicBezTo>
                      <a:pt x="9456" y="0"/>
                      <a:pt x="0" y="9501"/>
                      <a:pt x="0" y="21217"/>
                    </a:cubicBezTo>
                    <a:cubicBezTo>
                      <a:pt x="0" y="32932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7" name="Forma libre 116">
                <a:extLst>
                  <a:ext uri="{FF2B5EF4-FFF2-40B4-BE49-F238E27FC236}">
                    <a16:creationId xmlns:a16="http://schemas.microsoft.com/office/drawing/2014/main" id="{F9429508-F8A2-28B1-0E1F-6E89092DF8AD}"/>
                  </a:ext>
                </a:extLst>
              </p:cNvPr>
              <p:cNvSpPr/>
              <p:nvPr/>
            </p:nvSpPr>
            <p:spPr>
              <a:xfrm>
                <a:off x="6472704" y="3699574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217 h 42373"/>
                  <a:gd name="connsiteX2" fmla="*/ 21217 w 42389"/>
                  <a:gd name="connsiteY2" fmla="*/ 0 h 42373"/>
                  <a:gd name="connsiteX3" fmla="*/ 0 w 42389"/>
                  <a:gd name="connsiteY3" fmla="*/ 2121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501"/>
                      <a:pt x="32888" y="0"/>
                      <a:pt x="21217" y="0"/>
                    </a:cubicBezTo>
                    <a:cubicBezTo>
                      <a:pt x="9502" y="0"/>
                      <a:pt x="0" y="9501"/>
                      <a:pt x="0" y="21217"/>
                    </a:cubicBezTo>
                    <a:cubicBezTo>
                      <a:pt x="-8" y="32932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8" name="Forma libre 117">
                <a:extLst>
                  <a:ext uri="{FF2B5EF4-FFF2-40B4-BE49-F238E27FC236}">
                    <a16:creationId xmlns:a16="http://schemas.microsoft.com/office/drawing/2014/main" id="{80D5756E-9AE9-E3C9-65BC-9E10D703AF44}"/>
                  </a:ext>
                </a:extLst>
              </p:cNvPr>
              <p:cNvSpPr/>
              <p:nvPr/>
            </p:nvSpPr>
            <p:spPr>
              <a:xfrm>
                <a:off x="6525773" y="3699574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217 h 42373"/>
                  <a:gd name="connsiteX2" fmla="*/ 21179 w 42358"/>
                  <a:gd name="connsiteY2" fmla="*/ 0 h 42373"/>
                  <a:gd name="connsiteX3" fmla="*/ 0 w 42358"/>
                  <a:gd name="connsiteY3" fmla="*/ 2121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925"/>
                      <a:pt x="42359" y="21217"/>
                    </a:cubicBezTo>
                    <a:cubicBezTo>
                      <a:pt x="42359" y="9501"/>
                      <a:pt x="32887" y="0"/>
                      <a:pt x="21179" y="0"/>
                    </a:cubicBezTo>
                    <a:cubicBezTo>
                      <a:pt x="9464" y="0"/>
                      <a:pt x="0" y="9501"/>
                      <a:pt x="0" y="21217"/>
                    </a:cubicBezTo>
                    <a:cubicBezTo>
                      <a:pt x="0" y="32932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9" name="Forma libre 118">
                <a:extLst>
                  <a:ext uri="{FF2B5EF4-FFF2-40B4-BE49-F238E27FC236}">
                    <a16:creationId xmlns:a16="http://schemas.microsoft.com/office/drawing/2014/main" id="{5F9C64CD-0843-4F3C-28DB-F2BF0336A537}"/>
                  </a:ext>
                </a:extLst>
              </p:cNvPr>
              <p:cNvSpPr/>
              <p:nvPr/>
            </p:nvSpPr>
            <p:spPr>
              <a:xfrm>
                <a:off x="6578804" y="3699574"/>
                <a:ext cx="42359" cy="42373"/>
              </a:xfrm>
              <a:custGeom>
                <a:avLst/>
                <a:gdLst>
                  <a:gd name="connsiteX0" fmla="*/ 21180 w 42359"/>
                  <a:gd name="connsiteY0" fmla="*/ 42374 h 42373"/>
                  <a:gd name="connsiteX1" fmla="*/ 42359 w 42359"/>
                  <a:gd name="connsiteY1" fmla="*/ 21217 h 42373"/>
                  <a:gd name="connsiteX2" fmla="*/ 21180 w 42359"/>
                  <a:gd name="connsiteY2" fmla="*/ 0 h 42373"/>
                  <a:gd name="connsiteX3" fmla="*/ 0 w 42359"/>
                  <a:gd name="connsiteY3" fmla="*/ 21217 h 42373"/>
                  <a:gd name="connsiteX4" fmla="*/ 21180 w 4235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9" h="42373">
                    <a:moveTo>
                      <a:pt x="21180" y="42374"/>
                    </a:moveTo>
                    <a:cubicBezTo>
                      <a:pt x="32865" y="42374"/>
                      <a:pt x="42359" y="32925"/>
                      <a:pt x="42359" y="21217"/>
                    </a:cubicBezTo>
                    <a:cubicBezTo>
                      <a:pt x="42359" y="9501"/>
                      <a:pt x="32858" y="0"/>
                      <a:pt x="21180" y="0"/>
                    </a:cubicBezTo>
                    <a:cubicBezTo>
                      <a:pt x="9494" y="0"/>
                      <a:pt x="0" y="9501"/>
                      <a:pt x="0" y="21217"/>
                    </a:cubicBezTo>
                    <a:cubicBezTo>
                      <a:pt x="0" y="32932"/>
                      <a:pt x="9502" y="42374"/>
                      <a:pt x="2118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0" name="Forma libre 119">
                <a:extLst>
                  <a:ext uri="{FF2B5EF4-FFF2-40B4-BE49-F238E27FC236}">
                    <a16:creationId xmlns:a16="http://schemas.microsoft.com/office/drawing/2014/main" id="{0731D739-F203-02EC-38CC-D2142C259888}"/>
                  </a:ext>
                </a:extLst>
              </p:cNvPr>
              <p:cNvSpPr/>
              <p:nvPr/>
            </p:nvSpPr>
            <p:spPr>
              <a:xfrm>
                <a:off x="6366597" y="3752680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27 h 42373"/>
                  <a:gd name="connsiteX2" fmla="*/ 21210 w 42389"/>
                  <a:gd name="connsiteY2" fmla="*/ 0 h 42373"/>
                  <a:gd name="connsiteX3" fmla="*/ 0 w 42389"/>
                  <a:gd name="connsiteY3" fmla="*/ 2112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50"/>
                      <a:pt x="42389" y="21127"/>
                    </a:cubicBezTo>
                    <a:cubicBezTo>
                      <a:pt x="42389" y="9404"/>
                      <a:pt x="32888" y="0"/>
                      <a:pt x="21210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0" y="32858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2" name="Forma libre 121">
                <a:extLst>
                  <a:ext uri="{FF2B5EF4-FFF2-40B4-BE49-F238E27FC236}">
                    <a16:creationId xmlns:a16="http://schemas.microsoft.com/office/drawing/2014/main" id="{F01B5F87-8B5F-D0FF-2845-4822B25E7CFE}"/>
                  </a:ext>
                </a:extLst>
              </p:cNvPr>
              <p:cNvSpPr/>
              <p:nvPr/>
            </p:nvSpPr>
            <p:spPr>
              <a:xfrm>
                <a:off x="6419666" y="3752680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27 h 42373"/>
                  <a:gd name="connsiteX2" fmla="*/ 21172 w 42351"/>
                  <a:gd name="connsiteY2" fmla="*/ 0 h 42373"/>
                  <a:gd name="connsiteX3" fmla="*/ 0 w 42351"/>
                  <a:gd name="connsiteY3" fmla="*/ 2112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50"/>
                      <a:pt x="42351" y="21127"/>
                    </a:cubicBezTo>
                    <a:cubicBezTo>
                      <a:pt x="42351" y="9404"/>
                      <a:pt x="32850" y="0"/>
                      <a:pt x="21172" y="0"/>
                    </a:cubicBezTo>
                    <a:cubicBezTo>
                      <a:pt x="9456" y="0"/>
                      <a:pt x="0" y="9411"/>
                      <a:pt x="0" y="21127"/>
                    </a:cubicBezTo>
                    <a:cubicBezTo>
                      <a:pt x="0" y="32858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3" name="Forma libre 122">
                <a:extLst>
                  <a:ext uri="{FF2B5EF4-FFF2-40B4-BE49-F238E27FC236}">
                    <a16:creationId xmlns:a16="http://schemas.microsoft.com/office/drawing/2014/main" id="{D7C97120-8528-A192-DE06-DBFDF2A9CAE6}"/>
                  </a:ext>
                </a:extLst>
              </p:cNvPr>
              <p:cNvSpPr/>
              <p:nvPr/>
            </p:nvSpPr>
            <p:spPr>
              <a:xfrm>
                <a:off x="6472704" y="3752680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27 h 42373"/>
                  <a:gd name="connsiteX2" fmla="*/ 21217 w 42389"/>
                  <a:gd name="connsiteY2" fmla="*/ 0 h 42373"/>
                  <a:gd name="connsiteX3" fmla="*/ 0 w 42389"/>
                  <a:gd name="connsiteY3" fmla="*/ 2112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50"/>
                      <a:pt x="42389" y="21127"/>
                    </a:cubicBezTo>
                    <a:cubicBezTo>
                      <a:pt x="42389" y="9404"/>
                      <a:pt x="32888" y="0"/>
                      <a:pt x="21217" y="0"/>
                    </a:cubicBezTo>
                    <a:cubicBezTo>
                      <a:pt x="9502" y="0"/>
                      <a:pt x="0" y="9411"/>
                      <a:pt x="0" y="21127"/>
                    </a:cubicBezTo>
                    <a:cubicBezTo>
                      <a:pt x="-8" y="32858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4" name="Forma libre 123">
                <a:extLst>
                  <a:ext uri="{FF2B5EF4-FFF2-40B4-BE49-F238E27FC236}">
                    <a16:creationId xmlns:a16="http://schemas.microsoft.com/office/drawing/2014/main" id="{41B0244F-138D-A256-CB34-999AD88BAF46}"/>
                  </a:ext>
                </a:extLst>
              </p:cNvPr>
              <p:cNvSpPr/>
              <p:nvPr/>
            </p:nvSpPr>
            <p:spPr>
              <a:xfrm>
                <a:off x="6525773" y="3752680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127 h 42373"/>
                  <a:gd name="connsiteX2" fmla="*/ 21179 w 42358"/>
                  <a:gd name="connsiteY2" fmla="*/ 0 h 42373"/>
                  <a:gd name="connsiteX3" fmla="*/ 0 w 42358"/>
                  <a:gd name="connsiteY3" fmla="*/ 2112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850"/>
                      <a:pt x="42359" y="21127"/>
                    </a:cubicBezTo>
                    <a:cubicBezTo>
                      <a:pt x="42359" y="9404"/>
                      <a:pt x="32887" y="0"/>
                      <a:pt x="21179" y="0"/>
                    </a:cubicBezTo>
                    <a:cubicBezTo>
                      <a:pt x="9464" y="0"/>
                      <a:pt x="0" y="9411"/>
                      <a:pt x="0" y="21127"/>
                    </a:cubicBezTo>
                    <a:cubicBezTo>
                      <a:pt x="0" y="32858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7" name="Forma libre 126">
                <a:extLst>
                  <a:ext uri="{FF2B5EF4-FFF2-40B4-BE49-F238E27FC236}">
                    <a16:creationId xmlns:a16="http://schemas.microsoft.com/office/drawing/2014/main" id="{CB31AE0E-26B5-AB2F-87D6-8DDA22133F3E}"/>
                  </a:ext>
                </a:extLst>
              </p:cNvPr>
              <p:cNvSpPr/>
              <p:nvPr/>
            </p:nvSpPr>
            <p:spPr>
              <a:xfrm>
                <a:off x="6366597" y="3805719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27 h 42373"/>
                  <a:gd name="connsiteX2" fmla="*/ 21210 w 42389"/>
                  <a:gd name="connsiteY2" fmla="*/ 0 h 42373"/>
                  <a:gd name="connsiteX3" fmla="*/ 0 w 42389"/>
                  <a:gd name="connsiteY3" fmla="*/ 2112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42"/>
                      <a:pt x="42389" y="21127"/>
                    </a:cubicBezTo>
                    <a:cubicBezTo>
                      <a:pt x="42389" y="9479"/>
                      <a:pt x="32888" y="0"/>
                      <a:pt x="21210" y="0"/>
                    </a:cubicBezTo>
                    <a:cubicBezTo>
                      <a:pt x="9494" y="0"/>
                      <a:pt x="0" y="9487"/>
                      <a:pt x="0" y="21127"/>
                    </a:cubicBezTo>
                    <a:cubicBezTo>
                      <a:pt x="0" y="32835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" name="Forma libre 127">
                <a:extLst>
                  <a:ext uri="{FF2B5EF4-FFF2-40B4-BE49-F238E27FC236}">
                    <a16:creationId xmlns:a16="http://schemas.microsoft.com/office/drawing/2014/main" id="{49732377-678E-D3A1-85F0-6894295B334E}"/>
                  </a:ext>
                </a:extLst>
              </p:cNvPr>
              <p:cNvSpPr/>
              <p:nvPr/>
            </p:nvSpPr>
            <p:spPr>
              <a:xfrm>
                <a:off x="6419666" y="3805719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27 h 42373"/>
                  <a:gd name="connsiteX2" fmla="*/ 21172 w 42351"/>
                  <a:gd name="connsiteY2" fmla="*/ 0 h 42373"/>
                  <a:gd name="connsiteX3" fmla="*/ 0 w 42351"/>
                  <a:gd name="connsiteY3" fmla="*/ 2112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42"/>
                      <a:pt x="42351" y="21127"/>
                    </a:cubicBezTo>
                    <a:cubicBezTo>
                      <a:pt x="42351" y="9479"/>
                      <a:pt x="32850" y="0"/>
                      <a:pt x="21172" y="0"/>
                    </a:cubicBezTo>
                    <a:cubicBezTo>
                      <a:pt x="9456" y="0"/>
                      <a:pt x="0" y="9487"/>
                      <a:pt x="0" y="21127"/>
                    </a:cubicBezTo>
                    <a:cubicBezTo>
                      <a:pt x="0" y="32835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" name="Forma libre 128">
                <a:extLst>
                  <a:ext uri="{FF2B5EF4-FFF2-40B4-BE49-F238E27FC236}">
                    <a16:creationId xmlns:a16="http://schemas.microsoft.com/office/drawing/2014/main" id="{D2AEB006-C26F-526A-9E03-CF00F6A4B015}"/>
                  </a:ext>
                </a:extLst>
              </p:cNvPr>
              <p:cNvSpPr/>
              <p:nvPr/>
            </p:nvSpPr>
            <p:spPr>
              <a:xfrm>
                <a:off x="6472704" y="3805719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27 h 42373"/>
                  <a:gd name="connsiteX2" fmla="*/ 21217 w 42389"/>
                  <a:gd name="connsiteY2" fmla="*/ 0 h 42373"/>
                  <a:gd name="connsiteX3" fmla="*/ 0 w 42389"/>
                  <a:gd name="connsiteY3" fmla="*/ 2112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42"/>
                      <a:pt x="42389" y="21127"/>
                    </a:cubicBezTo>
                    <a:cubicBezTo>
                      <a:pt x="42389" y="9479"/>
                      <a:pt x="32888" y="0"/>
                      <a:pt x="21217" y="0"/>
                    </a:cubicBezTo>
                    <a:cubicBezTo>
                      <a:pt x="9502" y="0"/>
                      <a:pt x="0" y="9487"/>
                      <a:pt x="0" y="21127"/>
                    </a:cubicBezTo>
                    <a:cubicBezTo>
                      <a:pt x="-8" y="32835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1" name="Forma libre 130">
                <a:extLst>
                  <a:ext uri="{FF2B5EF4-FFF2-40B4-BE49-F238E27FC236}">
                    <a16:creationId xmlns:a16="http://schemas.microsoft.com/office/drawing/2014/main" id="{732BDF43-F17C-2D10-521A-7D46523F3576}"/>
                  </a:ext>
                </a:extLst>
              </p:cNvPr>
              <p:cNvSpPr/>
              <p:nvPr/>
            </p:nvSpPr>
            <p:spPr>
              <a:xfrm>
                <a:off x="6525773" y="3805719"/>
                <a:ext cx="42358" cy="42373"/>
              </a:xfrm>
              <a:custGeom>
                <a:avLst/>
                <a:gdLst>
                  <a:gd name="connsiteX0" fmla="*/ 21179 w 42358"/>
                  <a:gd name="connsiteY0" fmla="*/ 42374 h 42373"/>
                  <a:gd name="connsiteX1" fmla="*/ 42359 w 42358"/>
                  <a:gd name="connsiteY1" fmla="*/ 21127 h 42373"/>
                  <a:gd name="connsiteX2" fmla="*/ 21179 w 42358"/>
                  <a:gd name="connsiteY2" fmla="*/ 0 h 42373"/>
                  <a:gd name="connsiteX3" fmla="*/ 0 w 42358"/>
                  <a:gd name="connsiteY3" fmla="*/ 21127 h 42373"/>
                  <a:gd name="connsiteX4" fmla="*/ 21179 w 42358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8" h="42373">
                    <a:moveTo>
                      <a:pt x="21179" y="42374"/>
                    </a:moveTo>
                    <a:cubicBezTo>
                      <a:pt x="32895" y="42374"/>
                      <a:pt x="42359" y="32842"/>
                      <a:pt x="42359" y="21127"/>
                    </a:cubicBezTo>
                    <a:cubicBezTo>
                      <a:pt x="42359" y="9479"/>
                      <a:pt x="32887" y="0"/>
                      <a:pt x="21179" y="0"/>
                    </a:cubicBezTo>
                    <a:cubicBezTo>
                      <a:pt x="9464" y="0"/>
                      <a:pt x="0" y="9487"/>
                      <a:pt x="0" y="21127"/>
                    </a:cubicBezTo>
                    <a:cubicBezTo>
                      <a:pt x="0" y="32835"/>
                      <a:pt x="9456" y="42374"/>
                      <a:pt x="21179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2" name="Forma libre 131">
                <a:extLst>
                  <a:ext uri="{FF2B5EF4-FFF2-40B4-BE49-F238E27FC236}">
                    <a16:creationId xmlns:a16="http://schemas.microsoft.com/office/drawing/2014/main" id="{07430F0B-5D25-3B96-6C18-E16713B25592}"/>
                  </a:ext>
                </a:extLst>
              </p:cNvPr>
              <p:cNvSpPr/>
              <p:nvPr/>
            </p:nvSpPr>
            <p:spPr>
              <a:xfrm>
                <a:off x="6366597" y="3858735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217 h 42373"/>
                  <a:gd name="connsiteX2" fmla="*/ 21210 w 42389"/>
                  <a:gd name="connsiteY2" fmla="*/ 0 h 42373"/>
                  <a:gd name="connsiteX3" fmla="*/ 0 w 42389"/>
                  <a:gd name="connsiteY3" fmla="*/ 21217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487"/>
                      <a:pt x="32888" y="0"/>
                      <a:pt x="21210" y="0"/>
                    </a:cubicBezTo>
                    <a:cubicBezTo>
                      <a:pt x="9494" y="0"/>
                      <a:pt x="0" y="9487"/>
                      <a:pt x="0" y="21217"/>
                    </a:cubicBezTo>
                    <a:cubicBezTo>
                      <a:pt x="0" y="32932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3" name="Forma libre 132">
                <a:extLst>
                  <a:ext uri="{FF2B5EF4-FFF2-40B4-BE49-F238E27FC236}">
                    <a16:creationId xmlns:a16="http://schemas.microsoft.com/office/drawing/2014/main" id="{9767DB5E-2406-3C93-BC9F-05A776D19CFE}"/>
                  </a:ext>
                </a:extLst>
              </p:cNvPr>
              <p:cNvSpPr/>
              <p:nvPr/>
            </p:nvSpPr>
            <p:spPr>
              <a:xfrm>
                <a:off x="6419666" y="3858735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217 h 42373"/>
                  <a:gd name="connsiteX2" fmla="*/ 21172 w 42351"/>
                  <a:gd name="connsiteY2" fmla="*/ 0 h 42373"/>
                  <a:gd name="connsiteX3" fmla="*/ 0 w 42351"/>
                  <a:gd name="connsiteY3" fmla="*/ 21217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925"/>
                      <a:pt x="42351" y="21217"/>
                    </a:cubicBezTo>
                    <a:cubicBezTo>
                      <a:pt x="42351" y="9487"/>
                      <a:pt x="32850" y="0"/>
                      <a:pt x="21172" y="0"/>
                    </a:cubicBezTo>
                    <a:cubicBezTo>
                      <a:pt x="9456" y="0"/>
                      <a:pt x="0" y="9487"/>
                      <a:pt x="0" y="21217"/>
                    </a:cubicBezTo>
                    <a:cubicBezTo>
                      <a:pt x="0" y="32932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4" name="Forma libre 133">
                <a:extLst>
                  <a:ext uri="{FF2B5EF4-FFF2-40B4-BE49-F238E27FC236}">
                    <a16:creationId xmlns:a16="http://schemas.microsoft.com/office/drawing/2014/main" id="{5B36EB30-2844-AA73-3478-8A42E35037F7}"/>
                  </a:ext>
                </a:extLst>
              </p:cNvPr>
              <p:cNvSpPr/>
              <p:nvPr/>
            </p:nvSpPr>
            <p:spPr>
              <a:xfrm>
                <a:off x="6472704" y="3858735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217 h 42373"/>
                  <a:gd name="connsiteX2" fmla="*/ 21217 w 42389"/>
                  <a:gd name="connsiteY2" fmla="*/ 0 h 42373"/>
                  <a:gd name="connsiteX3" fmla="*/ 0 w 42389"/>
                  <a:gd name="connsiteY3" fmla="*/ 21217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925"/>
                      <a:pt x="42389" y="21217"/>
                    </a:cubicBezTo>
                    <a:cubicBezTo>
                      <a:pt x="42389" y="9487"/>
                      <a:pt x="32888" y="0"/>
                      <a:pt x="21217" y="0"/>
                    </a:cubicBezTo>
                    <a:cubicBezTo>
                      <a:pt x="9502" y="0"/>
                      <a:pt x="0" y="9487"/>
                      <a:pt x="0" y="21217"/>
                    </a:cubicBezTo>
                    <a:cubicBezTo>
                      <a:pt x="-8" y="32932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6" name="Forma libre 135">
                <a:extLst>
                  <a:ext uri="{FF2B5EF4-FFF2-40B4-BE49-F238E27FC236}">
                    <a16:creationId xmlns:a16="http://schemas.microsoft.com/office/drawing/2014/main" id="{56485AB2-6E11-BC9F-FD90-FBFE6E2925D5}"/>
                  </a:ext>
                </a:extLst>
              </p:cNvPr>
              <p:cNvSpPr/>
              <p:nvPr/>
            </p:nvSpPr>
            <p:spPr>
              <a:xfrm>
                <a:off x="6366597" y="3911849"/>
                <a:ext cx="42389" cy="42336"/>
              </a:xfrm>
              <a:custGeom>
                <a:avLst/>
                <a:gdLst>
                  <a:gd name="connsiteX0" fmla="*/ 21210 w 42389"/>
                  <a:gd name="connsiteY0" fmla="*/ 42336 h 42336"/>
                  <a:gd name="connsiteX1" fmla="*/ 42389 w 42389"/>
                  <a:gd name="connsiteY1" fmla="*/ 21127 h 42336"/>
                  <a:gd name="connsiteX2" fmla="*/ 21210 w 42389"/>
                  <a:gd name="connsiteY2" fmla="*/ 0 h 42336"/>
                  <a:gd name="connsiteX3" fmla="*/ 0 w 42389"/>
                  <a:gd name="connsiteY3" fmla="*/ 21127 h 42336"/>
                  <a:gd name="connsiteX4" fmla="*/ 21210 w 42389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36">
                    <a:moveTo>
                      <a:pt x="21210" y="42336"/>
                    </a:moveTo>
                    <a:cubicBezTo>
                      <a:pt x="32895" y="42336"/>
                      <a:pt x="42389" y="32850"/>
                      <a:pt x="42389" y="21127"/>
                    </a:cubicBezTo>
                    <a:cubicBezTo>
                      <a:pt x="42389" y="9411"/>
                      <a:pt x="32888" y="0"/>
                      <a:pt x="21210" y="0"/>
                    </a:cubicBezTo>
                    <a:cubicBezTo>
                      <a:pt x="9494" y="0"/>
                      <a:pt x="0" y="9411"/>
                      <a:pt x="0" y="21127"/>
                    </a:cubicBezTo>
                    <a:cubicBezTo>
                      <a:pt x="0" y="32850"/>
                      <a:pt x="9494" y="42336"/>
                      <a:pt x="21210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0" name="Forma libre 139">
                <a:extLst>
                  <a:ext uri="{FF2B5EF4-FFF2-40B4-BE49-F238E27FC236}">
                    <a16:creationId xmlns:a16="http://schemas.microsoft.com/office/drawing/2014/main" id="{FCF7109E-4A6F-06AF-1877-DD53F3C7036F}"/>
                  </a:ext>
                </a:extLst>
              </p:cNvPr>
              <p:cNvSpPr/>
              <p:nvPr/>
            </p:nvSpPr>
            <p:spPr>
              <a:xfrm>
                <a:off x="6419666" y="3911849"/>
                <a:ext cx="42351" cy="42336"/>
              </a:xfrm>
              <a:custGeom>
                <a:avLst/>
                <a:gdLst>
                  <a:gd name="connsiteX0" fmla="*/ 21172 w 42351"/>
                  <a:gd name="connsiteY0" fmla="*/ 42336 h 42336"/>
                  <a:gd name="connsiteX1" fmla="*/ 42351 w 42351"/>
                  <a:gd name="connsiteY1" fmla="*/ 21127 h 42336"/>
                  <a:gd name="connsiteX2" fmla="*/ 21172 w 42351"/>
                  <a:gd name="connsiteY2" fmla="*/ 0 h 42336"/>
                  <a:gd name="connsiteX3" fmla="*/ 0 w 42351"/>
                  <a:gd name="connsiteY3" fmla="*/ 21127 h 42336"/>
                  <a:gd name="connsiteX4" fmla="*/ 21172 w 42351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36">
                    <a:moveTo>
                      <a:pt x="21172" y="42336"/>
                    </a:moveTo>
                    <a:cubicBezTo>
                      <a:pt x="32857" y="42336"/>
                      <a:pt x="42351" y="32850"/>
                      <a:pt x="42351" y="21127"/>
                    </a:cubicBezTo>
                    <a:cubicBezTo>
                      <a:pt x="42351" y="9411"/>
                      <a:pt x="32850" y="0"/>
                      <a:pt x="21172" y="0"/>
                    </a:cubicBezTo>
                    <a:cubicBezTo>
                      <a:pt x="9456" y="0"/>
                      <a:pt x="0" y="9411"/>
                      <a:pt x="0" y="21127"/>
                    </a:cubicBezTo>
                    <a:cubicBezTo>
                      <a:pt x="0" y="32850"/>
                      <a:pt x="9464" y="42336"/>
                      <a:pt x="21172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6" name="Forma libre 145">
                <a:extLst>
                  <a:ext uri="{FF2B5EF4-FFF2-40B4-BE49-F238E27FC236}">
                    <a16:creationId xmlns:a16="http://schemas.microsoft.com/office/drawing/2014/main" id="{97A27CAE-F697-1775-4BB5-2247961B9714}"/>
                  </a:ext>
                </a:extLst>
              </p:cNvPr>
              <p:cNvSpPr/>
              <p:nvPr/>
            </p:nvSpPr>
            <p:spPr>
              <a:xfrm>
                <a:off x="6472704" y="3911849"/>
                <a:ext cx="42389" cy="42336"/>
              </a:xfrm>
              <a:custGeom>
                <a:avLst/>
                <a:gdLst>
                  <a:gd name="connsiteX0" fmla="*/ 21217 w 42389"/>
                  <a:gd name="connsiteY0" fmla="*/ 42336 h 42336"/>
                  <a:gd name="connsiteX1" fmla="*/ 42389 w 42389"/>
                  <a:gd name="connsiteY1" fmla="*/ 21127 h 42336"/>
                  <a:gd name="connsiteX2" fmla="*/ 21217 w 42389"/>
                  <a:gd name="connsiteY2" fmla="*/ 0 h 42336"/>
                  <a:gd name="connsiteX3" fmla="*/ 0 w 42389"/>
                  <a:gd name="connsiteY3" fmla="*/ 21127 h 42336"/>
                  <a:gd name="connsiteX4" fmla="*/ 21217 w 42389"/>
                  <a:gd name="connsiteY4" fmla="*/ 42336 h 423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36">
                    <a:moveTo>
                      <a:pt x="21217" y="42336"/>
                    </a:moveTo>
                    <a:cubicBezTo>
                      <a:pt x="32895" y="42336"/>
                      <a:pt x="42389" y="32850"/>
                      <a:pt x="42389" y="21127"/>
                    </a:cubicBezTo>
                    <a:cubicBezTo>
                      <a:pt x="42389" y="9411"/>
                      <a:pt x="32888" y="0"/>
                      <a:pt x="21217" y="0"/>
                    </a:cubicBezTo>
                    <a:cubicBezTo>
                      <a:pt x="9502" y="0"/>
                      <a:pt x="0" y="9411"/>
                      <a:pt x="0" y="21127"/>
                    </a:cubicBezTo>
                    <a:cubicBezTo>
                      <a:pt x="-8" y="32850"/>
                      <a:pt x="9494" y="42336"/>
                      <a:pt x="21217" y="42336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7" name="Forma libre 146">
                <a:extLst>
                  <a:ext uri="{FF2B5EF4-FFF2-40B4-BE49-F238E27FC236}">
                    <a16:creationId xmlns:a16="http://schemas.microsoft.com/office/drawing/2014/main" id="{829923AE-9FB8-0455-4EDC-843B5D8E5C29}"/>
                  </a:ext>
                </a:extLst>
              </p:cNvPr>
              <p:cNvSpPr/>
              <p:nvPr/>
            </p:nvSpPr>
            <p:spPr>
              <a:xfrm>
                <a:off x="6366597" y="3964880"/>
                <a:ext cx="42389" cy="42321"/>
              </a:xfrm>
              <a:custGeom>
                <a:avLst/>
                <a:gdLst>
                  <a:gd name="connsiteX0" fmla="*/ 21210 w 42389"/>
                  <a:gd name="connsiteY0" fmla="*/ 42321 h 42321"/>
                  <a:gd name="connsiteX1" fmla="*/ 42389 w 42389"/>
                  <a:gd name="connsiteY1" fmla="*/ 21195 h 42321"/>
                  <a:gd name="connsiteX2" fmla="*/ 21210 w 42389"/>
                  <a:gd name="connsiteY2" fmla="*/ 0 h 42321"/>
                  <a:gd name="connsiteX3" fmla="*/ 0 w 42389"/>
                  <a:gd name="connsiteY3" fmla="*/ 21195 h 42321"/>
                  <a:gd name="connsiteX4" fmla="*/ 21210 w 4238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21">
                    <a:moveTo>
                      <a:pt x="21210" y="42321"/>
                    </a:moveTo>
                    <a:cubicBezTo>
                      <a:pt x="32895" y="42321"/>
                      <a:pt x="42389" y="32835"/>
                      <a:pt x="42389" y="21195"/>
                    </a:cubicBezTo>
                    <a:cubicBezTo>
                      <a:pt x="42389" y="9479"/>
                      <a:pt x="32888" y="0"/>
                      <a:pt x="21210" y="0"/>
                    </a:cubicBezTo>
                    <a:cubicBezTo>
                      <a:pt x="9494" y="0"/>
                      <a:pt x="0" y="9486"/>
                      <a:pt x="0" y="21195"/>
                    </a:cubicBezTo>
                    <a:cubicBezTo>
                      <a:pt x="0" y="32835"/>
                      <a:pt x="9494" y="42321"/>
                      <a:pt x="21210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8" name="Forma libre 147">
                <a:extLst>
                  <a:ext uri="{FF2B5EF4-FFF2-40B4-BE49-F238E27FC236}">
                    <a16:creationId xmlns:a16="http://schemas.microsoft.com/office/drawing/2014/main" id="{EBBC7D97-726B-5339-C074-BB0C3D2D2F8E}"/>
                  </a:ext>
                </a:extLst>
              </p:cNvPr>
              <p:cNvSpPr/>
              <p:nvPr/>
            </p:nvSpPr>
            <p:spPr>
              <a:xfrm>
                <a:off x="6419666" y="3964880"/>
                <a:ext cx="42351" cy="42321"/>
              </a:xfrm>
              <a:custGeom>
                <a:avLst/>
                <a:gdLst>
                  <a:gd name="connsiteX0" fmla="*/ 21172 w 42351"/>
                  <a:gd name="connsiteY0" fmla="*/ 42321 h 42321"/>
                  <a:gd name="connsiteX1" fmla="*/ 42351 w 42351"/>
                  <a:gd name="connsiteY1" fmla="*/ 21195 h 42321"/>
                  <a:gd name="connsiteX2" fmla="*/ 21172 w 42351"/>
                  <a:gd name="connsiteY2" fmla="*/ 0 h 42321"/>
                  <a:gd name="connsiteX3" fmla="*/ 0 w 42351"/>
                  <a:gd name="connsiteY3" fmla="*/ 21195 h 42321"/>
                  <a:gd name="connsiteX4" fmla="*/ 21172 w 42351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21">
                    <a:moveTo>
                      <a:pt x="21172" y="42321"/>
                    </a:moveTo>
                    <a:cubicBezTo>
                      <a:pt x="32857" y="42321"/>
                      <a:pt x="42351" y="32835"/>
                      <a:pt x="42351" y="21195"/>
                    </a:cubicBezTo>
                    <a:cubicBezTo>
                      <a:pt x="42351" y="9479"/>
                      <a:pt x="32850" y="0"/>
                      <a:pt x="21172" y="0"/>
                    </a:cubicBezTo>
                    <a:cubicBezTo>
                      <a:pt x="9456" y="0"/>
                      <a:pt x="0" y="9486"/>
                      <a:pt x="0" y="21195"/>
                    </a:cubicBezTo>
                    <a:cubicBezTo>
                      <a:pt x="0" y="32835"/>
                      <a:pt x="9464" y="42321"/>
                      <a:pt x="21172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0" name="Forma libre 149">
                <a:extLst>
                  <a:ext uri="{FF2B5EF4-FFF2-40B4-BE49-F238E27FC236}">
                    <a16:creationId xmlns:a16="http://schemas.microsoft.com/office/drawing/2014/main" id="{4F51B3FC-A495-A155-D1E6-634D3764B8AE}"/>
                  </a:ext>
                </a:extLst>
              </p:cNvPr>
              <p:cNvSpPr/>
              <p:nvPr/>
            </p:nvSpPr>
            <p:spPr>
              <a:xfrm>
                <a:off x="6472704" y="3964880"/>
                <a:ext cx="42389" cy="42321"/>
              </a:xfrm>
              <a:custGeom>
                <a:avLst/>
                <a:gdLst>
                  <a:gd name="connsiteX0" fmla="*/ 21217 w 42389"/>
                  <a:gd name="connsiteY0" fmla="*/ 42321 h 42321"/>
                  <a:gd name="connsiteX1" fmla="*/ 42389 w 42389"/>
                  <a:gd name="connsiteY1" fmla="*/ 21195 h 42321"/>
                  <a:gd name="connsiteX2" fmla="*/ 21217 w 42389"/>
                  <a:gd name="connsiteY2" fmla="*/ 0 h 42321"/>
                  <a:gd name="connsiteX3" fmla="*/ 0 w 42389"/>
                  <a:gd name="connsiteY3" fmla="*/ 21195 h 42321"/>
                  <a:gd name="connsiteX4" fmla="*/ 21217 w 42389"/>
                  <a:gd name="connsiteY4" fmla="*/ 42321 h 42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21">
                    <a:moveTo>
                      <a:pt x="21217" y="42321"/>
                    </a:moveTo>
                    <a:cubicBezTo>
                      <a:pt x="32895" y="42321"/>
                      <a:pt x="42389" y="32835"/>
                      <a:pt x="42389" y="21195"/>
                    </a:cubicBezTo>
                    <a:cubicBezTo>
                      <a:pt x="42389" y="9479"/>
                      <a:pt x="32888" y="0"/>
                      <a:pt x="21217" y="0"/>
                    </a:cubicBezTo>
                    <a:cubicBezTo>
                      <a:pt x="9502" y="0"/>
                      <a:pt x="0" y="9486"/>
                      <a:pt x="0" y="21195"/>
                    </a:cubicBezTo>
                    <a:cubicBezTo>
                      <a:pt x="-8" y="32835"/>
                      <a:pt x="9494" y="42321"/>
                      <a:pt x="21217" y="42321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1" name="Forma libre 150">
                <a:extLst>
                  <a:ext uri="{FF2B5EF4-FFF2-40B4-BE49-F238E27FC236}">
                    <a16:creationId xmlns:a16="http://schemas.microsoft.com/office/drawing/2014/main" id="{E66BDE7C-0153-640D-61CB-21FE0CCF6529}"/>
                  </a:ext>
                </a:extLst>
              </p:cNvPr>
              <p:cNvSpPr/>
              <p:nvPr/>
            </p:nvSpPr>
            <p:spPr>
              <a:xfrm>
                <a:off x="6366597" y="4017844"/>
                <a:ext cx="42389" cy="42388"/>
              </a:xfrm>
              <a:custGeom>
                <a:avLst/>
                <a:gdLst>
                  <a:gd name="connsiteX0" fmla="*/ 21210 w 42389"/>
                  <a:gd name="connsiteY0" fmla="*/ 42389 h 42388"/>
                  <a:gd name="connsiteX1" fmla="*/ 42389 w 42389"/>
                  <a:gd name="connsiteY1" fmla="*/ 21269 h 42388"/>
                  <a:gd name="connsiteX2" fmla="*/ 21210 w 42389"/>
                  <a:gd name="connsiteY2" fmla="*/ 0 h 42388"/>
                  <a:gd name="connsiteX3" fmla="*/ 0 w 42389"/>
                  <a:gd name="connsiteY3" fmla="*/ 21269 h 42388"/>
                  <a:gd name="connsiteX4" fmla="*/ 21210 w 4238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8">
                    <a:moveTo>
                      <a:pt x="21210" y="42389"/>
                    </a:moveTo>
                    <a:cubicBezTo>
                      <a:pt x="32895" y="42389"/>
                      <a:pt x="42389" y="32977"/>
                      <a:pt x="42389" y="21269"/>
                    </a:cubicBezTo>
                    <a:cubicBezTo>
                      <a:pt x="42389" y="9531"/>
                      <a:pt x="32888" y="0"/>
                      <a:pt x="21210" y="0"/>
                    </a:cubicBezTo>
                    <a:cubicBezTo>
                      <a:pt x="9494" y="0"/>
                      <a:pt x="0" y="9531"/>
                      <a:pt x="0" y="21269"/>
                    </a:cubicBezTo>
                    <a:cubicBezTo>
                      <a:pt x="0" y="32977"/>
                      <a:pt x="9494" y="42389"/>
                      <a:pt x="21210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2" name="Forma libre 151">
                <a:extLst>
                  <a:ext uri="{FF2B5EF4-FFF2-40B4-BE49-F238E27FC236}">
                    <a16:creationId xmlns:a16="http://schemas.microsoft.com/office/drawing/2014/main" id="{F984B8C0-03C1-8B2D-A348-7C8B0A75DD92}"/>
                  </a:ext>
                </a:extLst>
              </p:cNvPr>
              <p:cNvSpPr/>
              <p:nvPr/>
            </p:nvSpPr>
            <p:spPr>
              <a:xfrm>
                <a:off x="6419666" y="4017844"/>
                <a:ext cx="42351" cy="42388"/>
              </a:xfrm>
              <a:custGeom>
                <a:avLst/>
                <a:gdLst>
                  <a:gd name="connsiteX0" fmla="*/ 21172 w 42351"/>
                  <a:gd name="connsiteY0" fmla="*/ 42389 h 42388"/>
                  <a:gd name="connsiteX1" fmla="*/ 42351 w 42351"/>
                  <a:gd name="connsiteY1" fmla="*/ 21269 h 42388"/>
                  <a:gd name="connsiteX2" fmla="*/ 21172 w 42351"/>
                  <a:gd name="connsiteY2" fmla="*/ 0 h 42388"/>
                  <a:gd name="connsiteX3" fmla="*/ 0 w 42351"/>
                  <a:gd name="connsiteY3" fmla="*/ 21269 h 42388"/>
                  <a:gd name="connsiteX4" fmla="*/ 21172 w 42351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88">
                    <a:moveTo>
                      <a:pt x="21172" y="42389"/>
                    </a:moveTo>
                    <a:cubicBezTo>
                      <a:pt x="32857" y="42389"/>
                      <a:pt x="42351" y="32977"/>
                      <a:pt x="42351" y="21269"/>
                    </a:cubicBezTo>
                    <a:cubicBezTo>
                      <a:pt x="42351" y="9531"/>
                      <a:pt x="32850" y="0"/>
                      <a:pt x="21172" y="0"/>
                    </a:cubicBezTo>
                    <a:cubicBezTo>
                      <a:pt x="9456" y="0"/>
                      <a:pt x="0" y="9531"/>
                      <a:pt x="0" y="21269"/>
                    </a:cubicBezTo>
                    <a:cubicBezTo>
                      <a:pt x="0" y="32977"/>
                      <a:pt x="9464" y="42389"/>
                      <a:pt x="21172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3" name="Forma libre 152">
                <a:extLst>
                  <a:ext uri="{FF2B5EF4-FFF2-40B4-BE49-F238E27FC236}">
                    <a16:creationId xmlns:a16="http://schemas.microsoft.com/office/drawing/2014/main" id="{3B75878E-DAE0-D65F-8DE6-03AB284CDDBF}"/>
                  </a:ext>
                </a:extLst>
              </p:cNvPr>
              <p:cNvSpPr/>
              <p:nvPr/>
            </p:nvSpPr>
            <p:spPr>
              <a:xfrm>
                <a:off x="6472704" y="4017844"/>
                <a:ext cx="42389" cy="42388"/>
              </a:xfrm>
              <a:custGeom>
                <a:avLst/>
                <a:gdLst>
                  <a:gd name="connsiteX0" fmla="*/ 21217 w 42389"/>
                  <a:gd name="connsiteY0" fmla="*/ 42389 h 42388"/>
                  <a:gd name="connsiteX1" fmla="*/ 42389 w 42389"/>
                  <a:gd name="connsiteY1" fmla="*/ 21269 h 42388"/>
                  <a:gd name="connsiteX2" fmla="*/ 21217 w 42389"/>
                  <a:gd name="connsiteY2" fmla="*/ 0 h 42388"/>
                  <a:gd name="connsiteX3" fmla="*/ 0 w 42389"/>
                  <a:gd name="connsiteY3" fmla="*/ 21269 h 42388"/>
                  <a:gd name="connsiteX4" fmla="*/ 21217 w 42389"/>
                  <a:gd name="connsiteY4" fmla="*/ 42389 h 423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88">
                    <a:moveTo>
                      <a:pt x="21217" y="42389"/>
                    </a:moveTo>
                    <a:cubicBezTo>
                      <a:pt x="32895" y="42389"/>
                      <a:pt x="42389" y="32977"/>
                      <a:pt x="42389" y="21269"/>
                    </a:cubicBezTo>
                    <a:cubicBezTo>
                      <a:pt x="42389" y="9531"/>
                      <a:pt x="32888" y="0"/>
                      <a:pt x="21217" y="0"/>
                    </a:cubicBezTo>
                    <a:cubicBezTo>
                      <a:pt x="9502" y="0"/>
                      <a:pt x="0" y="9531"/>
                      <a:pt x="0" y="21269"/>
                    </a:cubicBezTo>
                    <a:cubicBezTo>
                      <a:pt x="-8" y="32977"/>
                      <a:pt x="9494" y="42389"/>
                      <a:pt x="21217" y="42389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4" name="Forma libre 153">
                <a:extLst>
                  <a:ext uri="{FF2B5EF4-FFF2-40B4-BE49-F238E27FC236}">
                    <a16:creationId xmlns:a16="http://schemas.microsoft.com/office/drawing/2014/main" id="{E0707329-48A9-9B63-7F02-A6B75D22EAC2}"/>
                  </a:ext>
                </a:extLst>
              </p:cNvPr>
              <p:cNvSpPr/>
              <p:nvPr/>
            </p:nvSpPr>
            <p:spPr>
              <a:xfrm>
                <a:off x="6366597" y="4070973"/>
                <a:ext cx="42389" cy="42373"/>
              </a:xfrm>
              <a:custGeom>
                <a:avLst/>
                <a:gdLst>
                  <a:gd name="connsiteX0" fmla="*/ 21210 w 42389"/>
                  <a:gd name="connsiteY0" fmla="*/ 42374 h 42373"/>
                  <a:gd name="connsiteX1" fmla="*/ 42389 w 42389"/>
                  <a:gd name="connsiteY1" fmla="*/ 21165 h 42373"/>
                  <a:gd name="connsiteX2" fmla="*/ 21210 w 42389"/>
                  <a:gd name="connsiteY2" fmla="*/ 0 h 42373"/>
                  <a:gd name="connsiteX3" fmla="*/ 0 w 42389"/>
                  <a:gd name="connsiteY3" fmla="*/ 21165 h 42373"/>
                  <a:gd name="connsiteX4" fmla="*/ 21210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0" y="42374"/>
                    </a:moveTo>
                    <a:cubicBezTo>
                      <a:pt x="32895" y="42374"/>
                      <a:pt x="42389" y="32872"/>
                      <a:pt x="42389" y="21165"/>
                    </a:cubicBezTo>
                    <a:cubicBezTo>
                      <a:pt x="42389" y="9509"/>
                      <a:pt x="32888" y="0"/>
                      <a:pt x="21210" y="0"/>
                    </a:cubicBezTo>
                    <a:cubicBezTo>
                      <a:pt x="9494" y="0"/>
                      <a:pt x="0" y="9517"/>
                      <a:pt x="0" y="21165"/>
                    </a:cubicBezTo>
                    <a:cubicBezTo>
                      <a:pt x="0" y="32872"/>
                      <a:pt x="9494" y="42374"/>
                      <a:pt x="21210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5" name="Forma libre 154">
                <a:extLst>
                  <a:ext uri="{FF2B5EF4-FFF2-40B4-BE49-F238E27FC236}">
                    <a16:creationId xmlns:a16="http://schemas.microsoft.com/office/drawing/2014/main" id="{7A87D8B0-E7A9-73BC-9C9A-0126BED77524}"/>
                  </a:ext>
                </a:extLst>
              </p:cNvPr>
              <p:cNvSpPr/>
              <p:nvPr/>
            </p:nvSpPr>
            <p:spPr>
              <a:xfrm>
                <a:off x="6419666" y="4070973"/>
                <a:ext cx="42351" cy="42373"/>
              </a:xfrm>
              <a:custGeom>
                <a:avLst/>
                <a:gdLst>
                  <a:gd name="connsiteX0" fmla="*/ 21172 w 42351"/>
                  <a:gd name="connsiteY0" fmla="*/ 42374 h 42373"/>
                  <a:gd name="connsiteX1" fmla="*/ 42351 w 42351"/>
                  <a:gd name="connsiteY1" fmla="*/ 21165 h 42373"/>
                  <a:gd name="connsiteX2" fmla="*/ 21172 w 42351"/>
                  <a:gd name="connsiteY2" fmla="*/ 0 h 42373"/>
                  <a:gd name="connsiteX3" fmla="*/ 0 w 42351"/>
                  <a:gd name="connsiteY3" fmla="*/ 21165 h 42373"/>
                  <a:gd name="connsiteX4" fmla="*/ 21172 w 42351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51" h="42373">
                    <a:moveTo>
                      <a:pt x="21172" y="42374"/>
                    </a:moveTo>
                    <a:cubicBezTo>
                      <a:pt x="32857" y="42374"/>
                      <a:pt x="42351" y="32872"/>
                      <a:pt x="42351" y="21165"/>
                    </a:cubicBezTo>
                    <a:cubicBezTo>
                      <a:pt x="42351" y="9509"/>
                      <a:pt x="32850" y="0"/>
                      <a:pt x="21172" y="0"/>
                    </a:cubicBezTo>
                    <a:cubicBezTo>
                      <a:pt x="9456" y="0"/>
                      <a:pt x="0" y="9517"/>
                      <a:pt x="0" y="21165"/>
                    </a:cubicBezTo>
                    <a:cubicBezTo>
                      <a:pt x="0" y="32872"/>
                      <a:pt x="9464" y="42374"/>
                      <a:pt x="21172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6" name="Forma libre 155">
                <a:extLst>
                  <a:ext uri="{FF2B5EF4-FFF2-40B4-BE49-F238E27FC236}">
                    <a16:creationId xmlns:a16="http://schemas.microsoft.com/office/drawing/2014/main" id="{017273BD-74A3-1CB0-1581-E2DCAB99B9D7}"/>
                  </a:ext>
                </a:extLst>
              </p:cNvPr>
              <p:cNvSpPr/>
              <p:nvPr/>
            </p:nvSpPr>
            <p:spPr>
              <a:xfrm>
                <a:off x="6472704" y="4070973"/>
                <a:ext cx="42389" cy="42373"/>
              </a:xfrm>
              <a:custGeom>
                <a:avLst/>
                <a:gdLst>
                  <a:gd name="connsiteX0" fmla="*/ 21217 w 42389"/>
                  <a:gd name="connsiteY0" fmla="*/ 42374 h 42373"/>
                  <a:gd name="connsiteX1" fmla="*/ 42389 w 42389"/>
                  <a:gd name="connsiteY1" fmla="*/ 21165 h 42373"/>
                  <a:gd name="connsiteX2" fmla="*/ 21217 w 42389"/>
                  <a:gd name="connsiteY2" fmla="*/ 0 h 42373"/>
                  <a:gd name="connsiteX3" fmla="*/ 0 w 42389"/>
                  <a:gd name="connsiteY3" fmla="*/ 21165 h 42373"/>
                  <a:gd name="connsiteX4" fmla="*/ 21217 w 42389"/>
                  <a:gd name="connsiteY4" fmla="*/ 42374 h 423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389" h="42373">
                    <a:moveTo>
                      <a:pt x="21217" y="42374"/>
                    </a:moveTo>
                    <a:cubicBezTo>
                      <a:pt x="32895" y="42374"/>
                      <a:pt x="42389" y="32872"/>
                      <a:pt x="42389" y="21165"/>
                    </a:cubicBezTo>
                    <a:cubicBezTo>
                      <a:pt x="42389" y="9509"/>
                      <a:pt x="32888" y="0"/>
                      <a:pt x="21217" y="0"/>
                    </a:cubicBezTo>
                    <a:cubicBezTo>
                      <a:pt x="9502" y="0"/>
                      <a:pt x="0" y="9517"/>
                      <a:pt x="0" y="21165"/>
                    </a:cubicBezTo>
                    <a:cubicBezTo>
                      <a:pt x="-8" y="32872"/>
                      <a:pt x="9494" y="42374"/>
                      <a:pt x="21217" y="42374"/>
                    </a:cubicBezTo>
                    <a:close/>
                  </a:path>
                </a:pathLst>
              </a:custGeom>
              <a:grpFill/>
              <a:ln w="750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grpSp>
            <p:nvGrpSpPr>
              <p:cNvPr id="157" name="Gráfico 1">
                <a:extLst>
                  <a:ext uri="{FF2B5EF4-FFF2-40B4-BE49-F238E27FC236}">
                    <a16:creationId xmlns:a16="http://schemas.microsoft.com/office/drawing/2014/main" id="{5A58643B-4CF0-3BC7-8686-5709A39E2D9B}"/>
                  </a:ext>
                </a:extLst>
              </p:cNvPr>
              <p:cNvGrpSpPr/>
              <p:nvPr/>
            </p:nvGrpSpPr>
            <p:grpSpPr>
              <a:xfrm>
                <a:off x="5783043" y="3381297"/>
                <a:ext cx="891196" cy="2588795"/>
                <a:chOff x="5783043" y="3381297"/>
                <a:chExt cx="891196" cy="2588795"/>
              </a:xfrm>
              <a:grpFill/>
            </p:grpSpPr>
            <p:sp>
              <p:nvSpPr>
                <p:cNvPr id="158" name="Forma libre 157">
                  <a:extLst>
                    <a:ext uri="{FF2B5EF4-FFF2-40B4-BE49-F238E27FC236}">
                      <a16:creationId xmlns:a16="http://schemas.microsoft.com/office/drawing/2014/main" id="{913C2C16-EC0F-11B2-0AA6-EE74A2EADE70}"/>
                    </a:ext>
                  </a:extLst>
                </p:cNvPr>
                <p:cNvSpPr/>
                <p:nvPr/>
              </p:nvSpPr>
              <p:spPr>
                <a:xfrm>
                  <a:off x="5836082" y="3381297"/>
                  <a:ext cx="42373" cy="42343"/>
                </a:xfrm>
                <a:custGeom>
                  <a:avLst/>
                  <a:gdLst>
                    <a:gd name="connsiteX0" fmla="*/ 21194 w 42373"/>
                    <a:gd name="connsiteY0" fmla="*/ 42344 h 42343"/>
                    <a:gd name="connsiteX1" fmla="*/ 42374 w 42373"/>
                    <a:gd name="connsiteY1" fmla="*/ 21217 h 42343"/>
                    <a:gd name="connsiteX2" fmla="*/ 21194 w 42373"/>
                    <a:gd name="connsiteY2" fmla="*/ 0 h 42343"/>
                    <a:gd name="connsiteX3" fmla="*/ 0 w 42373"/>
                    <a:gd name="connsiteY3" fmla="*/ 21217 h 42343"/>
                    <a:gd name="connsiteX4" fmla="*/ 21194 w 42373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43">
                      <a:moveTo>
                        <a:pt x="21194" y="42344"/>
                      </a:moveTo>
                      <a:cubicBezTo>
                        <a:pt x="32895" y="42344"/>
                        <a:pt x="42374" y="32850"/>
                        <a:pt x="42374" y="21217"/>
                      </a:cubicBezTo>
                      <a:cubicBezTo>
                        <a:pt x="42374" y="9486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217"/>
                      </a:cubicBezTo>
                      <a:cubicBezTo>
                        <a:pt x="0" y="32850"/>
                        <a:pt x="9479" y="42344"/>
                        <a:pt x="21194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59" name="Forma libre 158">
                  <a:extLst>
                    <a:ext uri="{FF2B5EF4-FFF2-40B4-BE49-F238E27FC236}">
                      <a16:creationId xmlns:a16="http://schemas.microsoft.com/office/drawing/2014/main" id="{B5CB2D3A-0622-C51A-C8EB-803D63AF7890}"/>
                    </a:ext>
                  </a:extLst>
                </p:cNvPr>
                <p:cNvSpPr/>
                <p:nvPr/>
              </p:nvSpPr>
              <p:spPr>
                <a:xfrm>
                  <a:off x="5889151" y="3381297"/>
                  <a:ext cx="42373" cy="42343"/>
                </a:xfrm>
                <a:custGeom>
                  <a:avLst/>
                  <a:gdLst>
                    <a:gd name="connsiteX0" fmla="*/ 21179 w 42373"/>
                    <a:gd name="connsiteY0" fmla="*/ 42344 h 42343"/>
                    <a:gd name="connsiteX1" fmla="*/ 42374 w 42373"/>
                    <a:gd name="connsiteY1" fmla="*/ 21217 h 42343"/>
                    <a:gd name="connsiteX2" fmla="*/ 21179 w 42373"/>
                    <a:gd name="connsiteY2" fmla="*/ 0 h 42343"/>
                    <a:gd name="connsiteX3" fmla="*/ 0 w 42373"/>
                    <a:gd name="connsiteY3" fmla="*/ 21217 h 42343"/>
                    <a:gd name="connsiteX4" fmla="*/ 21179 w 42373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43">
                      <a:moveTo>
                        <a:pt x="21179" y="42344"/>
                      </a:moveTo>
                      <a:cubicBezTo>
                        <a:pt x="32857" y="42344"/>
                        <a:pt x="42374" y="32850"/>
                        <a:pt x="42374" y="21217"/>
                      </a:cubicBezTo>
                      <a:cubicBezTo>
                        <a:pt x="42374" y="9486"/>
                        <a:pt x="32857" y="0"/>
                        <a:pt x="21179" y="0"/>
                      </a:cubicBezTo>
                      <a:cubicBezTo>
                        <a:pt x="9479" y="0"/>
                        <a:pt x="0" y="9479"/>
                        <a:pt x="0" y="21217"/>
                      </a:cubicBezTo>
                      <a:cubicBezTo>
                        <a:pt x="0" y="32850"/>
                        <a:pt x="9479" y="42344"/>
                        <a:pt x="2117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0" name="Forma libre 159">
                  <a:extLst>
                    <a:ext uri="{FF2B5EF4-FFF2-40B4-BE49-F238E27FC236}">
                      <a16:creationId xmlns:a16="http://schemas.microsoft.com/office/drawing/2014/main" id="{1BFC807A-78DE-FA8C-BFB8-5F4D8FCCF884}"/>
                    </a:ext>
                  </a:extLst>
                </p:cNvPr>
                <p:cNvSpPr/>
                <p:nvPr/>
              </p:nvSpPr>
              <p:spPr>
                <a:xfrm>
                  <a:off x="5942190" y="3381297"/>
                  <a:ext cx="42358" cy="42343"/>
                </a:xfrm>
                <a:custGeom>
                  <a:avLst/>
                  <a:gdLst>
                    <a:gd name="connsiteX0" fmla="*/ 21194 w 42358"/>
                    <a:gd name="connsiteY0" fmla="*/ 42344 h 42343"/>
                    <a:gd name="connsiteX1" fmla="*/ 42359 w 42358"/>
                    <a:gd name="connsiteY1" fmla="*/ 21217 h 42343"/>
                    <a:gd name="connsiteX2" fmla="*/ 21194 w 42358"/>
                    <a:gd name="connsiteY2" fmla="*/ 0 h 42343"/>
                    <a:gd name="connsiteX3" fmla="*/ 0 w 42358"/>
                    <a:gd name="connsiteY3" fmla="*/ 21217 h 42343"/>
                    <a:gd name="connsiteX4" fmla="*/ 21194 w 4235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43">
                      <a:moveTo>
                        <a:pt x="21194" y="42344"/>
                      </a:moveTo>
                      <a:cubicBezTo>
                        <a:pt x="32895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95" y="0"/>
                        <a:pt x="21194" y="0"/>
                      </a:cubicBezTo>
                      <a:cubicBezTo>
                        <a:pt x="9464" y="0"/>
                        <a:pt x="0" y="9479"/>
                        <a:pt x="0" y="21217"/>
                      </a:cubicBezTo>
                      <a:cubicBezTo>
                        <a:pt x="0" y="32850"/>
                        <a:pt x="9464" y="42344"/>
                        <a:pt x="21194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1" name="Forma libre 160">
                  <a:extLst>
                    <a:ext uri="{FF2B5EF4-FFF2-40B4-BE49-F238E27FC236}">
                      <a16:creationId xmlns:a16="http://schemas.microsoft.com/office/drawing/2014/main" id="{0A6BEED9-B862-2B07-E3E6-BF72A59D4F8D}"/>
                    </a:ext>
                  </a:extLst>
                </p:cNvPr>
                <p:cNvSpPr/>
                <p:nvPr/>
              </p:nvSpPr>
              <p:spPr>
                <a:xfrm>
                  <a:off x="5995243" y="3381297"/>
                  <a:ext cx="42358" cy="42343"/>
                </a:xfrm>
                <a:custGeom>
                  <a:avLst/>
                  <a:gdLst>
                    <a:gd name="connsiteX0" fmla="*/ 21164 w 42358"/>
                    <a:gd name="connsiteY0" fmla="*/ 42344 h 42343"/>
                    <a:gd name="connsiteX1" fmla="*/ 42359 w 42358"/>
                    <a:gd name="connsiteY1" fmla="*/ 21217 h 42343"/>
                    <a:gd name="connsiteX2" fmla="*/ 21164 w 42358"/>
                    <a:gd name="connsiteY2" fmla="*/ 0 h 42343"/>
                    <a:gd name="connsiteX3" fmla="*/ 0 w 42358"/>
                    <a:gd name="connsiteY3" fmla="*/ 21217 h 42343"/>
                    <a:gd name="connsiteX4" fmla="*/ 21164 w 4235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43">
                      <a:moveTo>
                        <a:pt x="21164" y="42344"/>
                      </a:moveTo>
                      <a:cubicBezTo>
                        <a:pt x="32880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80" y="0"/>
                        <a:pt x="21164" y="0"/>
                      </a:cubicBezTo>
                      <a:cubicBezTo>
                        <a:pt x="9479" y="0"/>
                        <a:pt x="0" y="9479"/>
                        <a:pt x="0" y="21217"/>
                      </a:cubicBezTo>
                      <a:cubicBezTo>
                        <a:pt x="0" y="32850"/>
                        <a:pt x="9479" y="42344"/>
                        <a:pt x="21164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2" name="Forma libre 161">
                  <a:extLst>
                    <a:ext uri="{FF2B5EF4-FFF2-40B4-BE49-F238E27FC236}">
                      <a16:creationId xmlns:a16="http://schemas.microsoft.com/office/drawing/2014/main" id="{0372291C-56C8-3844-29C1-54FA79E3A2B0}"/>
                    </a:ext>
                  </a:extLst>
                </p:cNvPr>
                <p:cNvSpPr/>
                <p:nvPr/>
              </p:nvSpPr>
              <p:spPr>
                <a:xfrm>
                  <a:off x="6048282" y="3381297"/>
                  <a:ext cx="42389" cy="42343"/>
                </a:xfrm>
                <a:custGeom>
                  <a:avLst/>
                  <a:gdLst>
                    <a:gd name="connsiteX0" fmla="*/ 21195 w 42389"/>
                    <a:gd name="connsiteY0" fmla="*/ 42344 h 42343"/>
                    <a:gd name="connsiteX1" fmla="*/ 42389 w 42389"/>
                    <a:gd name="connsiteY1" fmla="*/ 21217 h 42343"/>
                    <a:gd name="connsiteX2" fmla="*/ 21195 w 42389"/>
                    <a:gd name="connsiteY2" fmla="*/ 0 h 42343"/>
                    <a:gd name="connsiteX3" fmla="*/ 0 w 42389"/>
                    <a:gd name="connsiteY3" fmla="*/ 21217 h 42343"/>
                    <a:gd name="connsiteX4" fmla="*/ 21195 w 42389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43">
                      <a:moveTo>
                        <a:pt x="21195" y="42344"/>
                      </a:moveTo>
                      <a:cubicBezTo>
                        <a:pt x="32895" y="42344"/>
                        <a:pt x="42389" y="32850"/>
                        <a:pt x="42389" y="21217"/>
                      </a:cubicBezTo>
                      <a:cubicBezTo>
                        <a:pt x="42389" y="9486"/>
                        <a:pt x="32887" y="0"/>
                        <a:pt x="21195" y="0"/>
                      </a:cubicBezTo>
                      <a:cubicBezTo>
                        <a:pt x="9501" y="0"/>
                        <a:pt x="0" y="9479"/>
                        <a:pt x="0" y="21217"/>
                      </a:cubicBezTo>
                      <a:cubicBezTo>
                        <a:pt x="0" y="32850"/>
                        <a:pt x="9494" y="42344"/>
                        <a:pt x="21195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3" name="Forma libre 162">
                  <a:extLst>
                    <a:ext uri="{FF2B5EF4-FFF2-40B4-BE49-F238E27FC236}">
                      <a16:creationId xmlns:a16="http://schemas.microsoft.com/office/drawing/2014/main" id="{047C44CE-00EF-EEAA-ADF9-685A6C2ECF92}"/>
                    </a:ext>
                  </a:extLst>
                </p:cNvPr>
                <p:cNvSpPr/>
                <p:nvPr/>
              </p:nvSpPr>
              <p:spPr>
                <a:xfrm>
                  <a:off x="6101328" y="3381297"/>
                  <a:ext cx="42366" cy="42343"/>
                </a:xfrm>
                <a:custGeom>
                  <a:avLst/>
                  <a:gdLst>
                    <a:gd name="connsiteX0" fmla="*/ 21187 w 42366"/>
                    <a:gd name="connsiteY0" fmla="*/ 42344 h 42343"/>
                    <a:gd name="connsiteX1" fmla="*/ 42367 w 42366"/>
                    <a:gd name="connsiteY1" fmla="*/ 21217 h 42343"/>
                    <a:gd name="connsiteX2" fmla="*/ 21187 w 42366"/>
                    <a:gd name="connsiteY2" fmla="*/ 0 h 42343"/>
                    <a:gd name="connsiteX3" fmla="*/ 0 w 42366"/>
                    <a:gd name="connsiteY3" fmla="*/ 21217 h 42343"/>
                    <a:gd name="connsiteX4" fmla="*/ 21187 w 42366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43">
                      <a:moveTo>
                        <a:pt x="21187" y="42344"/>
                      </a:moveTo>
                      <a:cubicBezTo>
                        <a:pt x="32902" y="42344"/>
                        <a:pt x="42367" y="32850"/>
                        <a:pt x="42367" y="21217"/>
                      </a:cubicBezTo>
                      <a:cubicBezTo>
                        <a:pt x="42367" y="9486"/>
                        <a:pt x="32902" y="0"/>
                        <a:pt x="21187" y="0"/>
                      </a:cubicBezTo>
                      <a:cubicBezTo>
                        <a:pt x="9517" y="0"/>
                        <a:pt x="0" y="9479"/>
                        <a:pt x="0" y="21217"/>
                      </a:cubicBezTo>
                      <a:cubicBezTo>
                        <a:pt x="0" y="32850"/>
                        <a:pt x="9517" y="42344"/>
                        <a:pt x="21187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5" name="Forma libre 164">
                  <a:extLst>
                    <a:ext uri="{FF2B5EF4-FFF2-40B4-BE49-F238E27FC236}">
                      <a16:creationId xmlns:a16="http://schemas.microsoft.com/office/drawing/2014/main" id="{7A365C24-EFE6-4397-0051-E20CCF25D4F9}"/>
                    </a:ext>
                  </a:extLst>
                </p:cNvPr>
                <p:cNvSpPr/>
                <p:nvPr/>
              </p:nvSpPr>
              <p:spPr>
                <a:xfrm>
                  <a:off x="6154412" y="3381297"/>
                  <a:ext cx="42351" cy="42343"/>
                </a:xfrm>
                <a:custGeom>
                  <a:avLst/>
                  <a:gdLst>
                    <a:gd name="connsiteX0" fmla="*/ 21180 w 42351"/>
                    <a:gd name="connsiteY0" fmla="*/ 42344 h 42343"/>
                    <a:gd name="connsiteX1" fmla="*/ 42351 w 42351"/>
                    <a:gd name="connsiteY1" fmla="*/ 21217 h 42343"/>
                    <a:gd name="connsiteX2" fmla="*/ 21180 w 42351"/>
                    <a:gd name="connsiteY2" fmla="*/ 0 h 42343"/>
                    <a:gd name="connsiteX3" fmla="*/ 0 w 42351"/>
                    <a:gd name="connsiteY3" fmla="*/ 21217 h 42343"/>
                    <a:gd name="connsiteX4" fmla="*/ 21180 w 42351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43">
                      <a:moveTo>
                        <a:pt x="21180" y="42344"/>
                      </a:moveTo>
                      <a:cubicBezTo>
                        <a:pt x="32888" y="42344"/>
                        <a:pt x="42351" y="32850"/>
                        <a:pt x="42351" y="21217"/>
                      </a:cubicBezTo>
                      <a:cubicBezTo>
                        <a:pt x="42351" y="9486"/>
                        <a:pt x="32888" y="0"/>
                        <a:pt x="21180" y="0"/>
                      </a:cubicBezTo>
                      <a:cubicBezTo>
                        <a:pt x="9457" y="0"/>
                        <a:pt x="0" y="9479"/>
                        <a:pt x="0" y="21217"/>
                      </a:cubicBezTo>
                      <a:cubicBezTo>
                        <a:pt x="0" y="32850"/>
                        <a:pt x="9464" y="42344"/>
                        <a:pt x="21180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6" name="Forma libre 165">
                  <a:extLst>
                    <a:ext uri="{FF2B5EF4-FFF2-40B4-BE49-F238E27FC236}">
                      <a16:creationId xmlns:a16="http://schemas.microsoft.com/office/drawing/2014/main" id="{D0425E8C-0A00-50EE-DA69-B20A1478DFA2}"/>
                    </a:ext>
                  </a:extLst>
                </p:cNvPr>
                <p:cNvSpPr/>
                <p:nvPr/>
              </p:nvSpPr>
              <p:spPr>
                <a:xfrm>
                  <a:off x="6207451" y="3381297"/>
                  <a:ext cx="42358" cy="42343"/>
                </a:xfrm>
                <a:custGeom>
                  <a:avLst/>
                  <a:gdLst>
                    <a:gd name="connsiteX0" fmla="*/ 21179 w 42358"/>
                    <a:gd name="connsiteY0" fmla="*/ 42344 h 42343"/>
                    <a:gd name="connsiteX1" fmla="*/ 42359 w 42358"/>
                    <a:gd name="connsiteY1" fmla="*/ 21217 h 42343"/>
                    <a:gd name="connsiteX2" fmla="*/ 21179 w 42358"/>
                    <a:gd name="connsiteY2" fmla="*/ 0 h 42343"/>
                    <a:gd name="connsiteX3" fmla="*/ 0 w 42358"/>
                    <a:gd name="connsiteY3" fmla="*/ 21217 h 42343"/>
                    <a:gd name="connsiteX4" fmla="*/ 21179 w 4235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43">
                      <a:moveTo>
                        <a:pt x="21179" y="42344"/>
                      </a:moveTo>
                      <a:cubicBezTo>
                        <a:pt x="32895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0" y="32850"/>
                        <a:pt x="9494" y="42344"/>
                        <a:pt x="2117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7" name="Forma libre 166">
                  <a:extLst>
                    <a:ext uri="{FF2B5EF4-FFF2-40B4-BE49-F238E27FC236}">
                      <a16:creationId xmlns:a16="http://schemas.microsoft.com/office/drawing/2014/main" id="{01E1F7C4-43D4-8CFB-9C1A-0B041B7C7752}"/>
                    </a:ext>
                  </a:extLst>
                </p:cNvPr>
                <p:cNvSpPr/>
                <p:nvPr/>
              </p:nvSpPr>
              <p:spPr>
                <a:xfrm>
                  <a:off x="6260519" y="3381297"/>
                  <a:ext cx="42359" cy="42343"/>
                </a:xfrm>
                <a:custGeom>
                  <a:avLst/>
                  <a:gdLst>
                    <a:gd name="connsiteX0" fmla="*/ 21142 w 42359"/>
                    <a:gd name="connsiteY0" fmla="*/ 42344 h 42343"/>
                    <a:gd name="connsiteX1" fmla="*/ 42359 w 42359"/>
                    <a:gd name="connsiteY1" fmla="*/ 21217 h 42343"/>
                    <a:gd name="connsiteX2" fmla="*/ 21142 w 42359"/>
                    <a:gd name="connsiteY2" fmla="*/ 0 h 42343"/>
                    <a:gd name="connsiteX3" fmla="*/ 0 w 42359"/>
                    <a:gd name="connsiteY3" fmla="*/ 21217 h 42343"/>
                    <a:gd name="connsiteX4" fmla="*/ 21142 w 42359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43">
                      <a:moveTo>
                        <a:pt x="21142" y="42344"/>
                      </a:moveTo>
                      <a:cubicBezTo>
                        <a:pt x="32888" y="42344"/>
                        <a:pt x="42359" y="32850"/>
                        <a:pt x="42359" y="21217"/>
                      </a:cubicBezTo>
                      <a:cubicBezTo>
                        <a:pt x="42359" y="9486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217"/>
                      </a:cubicBezTo>
                      <a:cubicBezTo>
                        <a:pt x="0" y="32850"/>
                        <a:pt x="9464" y="42344"/>
                        <a:pt x="21142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69" name="Forma libre 168">
                  <a:extLst>
                    <a:ext uri="{FF2B5EF4-FFF2-40B4-BE49-F238E27FC236}">
                      <a16:creationId xmlns:a16="http://schemas.microsoft.com/office/drawing/2014/main" id="{466E5BD8-D01D-320A-E0A0-B516DAFC6D9E}"/>
                    </a:ext>
                  </a:extLst>
                </p:cNvPr>
                <p:cNvSpPr/>
                <p:nvPr/>
              </p:nvSpPr>
              <p:spPr>
                <a:xfrm>
                  <a:off x="6313528" y="3381297"/>
                  <a:ext cx="42388" cy="42343"/>
                </a:xfrm>
                <a:custGeom>
                  <a:avLst/>
                  <a:gdLst>
                    <a:gd name="connsiteX0" fmla="*/ 21209 w 42388"/>
                    <a:gd name="connsiteY0" fmla="*/ 42344 h 42343"/>
                    <a:gd name="connsiteX1" fmla="*/ 42389 w 42388"/>
                    <a:gd name="connsiteY1" fmla="*/ 21217 h 42343"/>
                    <a:gd name="connsiteX2" fmla="*/ 21209 w 42388"/>
                    <a:gd name="connsiteY2" fmla="*/ 0 h 42343"/>
                    <a:gd name="connsiteX3" fmla="*/ 0 w 42388"/>
                    <a:gd name="connsiteY3" fmla="*/ 21217 h 42343"/>
                    <a:gd name="connsiteX4" fmla="*/ 21209 w 42388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43">
                      <a:moveTo>
                        <a:pt x="21209" y="42344"/>
                      </a:moveTo>
                      <a:cubicBezTo>
                        <a:pt x="32895" y="42344"/>
                        <a:pt x="42389" y="32850"/>
                        <a:pt x="42389" y="21217"/>
                      </a:cubicBezTo>
                      <a:cubicBezTo>
                        <a:pt x="42389" y="9486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217"/>
                      </a:cubicBezTo>
                      <a:cubicBezTo>
                        <a:pt x="-8" y="32850"/>
                        <a:pt x="9494" y="42344"/>
                        <a:pt x="21209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75" name="Forma libre 174">
                  <a:extLst>
                    <a:ext uri="{FF2B5EF4-FFF2-40B4-BE49-F238E27FC236}">
                      <a16:creationId xmlns:a16="http://schemas.microsoft.com/office/drawing/2014/main" id="{4DACC760-60B7-DFB2-708E-F05F242485B3}"/>
                    </a:ext>
                  </a:extLst>
                </p:cNvPr>
                <p:cNvSpPr/>
                <p:nvPr/>
              </p:nvSpPr>
              <p:spPr>
                <a:xfrm>
                  <a:off x="5836082" y="3434291"/>
                  <a:ext cx="42373" cy="42374"/>
                </a:xfrm>
                <a:custGeom>
                  <a:avLst/>
                  <a:gdLst>
                    <a:gd name="connsiteX0" fmla="*/ 21194 w 42373"/>
                    <a:gd name="connsiteY0" fmla="*/ 42374 h 42374"/>
                    <a:gd name="connsiteX1" fmla="*/ 42374 w 42373"/>
                    <a:gd name="connsiteY1" fmla="*/ 21247 h 42374"/>
                    <a:gd name="connsiteX2" fmla="*/ 21194 w 42373"/>
                    <a:gd name="connsiteY2" fmla="*/ 0 h 42374"/>
                    <a:gd name="connsiteX3" fmla="*/ 0 w 42373"/>
                    <a:gd name="connsiteY3" fmla="*/ 21247 h 42374"/>
                    <a:gd name="connsiteX4" fmla="*/ 21194 w 42373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4">
                      <a:moveTo>
                        <a:pt x="21194" y="42374"/>
                      </a:moveTo>
                      <a:cubicBezTo>
                        <a:pt x="32895" y="42374"/>
                        <a:pt x="42374" y="32962"/>
                        <a:pt x="42374" y="21247"/>
                      </a:cubicBezTo>
                      <a:cubicBezTo>
                        <a:pt x="42374" y="9532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77" name="Forma libre 176">
                  <a:extLst>
                    <a:ext uri="{FF2B5EF4-FFF2-40B4-BE49-F238E27FC236}">
                      <a16:creationId xmlns:a16="http://schemas.microsoft.com/office/drawing/2014/main" id="{B94A4710-BE1A-2C5B-9D84-2DBD8F772311}"/>
                    </a:ext>
                  </a:extLst>
                </p:cNvPr>
                <p:cNvSpPr/>
                <p:nvPr/>
              </p:nvSpPr>
              <p:spPr>
                <a:xfrm>
                  <a:off x="5889151" y="3434291"/>
                  <a:ext cx="42373" cy="42374"/>
                </a:xfrm>
                <a:custGeom>
                  <a:avLst/>
                  <a:gdLst>
                    <a:gd name="connsiteX0" fmla="*/ 21179 w 42373"/>
                    <a:gd name="connsiteY0" fmla="*/ 42374 h 42374"/>
                    <a:gd name="connsiteX1" fmla="*/ 42374 w 42373"/>
                    <a:gd name="connsiteY1" fmla="*/ 21247 h 42374"/>
                    <a:gd name="connsiteX2" fmla="*/ 21179 w 42373"/>
                    <a:gd name="connsiteY2" fmla="*/ 0 h 42374"/>
                    <a:gd name="connsiteX3" fmla="*/ 0 w 42373"/>
                    <a:gd name="connsiteY3" fmla="*/ 21247 h 42374"/>
                    <a:gd name="connsiteX4" fmla="*/ 21179 w 42373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4">
                      <a:moveTo>
                        <a:pt x="21179" y="42374"/>
                      </a:moveTo>
                      <a:cubicBezTo>
                        <a:pt x="32857" y="42374"/>
                        <a:pt x="42374" y="32962"/>
                        <a:pt x="42374" y="21247"/>
                      </a:cubicBezTo>
                      <a:cubicBezTo>
                        <a:pt x="42374" y="9532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78" name="Forma libre 177">
                  <a:extLst>
                    <a:ext uri="{FF2B5EF4-FFF2-40B4-BE49-F238E27FC236}">
                      <a16:creationId xmlns:a16="http://schemas.microsoft.com/office/drawing/2014/main" id="{2CDE07A9-D9BB-2820-7056-DD02EEFADBCF}"/>
                    </a:ext>
                  </a:extLst>
                </p:cNvPr>
                <p:cNvSpPr/>
                <p:nvPr/>
              </p:nvSpPr>
              <p:spPr>
                <a:xfrm>
                  <a:off x="5942190" y="3434291"/>
                  <a:ext cx="42358" cy="42374"/>
                </a:xfrm>
                <a:custGeom>
                  <a:avLst/>
                  <a:gdLst>
                    <a:gd name="connsiteX0" fmla="*/ 21194 w 42358"/>
                    <a:gd name="connsiteY0" fmla="*/ 42374 h 42374"/>
                    <a:gd name="connsiteX1" fmla="*/ 42359 w 42358"/>
                    <a:gd name="connsiteY1" fmla="*/ 21247 h 42374"/>
                    <a:gd name="connsiteX2" fmla="*/ 21194 w 42358"/>
                    <a:gd name="connsiteY2" fmla="*/ 0 h 42374"/>
                    <a:gd name="connsiteX3" fmla="*/ 0 w 42358"/>
                    <a:gd name="connsiteY3" fmla="*/ 21247 h 42374"/>
                    <a:gd name="connsiteX4" fmla="*/ 21194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94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79" name="Forma libre 178">
                  <a:extLst>
                    <a:ext uri="{FF2B5EF4-FFF2-40B4-BE49-F238E27FC236}">
                      <a16:creationId xmlns:a16="http://schemas.microsoft.com/office/drawing/2014/main" id="{4729EF56-8067-D020-843C-7A3A2A847E09}"/>
                    </a:ext>
                  </a:extLst>
                </p:cNvPr>
                <p:cNvSpPr/>
                <p:nvPr/>
              </p:nvSpPr>
              <p:spPr>
                <a:xfrm>
                  <a:off x="5995243" y="3434291"/>
                  <a:ext cx="42358" cy="42374"/>
                </a:xfrm>
                <a:custGeom>
                  <a:avLst/>
                  <a:gdLst>
                    <a:gd name="connsiteX0" fmla="*/ 21164 w 42358"/>
                    <a:gd name="connsiteY0" fmla="*/ 42374 h 42374"/>
                    <a:gd name="connsiteX1" fmla="*/ 42359 w 42358"/>
                    <a:gd name="connsiteY1" fmla="*/ 21247 h 42374"/>
                    <a:gd name="connsiteX2" fmla="*/ 21164 w 42358"/>
                    <a:gd name="connsiteY2" fmla="*/ 0 h 42374"/>
                    <a:gd name="connsiteX3" fmla="*/ 0 w 42358"/>
                    <a:gd name="connsiteY3" fmla="*/ 21247 h 42374"/>
                    <a:gd name="connsiteX4" fmla="*/ 21164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64" y="42374"/>
                      </a:moveTo>
                      <a:cubicBezTo>
                        <a:pt x="32880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0" name="Forma libre 179">
                  <a:extLst>
                    <a:ext uri="{FF2B5EF4-FFF2-40B4-BE49-F238E27FC236}">
                      <a16:creationId xmlns:a16="http://schemas.microsoft.com/office/drawing/2014/main" id="{C52D90F5-B4A6-C4D7-6C73-0F7D5FCB47EF}"/>
                    </a:ext>
                  </a:extLst>
                </p:cNvPr>
                <p:cNvSpPr/>
                <p:nvPr/>
              </p:nvSpPr>
              <p:spPr>
                <a:xfrm>
                  <a:off x="6048282" y="3434291"/>
                  <a:ext cx="42389" cy="42374"/>
                </a:xfrm>
                <a:custGeom>
                  <a:avLst/>
                  <a:gdLst>
                    <a:gd name="connsiteX0" fmla="*/ 21195 w 42389"/>
                    <a:gd name="connsiteY0" fmla="*/ 42374 h 42374"/>
                    <a:gd name="connsiteX1" fmla="*/ 42389 w 42389"/>
                    <a:gd name="connsiteY1" fmla="*/ 21247 h 42374"/>
                    <a:gd name="connsiteX2" fmla="*/ 21195 w 42389"/>
                    <a:gd name="connsiteY2" fmla="*/ 0 h 42374"/>
                    <a:gd name="connsiteX3" fmla="*/ 0 w 42389"/>
                    <a:gd name="connsiteY3" fmla="*/ 21247 h 42374"/>
                    <a:gd name="connsiteX4" fmla="*/ 21195 w 4238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4">
                      <a:moveTo>
                        <a:pt x="21195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1" name="Forma libre 180">
                  <a:extLst>
                    <a:ext uri="{FF2B5EF4-FFF2-40B4-BE49-F238E27FC236}">
                      <a16:creationId xmlns:a16="http://schemas.microsoft.com/office/drawing/2014/main" id="{173B3933-6D30-86B9-B4D1-57170C4BC54F}"/>
                    </a:ext>
                  </a:extLst>
                </p:cNvPr>
                <p:cNvSpPr/>
                <p:nvPr/>
              </p:nvSpPr>
              <p:spPr>
                <a:xfrm>
                  <a:off x="6101328" y="3434291"/>
                  <a:ext cx="42366" cy="42374"/>
                </a:xfrm>
                <a:custGeom>
                  <a:avLst/>
                  <a:gdLst>
                    <a:gd name="connsiteX0" fmla="*/ 21187 w 42366"/>
                    <a:gd name="connsiteY0" fmla="*/ 42374 h 42374"/>
                    <a:gd name="connsiteX1" fmla="*/ 42367 w 42366"/>
                    <a:gd name="connsiteY1" fmla="*/ 21247 h 42374"/>
                    <a:gd name="connsiteX2" fmla="*/ 21187 w 42366"/>
                    <a:gd name="connsiteY2" fmla="*/ 0 h 42374"/>
                    <a:gd name="connsiteX3" fmla="*/ 0 w 42366"/>
                    <a:gd name="connsiteY3" fmla="*/ 21247 h 42374"/>
                    <a:gd name="connsiteX4" fmla="*/ 21187 w 42366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4">
                      <a:moveTo>
                        <a:pt x="21187" y="42374"/>
                      </a:moveTo>
                      <a:cubicBezTo>
                        <a:pt x="32902" y="42374"/>
                        <a:pt x="42367" y="32962"/>
                        <a:pt x="42367" y="21247"/>
                      </a:cubicBezTo>
                      <a:cubicBezTo>
                        <a:pt x="42367" y="9532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247"/>
                      </a:cubicBezTo>
                      <a:cubicBezTo>
                        <a:pt x="0" y="3296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2" name="Forma libre 181">
                  <a:extLst>
                    <a:ext uri="{FF2B5EF4-FFF2-40B4-BE49-F238E27FC236}">
                      <a16:creationId xmlns:a16="http://schemas.microsoft.com/office/drawing/2014/main" id="{F0348836-48F4-073C-8FC0-BCFB0C349797}"/>
                    </a:ext>
                  </a:extLst>
                </p:cNvPr>
                <p:cNvSpPr/>
                <p:nvPr/>
              </p:nvSpPr>
              <p:spPr>
                <a:xfrm>
                  <a:off x="6154412" y="3434291"/>
                  <a:ext cx="42351" cy="42374"/>
                </a:xfrm>
                <a:custGeom>
                  <a:avLst/>
                  <a:gdLst>
                    <a:gd name="connsiteX0" fmla="*/ 21180 w 42351"/>
                    <a:gd name="connsiteY0" fmla="*/ 42374 h 42374"/>
                    <a:gd name="connsiteX1" fmla="*/ 42351 w 42351"/>
                    <a:gd name="connsiteY1" fmla="*/ 21247 h 42374"/>
                    <a:gd name="connsiteX2" fmla="*/ 21180 w 42351"/>
                    <a:gd name="connsiteY2" fmla="*/ 0 h 42374"/>
                    <a:gd name="connsiteX3" fmla="*/ 0 w 42351"/>
                    <a:gd name="connsiteY3" fmla="*/ 21247 h 42374"/>
                    <a:gd name="connsiteX4" fmla="*/ 21180 w 42351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4">
                      <a:moveTo>
                        <a:pt x="21180" y="42374"/>
                      </a:moveTo>
                      <a:cubicBezTo>
                        <a:pt x="32888" y="42374"/>
                        <a:pt x="42351" y="32962"/>
                        <a:pt x="42351" y="21247"/>
                      </a:cubicBezTo>
                      <a:cubicBezTo>
                        <a:pt x="42351" y="9532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3" name="Forma libre 182">
                  <a:extLst>
                    <a:ext uri="{FF2B5EF4-FFF2-40B4-BE49-F238E27FC236}">
                      <a16:creationId xmlns:a16="http://schemas.microsoft.com/office/drawing/2014/main" id="{17A17BE8-5642-7F56-D97A-C815E2EF37B7}"/>
                    </a:ext>
                  </a:extLst>
                </p:cNvPr>
                <p:cNvSpPr/>
                <p:nvPr/>
              </p:nvSpPr>
              <p:spPr>
                <a:xfrm>
                  <a:off x="6207451" y="3434291"/>
                  <a:ext cx="42358" cy="42374"/>
                </a:xfrm>
                <a:custGeom>
                  <a:avLst/>
                  <a:gdLst>
                    <a:gd name="connsiteX0" fmla="*/ 21179 w 42358"/>
                    <a:gd name="connsiteY0" fmla="*/ 42374 h 42374"/>
                    <a:gd name="connsiteX1" fmla="*/ 42359 w 42358"/>
                    <a:gd name="connsiteY1" fmla="*/ 21247 h 42374"/>
                    <a:gd name="connsiteX2" fmla="*/ 21179 w 42358"/>
                    <a:gd name="connsiteY2" fmla="*/ 0 h 42374"/>
                    <a:gd name="connsiteX3" fmla="*/ 0 w 42358"/>
                    <a:gd name="connsiteY3" fmla="*/ 21247 h 42374"/>
                    <a:gd name="connsiteX4" fmla="*/ 21179 w 4235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4">
                      <a:moveTo>
                        <a:pt x="21179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4" name="Forma libre 183">
                  <a:extLst>
                    <a:ext uri="{FF2B5EF4-FFF2-40B4-BE49-F238E27FC236}">
                      <a16:creationId xmlns:a16="http://schemas.microsoft.com/office/drawing/2014/main" id="{62B176C8-2EBE-2048-327B-E389A5508CC5}"/>
                    </a:ext>
                  </a:extLst>
                </p:cNvPr>
                <p:cNvSpPr/>
                <p:nvPr/>
              </p:nvSpPr>
              <p:spPr>
                <a:xfrm>
                  <a:off x="6260519" y="3434291"/>
                  <a:ext cx="42359" cy="42374"/>
                </a:xfrm>
                <a:custGeom>
                  <a:avLst/>
                  <a:gdLst>
                    <a:gd name="connsiteX0" fmla="*/ 21142 w 42359"/>
                    <a:gd name="connsiteY0" fmla="*/ 42374 h 42374"/>
                    <a:gd name="connsiteX1" fmla="*/ 42359 w 42359"/>
                    <a:gd name="connsiteY1" fmla="*/ 21247 h 42374"/>
                    <a:gd name="connsiteX2" fmla="*/ 21142 w 42359"/>
                    <a:gd name="connsiteY2" fmla="*/ 0 h 42374"/>
                    <a:gd name="connsiteX3" fmla="*/ 0 w 42359"/>
                    <a:gd name="connsiteY3" fmla="*/ 21247 h 42374"/>
                    <a:gd name="connsiteX4" fmla="*/ 21142 w 42359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4">
                      <a:moveTo>
                        <a:pt x="21142" y="42374"/>
                      </a:moveTo>
                      <a:cubicBezTo>
                        <a:pt x="32888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5" name="Forma libre 184">
                  <a:extLst>
                    <a:ext uri="{FF2B5EF4-FFF2-40B4-BE49-F238E27FC236}">
                      <a16:creationId xmlns:a16="http://schemas.microsoft.com/office/drawing/2014/main" id="{C1EBFF30-9A48-C3A7-5B9D-7F4327E5E003}"/>
                    </a:ext>
                  </a:extLst>
                </p:cNvPr>
                <p:cNvSpPr/>
                <p:nvPr/>
              </p:nvSpPr>
              <p:spPr>
                <a:xfrm>
                  <a:off x="6313528" y="3434291"/>
                  <a:ext cx="42388" cy="42374"/>
                </a:xfrm>
                <a:custGeom>
                  <a:avLst/>
                  <a:gdLst>
                    <a:gd name="connsiteX0" fmla="*/ 21209 w 42388"/>
                    <a:gd name="connsiteY0" fmla="*/ 42374 h 42374"/>
                    <a:gd name="connsiteX1" fmla="*/ 42389 w 42388"/>
                    <a:gd name="connsiteY1" fmla="*/ 21247 h 42374"/>
                    <a:gd name="connsiteX2" fmla="*/ 21209 w 42388"/>
                    <a:gd name="connsiteY2" fmla="*/ 0 h 42374"/>
                    <a:gd name="connsiteX3" fmla="*/ 0 w 42388"/>
                    <a:gd name="connsiteY3" fmla="*/ 21247 h 42374"/>
                    <a:gd name="connsiteX4" fmla="*/ 21209 w 42388"/>
                    <a:gd name="connsiteY4" fmla="*/ 42374 h 423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4">
                      <a:moveTo>
                        <a:pt x="21209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96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6" name="Forma libre 185">
                  <a:extLst>
                    <a:ext uri="{FF2B5EF4-FFF2-40B4-BE49-F238E27FC236}">
                      <a16:creationId xmlns:a16="http://schemas.microsoft.com/office/drawing/2014/main" id="{9CF8E6B5-794B-1194-7371-5A4418E66217}"/>
                    </a:ext>
                  </a:extLst>
                </p:cNvPr>
                <p:cNvSpPr/>
                <p:nvPr/>
              </p:nvSpPr>
              <p:spPr>
                <a:xfrm>
                  <a:off x="5836082" y="3487397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7"/>
                        <a:pt x="42374" y="21157"/>
                      </a:cubicBezTo>
                      <a:cubicBezTo>
                        <a:pt x="42374" y="9531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157"/>
                      </a:cubicBezTo>
                      <a:cubicBezTo>
                        <a:pt x="0" y="32887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7" name="Forma libre 186">
                  <a:extLst>
                    <a:ext uri="{FF2B5EF4-FFF2-40B4-BE49-F238E27FC236}">
                      <a16:creationId xmlns:a16="http://schemas.microsoft.com/office/drawing/2014/main" id="{904339AD-90DF-0AD0-5D85-F7EE069A5ECF}"/>
                    </a:ext>
                  </a:extLst>
                </p:cNvPr>
                <p:cNvSpPr/>
                <p:nvPr/>
              </p:nvSpPr>
              <p:spPr>
                <a:xfrm>
                  <a:off x="5889151" y="3487397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57 h 42373"/>
                    <a:gd name="connsiteX2" fmla="*/ 21179 w 42373"/>
                    <a:gd name="connsiteY2" fmla="*/ 0 h 42373"/>
                    <a:gd name="connsiteX3" fmla="*/ 0 w 42373"/>
                    <a:gd name="connsiteY3" fmla="*/ 2115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7"/>
                        <a:pt x="42374" y="21157"/>
                      </a:cubicBezTo>
                      <a:cubicBezTo>
                        <a:pt x="42374" y="9531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157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8" name="Forma libre 187">
                  <a:extLst>
                    <a:ext uri="{FF2B5EF4-FFF2-40B4-BE49-F238E27FC236}">
                      <a16:creationId xmlns:a16="http://schemas.microsoft.com/office/drawing/2014/main" id="{7C6DF879-AFBB-94CB-AA53-D22D6E65AC66}"/>
                    </a:ext>
                  </a:extLst>
                </p:cNvPr>
                <p:cNvSpPr/>
                <p:nvPr/>
              </p:nvSpPr>
              <p:spPr>
                <a:xfrm>
                  <a:off x="5942190" y="3487397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57 h 42373"/>
                    <a:gd name="connsiteX2" fmla="*/ 21194 w 42358"/>
                    <a:gd name="connsiteY2" fmla="*/ 0 h 42373"/>
                    <a:gd name="connsiteX3" fmla="*/ 0 w 42358"/>
                    <a:gd name="connsiteY3" fmla="*/ 2115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157"/>
                      </a:cubicBezTo>
                      <a:cubicBezTo>
                        <a:pt x="0" y="32887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89" name="Forma libre 188">
                  <a:extLst>
                    <a:ext uri="{FF2B5EF4-FFF2-40B4-BE49-F238E27FC236}">
                      <a16:creationId xmlns:a16="http://schemas.microsoft.com/office/drawing/2014/main" id="{95D946BB-E5EF-36D1-3E49-9D32F153480F}"/>
                    </a:ext>
                  </a:extLst>
                </p:cNvPr>
                <p:cNvSpPr/>
                <p:nvPr/>
              </p:nvSpPr>
              <p:spPr>
                <a:xfrm>
                  <a:off x="5995243" y="3487397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57 h 42373"/>
                    <a:gd name="connsiteX2" fmla="*/ 21164 w 42358"/>
                    <a:gd name="connsiteY2" fmla="*/ 0 h 42373"/>
                    <a:gd name="connsiteX3" fmla="*/ 0 w 42358"/>
                    <a:gd name="connsiteY3" fmla="*/ 2115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157"/>
                      </a:cubicBezTo>
                      <a:cubicBezTo>
                        <a:pt x="0" y="32887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0" name="Forma libre 189">
                  <a:extLst>
                    <a:ext uri="{FF2B5EF4-FFF2-40B4-BE49-F238E27FC236}">
                      <a16:creationId xmlns:a16="http://schemas.microsoft.com/office/drawing/2014/main" id="{143A7609-DE45-C8FB-F17F-4F2B0258EFE9}"/>
                    </a:ext>
                  </a:extLst>
                </p:cNvPr>
                <p:cNvSpPr/>
                <p:nvPr/>
              </p:nvSpPr>
              <p:spPr>
                <a:xfrm>
                  <a:off x="6048282" y="3487397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57 h 42373"/>
                    <a:gd name="connsiteX2" fmla="*/ 21195 w 42389"/>
                    <a:gd name="connsiteY2" fmla="*/ 0 h 42373"/>
                    <a:gd name="connsiteX3" fmla="*/ 0 w 42389"/>
                    <a:gd name="connsiteY3" fmla="*/ 2115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531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157"/>
                      </a:cubicBezTo>
                      <a:cubicBezTo>
                        <a:pt x="0" y="32887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1" name="Forma libre 190">
                  <a:extLst>
                    <a:ext uri="{FF2B5EF4-FFF2-40B4-BE49-F238E27FC236}">
                      <a16:creationId xmlns:a16="http://schemas.microsoft.com/office/drawing/2014/main" id="{17390D4F-13D4-9126-2505-D51A98D3F647}"/>
                    </a:ext>
                  </a:extLst>
                </p:cNvPr>
                <p:cNvSpPr/>
                <p:nvPr/>
              </p:nvSpPr>
              <p:spPr>
                <a:xfrm>
                  <a:off x="6101328" y="3487397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57 h 42373"/>
                    <a:gd name="connsiteX2" fmla="*/ 21187 w 42366"/>
                    <a:gd name="connsiteY2" fmla="*/ 0 h 42373"/>
                    <a:gd name="connsiteX3" fmla="*/ 0 w 42366"/>
                    <a:gd name="connsiteY3" fmla="*/ 2115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7"/>
                        <a:pt x="42367" y="21157"/>
                      </a:cubicBezTo>
                      <a:cubicBezTo>
                        <a:pt x="42367" y="9531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157"/>
                      </a:cubicBezTo>
                      <a:cubicBezTo>
                        <a:pt x="0" y="32887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2" name="Forma libre 191">
                  <a:extLst>
                    <a:ext uri="{FF2B5EF4-FFF2-40B4-BE49-F238E27FC236}">
                      <a16:creationId xmlns:a16="http://schemas.microsoft.com/office/drawing/2014/main" id="{91E077DD-8AB3-DE8A-B48A-B2BB5049F6DD}"/>
                    </a:ext>
                  </a:extLst>
                </p:cNvPr>
                <p:cNvSpPr/>
                <p:nvPr/>
              </p:nvSpPr>
              <p:spPr>
                <a:xfrm>
                  <a:off x="6154412" y="3487397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57 h 42373"/>
                    <a:gd name="connsiteX2" fmla="*/ 21180 w 42351"/>
                    <a:gd name="connsiteY2" fmla="*/ 0 h 42373"/>
                    <a:gd name="connsiteX3" fmla="*/ 0 w 42351"/>
                    <a:gd name="connsiteY3" fmla="*/ 2115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7"/>
                        <a:pt x="42351" y="21157"/>
                      </a:cubicBezTo>
                      <a:cubicBezTo>
                        <a:pt x="42351" y="9531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157"/>
                      </a:cubicBezTo>
                      <a:cubicBezTo>
                        <a:pt x="0" y="32887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3" name="Forma libre 192">
                  <a:extLst>
                    <a:ext uri="{FF2B5EF4-FFF2-40B4-BE49-F238E27FC236}">
                      <a16:creationId xmlns:a16="http://schemas.microsoft.com/office/drawing/2014/main" id="{03814192-B22D-EDB9-71F9-1FF8F1B7E96C}"/>
                    </a:ext>
                  </a:extLst>
                </p:cNvPr>
                <p:cNvSpPr/>
                <p:nvPr/>
              </p:nvSpPr>
              <p:spPr>
                <a:xfrm>
                  <a:off x="6207451" y="3487397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57 h 42373"/>
                    <a:gd name="connsiteX2" fmla="*/ 21179 w 42358"/>
                    <a:gd name="connsiteY2" fmla="*/ 0 h 42373"/>
                    <a:gd name="connsiteX3" fmla="*/ 0 w 42358"/>
                    <a:gd name="connsiteY3" fmla="*/ 2115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0" y="3288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4" name="Forma libre 193">
                  <a:extLst>
                    <a:ext uri="{FF2B5EF4-FFF2-40B4-BE49-F238E27FC236}">
                      <a16:creationId xmlns:a16="http://schemas.microsoft.com/office/drawing/2014/main" id="{CFD76F2F-F92B-F6A9-57BA-A5CD6AFBB294}"/>
                    </a:ext>
                  </a:extLst>
                </p:cNvPr>
                <p:cNvSpPr/>
                <p:nvPr/>
              </p:nvSpPr>
              <p:spPr>
                <a:xfrm>
                  <a:off x="6260519" y="3487397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57 h 42373"/>
                    <a:gd name="connsiteX2" fmla="*/ 21142 w 42359"/>
                    <a:gd name="connsiteY2" fmla="*/ 0 h 42373"/>
                    <a:gd name="connsiteX3" fmla="*/ 0 w 42359"/>
                    <a:gd name="connsiteY3" fmla="*/ 2115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7"/>
                        <a:pt x="42359" y="21157"/>
                      </a:cubicBezTo>
                      <a:cubicBezTo>
                        <a:pt x="42359" y="9531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157"/>
                      </a:cubicBezTo>
                      <a:cubicBezTo>
                        <a:pt x="0" y="32887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5" name="Forma libre 194">
                  <a:extLst>
                    <a:ext uri="{FF2B5EF4-FFF2-40B4-BE49-F238E27FC236}">
                      <a16:creationId xmlns:a16="http://schemas.microsoft.com/office/drawing/2014/main" id="{23042589-D8E8-3E8D-AC3A-330438938443}"/>
                    </a:ext>
                  </a:extLst>
                </p:cNvPr>
                <p:cNvSpPr/>
                <p:nvPr/>
              </p:nvSpPr>
              <p:spPr>
                <a:xfrm>
                  <a:off x="6313528" y="3487397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57 h 42373"/>
                    <a:gd name="connsiteX2" fmla="*/ 21209 w 42388"/>
                    <a:gd name="connsiteY2" fmla="*/ 0 h 42373"/>
                    <a:gd name="connsiteX3" fmla="*/ 0 w 42388"/>
                    <a:gd name="connsiteY3" fmla="*/ 2115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157"/>
                      </a:cubicBezTo>
                      <a:cubicBezTo>
                        <a:pt x="-8" y="3288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6" name="Forma libre 195">
                  <a:extLst>
                    <a:ext uri="{FF2B5EF4-FFF2-40B4-BE49-F238E27FC236}">
                      <a16:creationId xmlns:a16="http://schemas.microsoft.com/office/drawing/2014/main" id="{766F63F0-1E40-B803-6940-E301CE6A2412}"/>
                    </a:ext>
                  </a:extLst>
                </p:cNvPr>
                <p:cNvSpPr/>
                <p:nvPr/>
              </p:nvSpPr>
              <p:spPr>
                <a:xfrm>
                  <a:off x="5836082" y="3540413"/>
                  <a:ext cx="42373" cy="42389"/>
                </a:xfrm>
                <a:custGeom>
                  <a:avLst/>
                  <a:gdLst>
                    <a:gd name="connsiteX0" fmla="*/ 21194 w 42373"/>
                    <a:gd name="connsiteY0" fmla="*/ 42389 h 42389"/>
                    <a:gd name="connsiteX1" fmla="*/ 42374 w 42373"/>
                    <a:gd name="connsiteY1" fmla="*/ 21247 h 42389"/>
                    <a:gd name="connsiteX2" fmla="*/ 21194 w 42373"/>
                    <a:gd name="connsiteY2" fmla="*/ 0 h 42389"/>
                    <a:gd name="connsiteX3" fmla="*/ 0 w 42373"/>
                    <a:gd name="connsiteY3" fmla="*/ 21247 h 42389"/>
                    <a:gd name="connsiteX4" fmla="*/ 21194 w 42373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9">
                      <a:moveTo>
                        <a:pt x="21194" y="42389"/>
                      </a:moveTo>
                      <a:cubicBezTo>
                        <a:pt x="32895" y="42389"/>
                        <a:pt x="42374" y="32887"/>
                        <a:pt x="42374" y="21247"/>
                      </a:cubicBezTo>
                      <a:cubicBezTo>
                        <a:pt x="42374" y="9531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95"/>
                        <a:pt x="9479" y="42389"/>
                        <a:pt x="2119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7" name="Forma libre 196">
                  <a:extLst>
                    <a:ext uri="{FF2B5EF4-FFF2-40B4-BE49-F238E27FC236}">
                      <a16:creationId xmlns:a16="http://schemas.microsoft.com/office/drawing/2014/main" id="{F6C673D0-D81A-60C4-DE66-6FCA49D040F9}"/>
                    </a:ext>
                  </a:extLst>
                </p:cNvPr>
                <p:cNvSpPr/>
                <p:nvPr/>
              </p:nvSpPr>
              <p:spPr>
                <a:xfrm>
                  <a:off x="5889151" y="3540413"/>
                  <a:ext cx="42373" cy="42389"/>
                </a:xfrm>
                <a:custGeom>
                  <a:avLst/>
                  <a:gdLst>
                    <a:gd name="connsiteX0" fmla="*/ 21179 w 42373"/>
                    <a:gd name="connsiteY0" fmla="*/ 42389 h 42389"/>
                    <a:gd name="connsiteX1" fmla="*/ 42374 w 42373"/>
                    <a:gd name="connsiteY1" fmla="*/ 21247 h 42389"/>
                    <a:gd name="connsiteX2" fmla="*/ 21179 w 42373"/>
                    <a:gd name="connsiteY2" fmla="*/ 0 h 42389"/>
                    <a:gd name="connsiteX3" fmla="*/ 0 w 42373"/>
                    <a:gd name="connsiteY3" fmla="*/ 21247 h 42389"/>
                    <a:gd name="connsiteX4" fmla="*/ 21179 w 42373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9">
                      <a:moveTo>
                        <a:pt x="21179" y="42389"/>
                      </a:moveTo>
                      <a:cubicBezTo>
                        <a:pt x="32857" y="42389"/>
                        <a:pt x="42374" y="32887"/>
                        <a:pt x="42374" y="21247"/>
                      </a:cubicBezTo>
                      <a:cubicBezTo>
                        <a:pt x="42374" y="9531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95"/>
                        <a:pt x="9479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8" name="Forma libre 197">
                  <a:extLst>
                    <a:ext uri="{FF2B5EF4-FFF2-40B4-BE49-F238E27FC236}">
                      <a16:creationId xmlns:a16="http://schemas.microsoft.com/office/drawing/2014/main" id="{FB9C09BB-6100-5E32-106B-A5F80CC83063}"/>
                    </a:ext>
                  </a:extLst>
                </p:cNvPr>
                <p:cNvSpPr/>
                <p:nvPr/>
              </p:nvSpPr>
              <p:spPr>
                <a:xfrm>
                  <a:off x="5942190" y="3540413"/>
                  <a:ext cx="42358" cy="42389"/>
                </a:xfrm>
                <a:custGeom>
                  <a:avLst/>
                  <a:gdLst>
                    <a:gd name="connsiteX0" fmla="*/ 21194 w 42358"/>
                    <a:gd name="connsiteY0" fmla="*/ 42389 h 42389"/>
                    <a:gd name="connsiteX1" fmla="*/ 42359 w 42358"/>
                    <a:gd name="connsiteY1" fmla="*/ 21247 h 42389"/>
                    <a:gd name="connsiteX2" fmla="*/ 21194 w 42358"/>
                    <a:gd name="connsiteY2" fmla="*/ 0 h 42389"/>
                    <a:gd name="connsiteX3" fmla="*/ 0 w 42358"/>
                    <a:gd name="connsiteY3" fmla="*/ 21247 h 42389"/>
                    <a:gd name="connsiteX4" fmla="*/ 21194 w 4235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9">
                      <a:moveTo>
                        <a:pt x="21194" y="42389"/>
                      </a:moveTo>
                      <a:cubicBezTo>
                        <a:pt x="32895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895"/>
                        <a:pt x="9464" y="42389"/>
                        <a:pt x="2119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199" name="Forma libre 198">
                  <a:extLst>
                    <a:ext uri="{FF2B5EF4-FFF2-40B4-BE49-F238E27FC236}">
                      <a16:creationId xmlns:a16="http://schemas.microsoft.com/office/drawing/2014/main" id="{711B7BF4-5985-82CA-48AF-47580FB344F9}"/>
                    </a:ext>
                  </a:extLst>
                </p:cNvPr>
                <p:cNvSpPr/>
                <p:nvPr/>
              </p:nvSpPr>
              <p:spPr>
                <a:xfrm>
                  <a:off x="5995243" y="3540413"/>
                  <a:ext cx="42358" cy="42389"/>
                </a:xfrm>
                <a:custGeom>
                  <a:avLst/>
                  <a:gdLst>
                    <a:gd name="connsiteX0" fmla="*/ 21164 w 42358"/>
                    <a:gd name="connsiteY0" fmla="*/ 42389 h 42389"/>
                    <a:gd name="connsiteX1" fmla="*/ 42359 w 42358"/>
                    <a:gd name="connsiteY1" fmla="*/ 21247 h 42389"/>
                    <a:gd name="connsiteX2" fmla="*/ 21164 w 42358"/>
                    <a:gd name="connsiteY2" fmla="*/ 0 h 42389"/>
                    <a:gd name="connsiteX3" fmla="*/ 0 w 42358"/>
                    <a:gd name="connsiteY3" fmla="*/ 21247 h 42389"/>
                    <a:gd name="connsiteX4" fmla="*/ 21164 w 4235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9">
                      <a:moveTo>
                        <a:pt x="21164" y="42389"/>
                      </a:moveTo>
                      <a:cubicBezTo>
                        <a:pt x="32880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95"/>
                        <a:pt x="9479" y="42389"/>
                        <a:pt x="2116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0" name="Forma libre 199">
                  <a:extLst>
                    <a:ext uri="{FF2B5EF4-FFF2-40B4-BE49-F238E27FC236}">
                      <a16:creationId xmlns:a16="http://schemas.microsoft.com/office/drawing/2014/main" id="{78773B87-1727-7A58-3F0F-C13ED186B08B}"/>
                    </a:ext>
                  </a:extLst>
                </p:cNvPr>
                <p:cNvSpPr/>
                <p:nvPr/>
              </p:nvSpPr>
              <p:spPr>
                <a:xfrm>
                  <a:off x="6048282" y="3540413"/>
                  <a:ext cx="42389" cy="42389"/>
                </a:xfrm>
                <a:custGeom>
                  <a:avLst/>
                  <a:gdLst>
                    <a:gd name="connsiteX0" fmla="*/ 21195 w 42389"/>
                    <a:gd name="connsiteY0" fmla="*/ 42389 h 42389"/>
                    <a:gd name="connsiteX1" fmla="*/ 42389 w 42389"/>
                    <a:gd name="connsiteY1" fmla="*/ 21247 h 42389"/>
                    <a:gd name="connsiteX2" fmla="*/ 21195 w 42389"/>
                    <a:gd name="connsiteY2" fmla="*/ 0 h 42389"/>
                    <a:gd name="connsiteX3" fmla="*/ 0 w 42389"/>
                    <a:gd name="connsiteY3" fmla="*/ 21247 h 42389"/>
                    <a:gd name="connsiteX4" fmla="*/ 21195 w 42389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89">
                      <a:moveTo>
                        <a:pt x="21195" y="42389"/>
                      </a:moveTo>
                      <a:cubicBezTo>
                        <a:pt x="32895" y="42389"/>
                        <a:pt x="42389" y="32887"/>
                        <a:pt x="42389" y="21247"/>
                      </a:cubicBezTo>
                      <a:cubicBezTo>
                        <a:pt x="42389" y="9531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247"/>
                      </a:cubicBezTo>
                      <a:cubicBezTo>
                        <a:pt x="0" y="32895"/>
                        <a:pt x="9494" y="42389"/>
                        <a:pt x="21195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1" name="Forma libre 200">
                  <a:extLst>
                    <a:ext uri="{FF2B5EF4-FFF2-40B4-BE49-F238E27FC236}">
                      <a16:creationId xmlns:a16="http://schemas.microsoft.com/office/drawing/2014/main" id="{246B2F79-0B21-C52D-C683-D833AF473978}"/>
                    </a:ext>
                  </a:extLst>
                </p:cNvPr>
                <p:cNvSpPr/>
                <p:nvPr/>
              </p:nvSpPr>
              <p:spPr>
                <a:xfrm>
                  <a:off x="6101328" y="3540413"/>
                  <a:ext cx="42366" cy="42389"/>
                </a:xfrm>
                <a:custGeom>
                  <a:avLst/>
                  <a:gdLst>
                    <a:gd name="connsiteX0" fmla="*/ 21187 w 42366"/>
                    <a:gd name="connsiteY0" fmla="*/ 42389 h 42389"/>
                    <a:gd name="connsiteX1" fmla="*/ 42367 w 42366"/>
                    <a:gd name="connsiteY1" fmla="*/ 21247 h 42389"/>
                    <a:gd name="connsiteX2" fmla="*/ 21187 w 42366"/>
                    <a:gd name="connsiteY2" fmla="*/ 0 h 42389"/>
                    <a:gd name="connsiteX3" fmla="*/ 0 w 42366"/>
                    <a:gd name="connsiteY3" fmla="*/ 21247 h 42389"/>
                    <a:gd name="connsiteX4" fmla="*/ 21187 w 42366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89">
                      <a:moveTo>
                        <a:pt x="21187" y="42389"/>
                      </a:moveTo>
                      <a:cubicBezTo>
                        <a:pt x="32902" y="42389"/>
                        <a:pt x="42367" y="32887"/>
                        <a:pt x="42367" y="21247"/>
                      </a:cubicBezTo>
                      <a:cubicBezTo>
                        <a:pt x="42367" y="9531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247"/>
                      </a:cubicBezTo>
                      <a:cubicBezTo>
                        <a:pt x="0" y="32895"/>
                        <a:pt x="9517" y="42389"/>
                        <a:pt x="21187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2" name="Forma libre 201">
                  <a:extLst>
                    <a:ext uri="{FF2B5EF4-FFF2-40B4-BE49-F238E27FC236}">
                      <a16:creationId xmlns:a16="http://schemas.microsoft.com/office/drawing/2014/main" id="{F2A0036C-CDB6-7071-EF80-4487949664AF}"/>
                    </a:ext>
                  </a:extLst>
                </p:cNvPr>
                <p:cNvSpPr/>
                <p:nvPr/>
              </p:nvSpPr>
              <p:spPr>
                <a:xfrm>
                  <a:off x="6154412" y="3540413"/>
                  <a:ext cx="42351" cy="42389"/>
                </a:xfrm>
                <a:custGeom>
                  <a:avLst/>
                  <a:gdLst>
                    <a:gd name="connsiteX0" fmla="*/ 21180 w 42351"/>
                    <a:gd name="connsiteY0" fmla="*/ 42389 h 42389"/>
                    <a:gd name="connsiteX1" fmla="*/ 42351 w 42351"/>
                    <a:gd name="connsiteY1" fmla="*/ 21247 h 42389"/>
                    <a:gd name="connsiteX2" fmla="*/ 21180 w 42351"/>
                    <a:gd name="connsiteY2" fmla="*/ 0 h 42389"/>
                    <a:gd name="connsiteX3" fmla="*/ 0 w 42351"/>
                    <a:gd name="connsiteY3" fmla="*/ 21247 h 42389"/>
                    <a:gd name="connsiteX4" fmla="*/ 21180 w 42351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89">
                      <a:moveTo>
                        <a:pt x="21180" y="42389"/>
                      </a:moveTo>
                      <a:cubicBezTo>
                        <a:pt x="32888" y="42389"/>
                        <a:pt x="42351" y="32887"/>
                        <a:pt x="42351" y="21247"/>
                      </a:cubicBezTo>
                      <a:cubicBezTo>
                        <a:pt x="42351" y="9531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895"/>
                        <a:pt x="9464" y="42389"/>
                        <a:pt x="21180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3" name="Forma libre 202">
                  <a:extLst>
                    <a:ext uri="{FF2B5EF4-FFF2-40B4-BE49-F238E27FC236}">
                      <a16:creationId xmlns:a16="http://schemas.microsoft.com/office/drawing/2014/main" id="{D2013526-AEF0-33FC-EE4D-1DBAD02D5517}"/>
                    </a:ext>
                  </a:extLst>
                </p:cNvPr>
                <p:cNvSpPr/>
                <p:nvPr/>
              </p:nvSpPr>
              <p:spPr>
                <a:xfrm>
                  <a:off x="6207451" y="3540413"/>
                  <a:ext cx="42358" cy="42389"/>
                </a:xfrm>
                <a:custGeom>
                  <a:avLst/>
                  <a:gdLst>
                    <a:gd name="connsiteX0" fmla="*/ 21179 w 42358"/>
                    <a:gd name="connsiteY0" fmla="*/ 42389 h 42389"/>
                    <a:gd name="connsiteX1" fmla="*/ 42359 w 42358"/>
                    <a:gd name="connsiteY1" fmla="*/ 21247 h 42389"/>
                    <a:gd name="connsiteX2" fmla="*/ 21179 w 42358"/>
                    <a:gd name="connsiteY2" fmla="*/ 0 h 42389"/>
                    <a:gd name="connsiteX3" fmla="*/ 0 w 42358"/>
                    <a:gd name="connsiteY3" fmla="*/ 21247 h 42389"/>
                    <a:gd name="connsiteX4" fmla="*/ 21179 w 4235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9">
                      <a:moveTo>
                        <a:pt x="21179" y="42389"/>
                      </a:moveTo>
                      <a:cubicBezTo>
                        <a:pt x="32895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895"/>
                        <a:pt x="9494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4" name="Forma libre 203">
                  <a:extLst>
                    <a:ext uri="{FF2B5EF4-FFF2-40B4-BE49-F238E27FC236}">
                      <a16:creationId xmlns:a16="http://schemas.microsoft.com/office/drawing/2014/main" id="{5FBF866A-7D6B-4E17-37A3-EAECF8673DD5}"/>
                    </a:ext>
                  </a:extLst>
                </p:cNvPr>
                <p:cNvSpPr/>
                <p:nvPr/>
              </p:nvSpPr>
              <p:spPr>
                <a:xfrm>
                  <a:off x="6260519" y="3540413"/>
                  <a:ext cx="42359" cy="42389"/>
                </a:xfrm>
                <a:custGeom>
                  <a:avLst/>
                  <a:gdLst>
                    <a:gd name="connsiteX0" fmla="*/ 21142 w 42359"/>
                    <a:gd name="connsiteY0" fmla="*/ 42389 h 42389"/>
                    <a:gd name="connsiteX1" fmla="*/ 42359 w 42359"/>
                    <a:gd name="connsiteY1" fmla="*/ 21247 h 42389"/>
                    <a:gd name="connsiteX2" fmla="*/ 21142 w 42359"/>
                    <a:gd name="connsiteY2" fmla="*/ 0 h 42389"/>
                    <a:gd name="connsiteX3" fmla="*/ 0 w 42359"/>
                    <a:gd name="connsiteY3" fmla="*/ 21247 h 42389"/>
                    <a:gd name="connsiteX4" fmla="*/ 21142 w 42359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89">
                      <a:moveTo>
                        <a:pt x="21142" y="42389"/>
                      </a:moveTo>
                      <a:cubicBezTo>
                        <a:pt x="32888" y="42389"/>
                        <a:pt x="42359" y="32887"/>
                        <a:pt x="42359" y="21247"/>
                      </a:cubicBezTo>
                      <a:cubicBezTo>
                        <a:pt x="42359" y="9531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895"/>
                        <a:pt x="9464" y="42389"/>
                        <a:pt x="21142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5" name="Forma libre 204">
                  <a:extLst>
                    <a:ext uri="{FF2B5EF4-FFF2-40B4-BE49-F238E27FC236}">
                      <a16:creationId xmlns:a16="http://schemas.microsoft.com/office/drawing/2014/main" id="{3328BCD5-253A-B00C-1F1F-2A01C753FEAA}"/>
                    </a:ext>
                  </a:extLst>
                </p:cNvPr>
                <p:cNvSpPr/>
                <p:nvPr/>
              </p:nvSpPr>
              <p:spPr>
                <a:xfrm>
                  <a:off x="6313528" y="3540413"/>
                  <a:ext cx="42388" cy="42389"/>
                </a:xfrm>
                <a:custGeom>
                  <a:avLst/>
                  <a:gdLst>
                    <a:gd name="connsiteX0" fmla="*/ 21209 w 42388"/>
                    <a:gd name="connsiteY0" fmla="*/ 42389 h 42389"/>
                    <a:gd name="connsiteX1" fmla="*/ 42389 w 42388"/>
                    <a:gd name="connsiteY1" fmla="*/ 21247 h 42389"/>
                    <a:gd name="connsiteX2" fmla="*/ 21209 w 42388"/>
                    <a:gd name="connsiteY2" fmla="*/ 0 h 42389"/>
                    <a:gd name="connsiteX3" fmla="*/ 0 w 42388"/>
                    <a:gd name="connsiteY3" fmla="*/ 21247 h 42389"/>
                    <a:gd name="connsiteX4" fmla="*/ 21209 w 42388"/>
                    <a:gd name="connsiteY4" fmla="*/ 42389 h 423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89">
                      <a:moveTo>
                        <a:pt x="21209" y="42389"/>
                      </a:moveTo>
                      <a:cubicBezTo>
                        <a:pt x="32895" y="42389"/>
                        <a:pt x="42389" y="32887"/>
                        <a:pt x="42389" y="21247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895"/>
                        <a:pt x="9494" y="42389"/>
                        <a:pt x="2120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6" name="Forma libre 205">
                  <a:extLst>
                    <a:ext uri="{FF2B5EF4-FFF2-40B4-BE49-F238E27FC236}">
                      <a16:creationId xmlns:a16="http://schemas.microsoft.com/office/drawing/2014/main" id="{343200F7-AA59-B517-2FC9-C34EF13CCF67}"/>
                    </a:ext>
                  </a:extLst>
                </p:cNvPr>
                <p:cNvSpPr/>
                <p:nvPr/>
              </p:nvSpPr>
              <p:spPr>
                <a:xfrm>
                  <a:off x="5836082" y="3593527"/>
                  <a:ext cx="42373" cy="42299"/>
                </a:xfrm>
                <a:custGeom>
                  <a:avLst/>
                  <a:gdLst>
                    <a:gd name="connsiteX0" fmla="*/ 21194 w 42373"/>
                    <a:gd name="connsiteY0" fmla="*/ 42299 h 42299"/>
                    <a:gd name="connsiteX1" fmla="*/ 42374 w 42373"/>
                    <a:gd name="connsiteY1" fmla="*/ 21179 h 42299"/>
                    <a:gd name="connsiteX2" fmla="*/ 21194 w 42373"/>
                    <a:gd name="connsiteY2" fmla="*/ 0 h 42299"/>
                    <a:gd name="connsiteX3" fmla="*/ 0 w 42373"/>
                    <a:gd name="connsiteY3" fmla="*/ 21179 h 42299"/>
                    <a:gd name="connsiteX4" fmla="*/ 21194 w 42373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99">
                      <a:moveTo>
                        <a:pt x="21194" y="42299"/>
                      </a:moveTo>
                      <a:cubicBezTo>
                        <a:pt x="32895" y="42299"/>
                        <a:pt x="42374" y="32887"/>
                        <a:pt x="42374" y="21179"/>
                      </a:cubicBezTo>
                      <a:cubicBezTo>
                        <a:pt x="42374" y="9457"/>
                        <a:pt x="32895" y="0"/>
                        <a:pt x="21194" y="0"/>
                      </a:cubicBezTo>
                      <a:cubicBezTo>
                        <a:pt x="9479" y="0"/>
                        <a:pt x="0" y="9464"/>
                        <a:pt x="0" y="21179"/>
                      </a:cubicBezTo>
                      <a:cubicBezTo>
                        <a:pt x="0" y="32887"/>
                        <a:pt x="9479" y="42299"/>
                        <a:pt x="21194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7" name="Forma libre 206">
                  <a:extLst>
                    <a:ext uri="{FF2B5EF4-FFF2-40B4-BE49-F238E27FC236}">
                      <a16:creationId xmlns:a16="http://schemas.microsoft.com/office/drawing/2014/main" id="{7CB8017D-5874-118D-C763-30A72314D9C9}"/>
                    </a:ext>
                  </a:extLst>
                </p:cNvPr>
                <p:cNvSpPr/>
                <p:nvPr/>
              </p:nvSpPr>
              <p:spPr>
                <a:xfrm>
                  <a:off x="5889151" y="3593527"/>
                  <a:ext cx="42373" cy="42299"/>
                </a:xfrm>
                <a:custGeom>
                  <a:avLst/>
                  <a:gdLst>
                    <a:gd name="connsiteX0" fmla="*/ 21179 w 42373"/>
                    <a:gd name="connsiteY0" fmla="*/ 42299 h 42299"/>
                    <a:gd name="connsiteX1" fmla="*/ 42374 w 42373"/>
                    <a:gd name="connsiteY1" fmla="*/ 21179 h 42299"/>
                    <a:gd name="connsiteX2" fmla="*/ 21179 w 42373"/>
                    <a:gd name="connsiteY2" fmla="*/ 0 h 42299"/>
                    <a:gd name="connsiteX3" fmla="*/ 0 w 42373"/>
                    <a:gd name="connsiteY3" fmla="*/ 21179 h 42299"/>
                    <a:gd name="connsiteX4" fmla="*/ 21179 w 42373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99">
                      <a:moveTo>
                        <a:pt x="21179" y="42299"/>
                      </a:moveTo>
                      <a:cubicBezTo>
                        <a:pt x="32857" y="42299"/>
                        <a:pt x="42374" y="32887"/>
                        <a:pt x="42374" y="21179"/>
                      </a:cubicBezTo>
                      <a:cubicBezTo>
                        <a:pt x="42374" y="9457"/>
                        <a:pt x="32857" y="0"/>
                        <a:pt x="21179" y="0"/>
                      </a:cubicBezTo>
                      <a:cubicBezTo>
                        <a:pt x="9479" y="0"/>
                        <a:pt x="0" y="9464"/>
                        <a:pt x="0" y="21179"/>
                      </a:cubicBezTo>
                      <a:cubicBezTo>
                        <a:pt x="0" y="32887"/>
                        <a:pt x="9479" y="42299"/>
                        <a:pt x="21179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8" name="Forma libre 207">
                  <a:extLst>
                    <a:ext uri="{FF2B5EF4-FFF2-40B4-BE49-F238E27FC236}">
                      <a16:creationId xmlns:a16="http://schemas.microsoft.com/office/drawing/2014/main" id="{ACA6C3EC-E046-0837-0BFA-2E762BCDCF87}"/>
                    </a:ext>
                  </a:extLst>
                </p:cNvPr>
                <p:cNvSpPr/>
                <p:nvPr/>
              </p:nvSpPr>
              <p:spPr>
                <a:xfrm>
                  <a:off x="5942190" y="3593527"/>
                  <a:ext cx="42358" cy="42299"/>
                </a:xfrm>
                <a:custGeom>
                  <a:avLst/>
                  <a:gdLst>
                    <a:gd name="connsiteX0" fmla="*/ 21194 w 42358"/>
                    <a:gd name="connsiteY0" fmla="*/ 42299 h 42299"/>
                    <a:gd name="connsiteX1" fmla="*/ 42359 w 42358"/>
                    <a:gd name="connsiteY1" fmla="*/ 21179 h 42299"/>
                    <a:gd name="connsiteX2" fmla="*/ 21194 w 42358"/>
                    <a:gd name="connsiteY2" fmla="*/ 0 h 42299"/>
                    <a:gd name="connsiteX3" fmla="*/ 0 w 42358"/>
                    <a:gd name="connsiteY3" fmla="*/ 21179 h 42299"/>
                    <a:gd name="connsiteX4" fmla="*/ 21194 w 42358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99">
                      <a:moveTo>
                        <a:pt x="21194" y="42299"/>
                      </a:moveTo>
                      <a:cubicBezTo>
                        <a:pt x="32895" y="42299"/>
                        <a:pt x="42359" y="32887"/>
                        <a:pt x="42359" y="21179"/>
                      </a:cubicBezTo>
                      <a:cubicBezTo>
                        <a:pt x="42359" y="9457"/>
                        <a:pt x="32895" y="0"/>
                        <a:pt x="21194" y="0"/>
                      </a:cubicBezTo>
                      <a:cubicBezTo>
                        <a:pt x="9464" y="0"/>
                        <a:pt x="0" y="9464"/>
                        <a:pt x="0" y="21179"/>
                      </a:cubicBezTo>
                      <a:cubicBezTo>
                        <a:pt x="0" y="32887"/>
                        <a:pt x="9464" y="42299"/>
                        <a:pt x="21194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09" name="Forma libre 208">
                  <a:extLst>
                    <a:ext uri="{FF2B5EF4-FFF2-40B4-BE49-F238E27FC236}">
                      <a16:creationId xmlns:a16="http://schemas.microsoft.com/office/drawing/2014/main" id="{1AA89A80-82C7-C715-6961-2F22DE4A0DD7}"/>
                    </a:ext>
                  </a:extLst>
                </p:cNvPr>
                <p:cNvSpPr/>
                <p:nvPr/>
              </p:nvSpPr>
              <p:spPr>
                <a:xfrm>
                  <a:off x="5995243" y="3593527"/>
                  <a:ext cx="42358" cy="42299"/>
                </a:xfrm>
                <a:custGeom>
                  <a:avLst/>
                  <a:gdLst>
                    <a:gd name="connsiteX0" fmla="*/ 21164 w 42358"/>
                    <a:gd name="connsiteY0" fmla="*/ 42299 h 42299"/>
                    <a:gd name="connsiteX1" fmla="*/ 42359 w 42358"/>
                    <a:gd name="connsiteY1" fmla="*/ 21179 h 42299"/>
                    <a:gd name="connsiteX2" fmla="*/ 21164 w 42358"/>
                    <a:gd name="connsiteY2" fmla="*/ 0 h 42299"/>
                    <a:gd name="connsiteX3" fmla="*/ 0 w 42358"/>
                    <a:gd name="connsiteY3" fmla="*/ 21179 h 42299"/>
                    <a:gd name="connsiteX4" fmla="*/ 21164 w 42358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99">
                      <a:moveTo>
                        <a:pt x="21164" y="42299"/>
                      </a:moveTo>
                      <a:cubicBezTo>
                        <a:pt x="32880" y="42299"/>
                        <a:pt x="42359" y="32887"/>
                        <a:pt x="42359" y="21179"/>
                      </a:cubicBezTo>
                      <a:cubicBezTo>
                        <a:pt x="42359" y="9457"/>
                        <a:pt x="32880" y="0"/>
                        <a:pt x="21164" y="0"/>
                      </a:cubicBezTo>
                      <a:cubicBezTo>
                        <a:pt x="9479" y="0"/>
                        <a:pt x="0" y="9464"/>
                        <a:pt x="0" y="21179"/>
                      </a:cubicBezTo>
                      <a:cubicBezTo>
                        <a:pt x="0" y="32887"/>
                        <a:pt x="9479" y="42299"/>
                        <a:pt x="21164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0" name="Forma libre 209">
                  <a:extLst>
                    <a:ext uri="{FF2B5EF4-FFF2-40B4-BE49-F238E27FC236}">
                      <a16:creationId xmlns:a16="http://schemas.microsoft.com/office/drawing/2014/main" id="{EE9AB37C-F025-92BD-9456-110FB2B264ED}"/>
                    </a:ext>
                  </a:extLst>
                </p:cNvPr>
                <p:cNvSpPr/>
                <p:nvPr/>
              </p:nvSpPr>
              <p:spPr>
                <a:xfrm>
                  <a:off x="6048282" y="3593527"/>
                  <a:ext cx="42389" cy="42299"/>
                </a:xfrm>
                <a:custGeom>
                  <a:avLst/>
                  <a:gdLst>
                    <a:gd name="connsiteX0" fmla="*/ 21195 w 42389"/>
                    <a:gd name="connsiteY0" fmla="*/ 42299 h 42299"/>
                    <a:gd name="connsiteX1" fmla="*/ 42389 w 42389"/>
                    <a:gd name="connsiteY1" fmla="*/ 21179 h 42299"/>
                    <a:gd name="connsiteX2" fmla="*/ 21195 w 42389"/>
                    <a:gd name="connsiteY2" fmla="*/ 0 h 42299"/>
                    <a:gd name="connsiteX3" fmla="*/ 0 w 42389"/>
                    <a:gd name="connsiteY3" fmla="*/ 21179 h 42299"/>
                    <a:gd name="connsiteX4" fmla="*/ 21195 w 42389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99">
                      <a:moveTo>
                        <a:pt x="21195" y="42299"/>
                      </a:moveTo>
                      <a:cubicBezTo>
                        <a:pt x="32895" y="42299"/>
                        <a:pt x="42389" y="32887"/>
                        <a:pt x="42389" y="21179"/>
                      </a:cubicBezTo>
                      <a:cubicBezTo>
                        <a:pt x="42389" y="9457"/>
                        <a:pt x="32887" y="0"/>
                        <a:pt x="21195" y="0"/>
                      </a:cubicBezTo>
                      <a:cubicBezTo>
                        <a:pt x="9501" y="0"/>
                        <a:pt x="0" y="9464"/>
                        <a:pt x="0" y="21179"/>
                      </a:cubicBezTo>
                      <a:cubicBezTo>
                        <a:pt x="0" y="32887"/>
                        <a:pt x="9494" y="42299"/>
                        <a:pt x="21195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1" name="Forma libre 210">
                  <a:extLst>
                    <a:ext uri="{FF2B5EF4-FFF2-40B4-BE49-F238E27FC236}">
                      <a16:creationId xmlns:a16="http://schemas.microsoft.com/office/drawing/2014/main" id="{9C46ED55-BA5E-8D4D-8353-9207524C4CB9}"/>
                    </a:ext>
                  </a:extLst>
                </p:cNvPr>
                <p:cNvSpPr/>
                <p:nvPr/>
              </p:nvSpPr>
              <p:spPr>
                <a:xfrm>
                  <a:off x="6101328" y="3593527"/>
                  <a:ext cx="42366" cy="42299"/>
                </a:xfrm>
                <a:custGeom>
                  <a:avLst/>
                  <a:gdLst>
                    <a:gd name="connsiteX0" fmla="*/ 21187 w 42366"/>
                    <a:gd name="connsiteY0" fmla="*/ 42299 h 42299"/>
                    <a:gd name="connsiteX1" fmla="*/ 42367 w 42366"/>
                    <a:gd name="connsiteY1" fmla="*/ 21179 h 42299"/>
                    <a:gd name="connsiteX2" fmla="*/ 21187 w 42366"/>
                    <a:gd name="connsiteY2" fmla="*/ 0 h 42299"/>
                    <a:gd name="connsiteX3" fmla="*/ 0 w 42366"/>
                    <a:gd name="connsiteY3" fmla="*/ 21179 h 42299"/>
                    <a:gd name="connsiteX4" fmla="*/ 21187 w 42366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299">
                      <a:moveTo>
                        <a:pt x="21187" y="42299"/>
                      </a:moveTo>
                      <a:cubicBezTo>
                        <a:pt x="32902" y="42299"/>
                        <a:pt x="42367" y="32887"/>
                        <a:pt x="42367" y="21179"/>
                      </a:cubicBezTo>
                      <a:cubicBezTo>
                        <a:pt x="42367" y="9457"/>
                        <a:pt x="32902" y="0"/>
                        <a:pt x="21187" y="0"/>
                      </a:cubicBezTo>
                      <a:cubicBezTo>
                        <a:pt x="9517" y="0"/>
                        <a:pt x="0" y="9464"/>
                        <a:pt x="0" y="21179"/>
                      </a:cubicBezTo>
                      <a:cubicBezTo>
                        <a:pt x="0" y="32887"/>
                        <a:pt x="9517" y="42299"/>
                        <a:pt x="21187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2" name="Forma libre 211">
                  <a:extLst>
                    <a:ext uri="{FF2B5EF4-FFF2-40B4-BE49-F238E27FC236}">
                      <a16:creationId xmlns:a16="http://schemas.microsoft.com/office/drawing/2014/main" id="{FA9BA0BE-1138-28B4-222E-8907BC86F2E4}"/>
                    </a:ext>
                  </a:extLst>
                </p:cNvPr>
                <p:cNvSpPr/>
                <p:nvPr/>
              </p:nvSpPr>
              <p:spPr>
                <a:xfrm>
                  <a:off x="6154412" y="3593527"/>
                  <a:ext cx="42351" cy="42299"/>
                </a:xfrm>
                <a:custGeom>
                  <a:avLst/>
                  <a:gdLst>
                    <a:gd name="connsiteX0" fmla="*/ 21180 w 42351"/>
                    <a:gd name="connsiteY0" fmla="*/ 42299 h 42299"/>
                    <a:gd name="connsiteX1" fmla="*/ 42351 w 42351"/>
                    <a:gd name="connsiteY1" fmla="*/ 21179 h 42299"/>
                    <a:gd name="connsiteX2" fmla="*/ 21180 w 42351"/>
                    <a:gd name="connsiteY2" fmla="*/ 0 h 42299"/>
                    <a:gd name="connsiteX3" fmla="*/ 0 w 42351"/>
                    <a:gd name="connsiteY3" fmla="*/ 21179 h 42299"/>
                    <a:gd name="connsiteX4" fmla="*/ 21180 w 42351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299">
                      <a:moveTo>
                        <a:pt x="21180" y="42299"/>
                      </a:moveTo>
                      <a:cubicBezTo>
                        <a:pt x="32888" y="42299"/>
                        <a:pt x="42351" y="32887"/>
                        <a:pt x="42351" y="21179"/>
                      </a:cubicBezTo>
                      <a:cubicBezTo>
                        <a:pt x="42351" y="9457"/>
                        <a:pt x="32888" y="0"/>
                        <a:pt x="21180" y="0"/>
                      </a:cubicBezTo>
                      <a:cubicBezTo>
                        <a:pt x="9457" y="0"/>
                        <a:pt x="0" y="9464"/>
                        <a:pt x="0" y="21179"/>
                      </a:cubicBezTo>
                      <a:cubicBezTo>
                        <a:pt x="0" y="32887"/>
                        <a:pt x="9464" y="42299"/>
                        <a:pt x="21180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3" name="Forma libre 212">
                  <a:extLst>
                    <a:ext uri="{FF2B5EF4-FFF2-40B4-BE49-F238E27FC236}">
                      <a16:creationId xmlns:a16="http://schemas.microsoft.com/office/drawing/2014/main" id="{01BC3962-C8BB-D5F2-717E-DF51C8721EAA}"/>
                    </a:ext>
                  </a:extLst>
                </p:cNvPr>
                <p:cNvSpPr/>
                <p:nvPr/>
              </p:nvSpPr>
              <p:spPr>
                <a:xfrm>
                  <a:off x="6207451" y="3593527"/>
                  <a:ext cx="42358" cy="42299"/>
                </a:xfrm>
                <a:custGeom>
                  <a:avLst/>
                  <a:gdLst>
                    <a:gd name="connsiteX0" fmla="*/ 21179 w 42358"/>
                    <a:gd name="connsiteY0" fmla="*/ 42299 h 42299"/>
                    <a:gd name="connsiteX1" fmla="*/ 42359 w 42358"/>
                    <a:gd name="connsiteY1" fmla="*/ 21179 h 42299"/>
                    <a:gd name="connsiteX2" fmla="*/ 21179 w 42358"/>
                    <a:gd name="connsiteY2" fmla="*/ 0 h 42299"/>
                    <a:gd name="connsiteX3" fmla="*/ 0 w 42358"/>
                    <a:gd name="connsiteY3" fmla="*/ 21179 h 42299"/>
                    <a:gd name="connsiteX4" fmla="*/ 21179 w 42358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99">
                      <a:moveTo>
                        <a:pt x="21179" y="42299"/>
                      </a:moveTo>
                      <a:cubicBezTo>
                        <a:pt x="32895" y="42299"/>
                        <a:pt x="42359" y="32887"/>
                        <a:pt x="42359" y="21179"/>
                      </a:cubicBezTo>
                      <a:cubicBezTo>
                        <a:pt x="42359" y="9457"/>
                        <a:pt x="32887" y="0"/>
                        <a:pt x="21179" y="0"/>
                      </a:cubicBezTo>
                      <a:cubicBezTo>
                        <a:pt x="9494" y="0"/>
                        <a:pt x="0" y="9464"/>
                        <a:pt x="0" y="21179"/>
                      </a:cubicBezTo>
                      <a:cubicBezTo>
                        <a:pt x="0" y="32887"/>
                        <a:pt x="9494" y="42299"/>
                        <a:pt x="21179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4" name="Forma libre 213">
                  <a:extLst>
                    <a:ext uri="{FF2B5EF4-FFF2-40B4-BE49-F238E27FC236}">
                      <a16:creationId xmlns:a16="http://schemas.microsoft.com/office/drawing/2014/main" id="{967D00F3-7A2B-6F37-63A7-69901B22BEBF}"/>
                    </a:ext>
                  </a:extLst>
                </p:cNvPr>
                <p:cNvSpPr/>
                <p:nvPr/>
              </p:nvSpPr>
              <p:spPr>
                <a:xfrm>
                  <a:off x="6260519" y="3593527"/>
                  <a:ext cx="42359" cy="42299"/>
                </a:xfrm>
                <a:custGeom>
                  <a:avLst/>
                  <a:gdLst>
                    <a:gd name="connsiteX0" fmla="*/ 21142 w 42359"/>
                    <a:gd name="connsiteY0" fmla="*/ 42299 h 42299"/>
                    <a:gd name="connsiteX1" fmla="*/ 42359 w 42359"/>
                    <a:gd name="connsiteY1" fmla="*/ 21179 h 42299"/>
                    <a:gd name="connsiteX2" fmla="*/ 21142 w 42359"/>
                    <a:gd name="connsiteY2" fmla="*/ 0 h 42299"/>
                    <a:gd name="connsiteX3" fmla="*/ 0 w 42359"/>
                    <a:gd name="connsiteY3" fmla="*/ 21179 h 42299"/>
                    <a:gd name="connsiteX4" fmla="*/ 21142 w 42359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99">
                      <a:moveTo>
                        <a:pt x="21142" y="42299"/>
                      </a:moveTo>
                      <a:cubicBezTo>
                        <a:pt x="32888" y="42299"/>
                        <a:pt x="42359" y="32887"/>
                        <a:pt x="42359" y="21179"/>
                      </a:cubicBezTo>
                      <a:cubicBezTo>
                        <a:pt x="42359" y="9457"/>
                        <a:pt x="32888" y="0"/>
                        <a:pt x="21142" y="0"/>
                      </a:cubicBezTo>
                      <a:cubicBezTo>
                        <a:pt x="9457" y="0"/>
                        <a:pt x="0" y="9464"/>
                        <a:pt x="0" y="21179"/>
                      </a:cubicBezTo>
                      <a:cubicBezTo>
                        <a:pt x="0" y="32887"/>
                        <a:pt x="9464" y="42299"/>
                        <a:pt x="21142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5" name="Forma libre 214">
                  <a:extLst>
                    <a:ext uri="{FF2B5EF4-FFF2-40B4-BE49-F238E27FC236}">
                      <a16:creationId xmlns:a16="http://schemas.microsoft.com/office/drawing/2014/main" id="{1ED571B2-17C1-D1FC-CBE4-A8FA2C23CBB8}"/>
                    </a:ext>
                  </a:extLst>
                </p:cNvPr>
                <p:cNvSpPr/>
                <p:nvPr/>
              </p:nvSpPr>
              <p:spPr>
                <a:xfrm>
                  <a:off x="6313528" y="3593527"/>
                  <a:ext cx="42388" cy="42299"/>
                </a:xfrm>
                <a:custGeom>
                  <a:avLst/>
                  <a:gdLst>
                    <a:gd name="connsiteX0" fmla="*/ 21209 w 42388"/>
                    <a:gd name="connsiteY0" fmla="*/ 42299 h 42299"/>
                    <a:gd name="connsiteX1" fmla="*/ 42389 w 42388"/>
                    <a:gd name="connsiteY1" fmla="*/ 21179 h 42299"/>
                    <a:gd name="connsiteX2" fmla="*/ 21209 w 42388"/>
                    <a:gd name="connsiteY2" fmla="*/ 0 h 42299"/>
                    <a:gd name="connsiteX3" fmla="*/ 0 w 42388"/>
                    <a:gd name="connsiteY3" fmla="*/ 21179 h 42299"/>
                    <a:gd name="connsiteX4" fmla="*/ 21209 w 42388"/>
                    <a:gd name="connsiteY4" fmla="*/ 42299 h 422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299">
                      <a:moveTo>
                        <a:pt x="21209" y="42299"/>
                      </a:moveTo>
                      <a:cubicBezTo>
                        <a:pt x="32895" y="42299"/>
                        <a:pt x="42389" y="32887"/>
                        <a:pt x="42389" y="21179"/>
                      </a:cubicBezTo>
                      <a:cubicBezTo>
                        <a:pt x="42389" y="9457"/>
                        <a:pt x="32887" y="0"/>
                        <a:pt x="21209" y="0"/>
                      </a:cubicBezTo>
                      <a:cubicBezTo>
                        <a:pt x="9494" y="0"/>
                        <a:pt x="0" y="9464"/>
                        <a:pt x="0" y="21179"/>
                      </a:cubicBezTo>
                      <a:cubicBezTo>
                        <a:pt x="-8" y="32887"/>
                        <a:pt x="9494" y="42299"/>
                        <a:pt x="21209" y="4229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6" name="Forma libre 215">
                  <a:extLst>
                    <a:ext uri="{FF2B5EF4-FFF2-40B4-BE49-F238E27FC236}">
                      <a16:creationId xmlns:a16="http://schemas.microsoft.com/office/drawing/2014/main" id="{6586AF63-2634-F726-376C-0CB3DC2FB652}"/>
                    </a:ext>
                  </a:extLst>
                </p:cNvPr>
                <p:cNvSpPr/>
                <p:nvPr/>
              </p:nvSpPr>
              <p:spPr>
                <a:xfrm>
                  <a:off x="5783043" y="3646558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57 h 42373"/>
                    <a:gd name="connsiteX2" fmla="*/ 21179 w 42343"/>
                    <a:gd name="connsiteY2" fmla="*/ 0 h 42373"/>
                    <a:gd name="connsiteX3" fmla="*/ 0 w 42343"/>
                    <a:gd name="connsiteY3" fmla="*/ 2115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7"/>
                        <a:pt x="42344" y="21157"/>
                      </a:cubicBezTo>
                      <a:cubicBezTo>
                        <a:pt x="42344" y="9479"/>
                        <a:pt x="32865" y="0"/>
                        <a:pt x="21179" y="0"/>
                      </a:cubicBezTo>
                      <a:cubicBezTo>
                        <a:pt x="9479" y="0"/>
                        <a:pt x="0" y="9487"/>
                        <a:pt x="0" y="21157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7" name="Forma libre 216">
                  <a:extLst>
                    <a:ext uri="{FF2B5EF4-FFF2-40B4-BE49-F238E27FC236}">
                      <a16:creationId xmlns:a16="http://schemas.microsoft.com/office/drawing/2014/main" id="{E6798A53-1F14-7595-D1F9-E0AF910F3DA7}"/>
                    </a:ext>
                  </a:extLst>
                </p:cNvPr>
                <p:cNvSpPr/>
                <p:nvPr/>
              </p:nvSpPr>
              <p:spPr>
                <a:xfrm>
                  <a:off x="5836082" y="3646558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7"/>
                        <a:pt x="42374" y="21157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87"/>
                        <a:pt x="0" y="21157"/>
                      </a:cubicBezTo>
                      <a:cubicBezTo>
                        <a:pt x="0" y="32887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8" name="Forma libre 217">
                  <a:extLst>
                    <a:ext uri="{FF2B5EF4-FFF2-40B4-BE49-F238E27FC236}">
                      <a16:creationId xmlns:a16="http://schemas.microsoft.com/office/drawing/2014/main" id="{A9FB692D-1C79-314B-3BCA-8AC5EE15AE2B}"/>
                    </a:ext>
                  </a:extLst>
                </p:cNvPr>
                <p:cNvSpPr/>
                <p:nvPr/>
              </p:nvSpPr>
              <p:spPr>
                <a:xfrm>
                  <a:off x="5889151" y="3646558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57 h 42373"/>
                    <a:gd name="connsiteX2" fmla="*/ 21179 w 42373"/>
                    <a:gd name="connsiteY2" fmla="*/ 0 h 42373"/>
                    <a:gd name="connsiteX3" fmla="*/ 0 w 42373"/>
                    <a:gd name="connsiteY3" fmla="*/ 2115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7"/>
                        <a:pt x="42374" y="21157"/>
                      </a:cubicBezTo>
                      <a:cubicBezTo>
                        <a:pt x="42374" y="9479"/>
                        <a:pt x="32857" y="0"/>
                        <a:pt x="21179" y="0"/>
                      </a:cubicBezTo>
                      <a:cubicBezTo>
                        <a:pt x="9479" y="0"/>
                        <a:pt x="0" y="9487"/>
                        <a:pt x="0" y="21157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19" name="Forma libre 218">
                  <a:extLst>
                    <a:ext uri="{FF2B5EF4-FFF2-40B4-BE49-F238E27FC236}">
                      <a16:creationId xmlns:a16="http://schemas.microsoft.com/office/drawing/2014/main" id="{E3B737AA-F4A1-81E1-8D66-D7C191FF542D}"/>
                    </a:ext>
                  </a:extLst>
                </p:cNvPr>
                <p:cNvSpPr/>
                <p:nvPr/>
              </p:nvSpPr>
              <p:spPr>
                <a:xfrm>
                  <a:off x="5942190" y="3646558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57 h 42373"/>
                    <a:gd name="connsiteX2" fmla="*/ 21194 w 42358"/>
                    <a:gd name="connsiteY2" fmla="*/ 0 h 42373"/>
                    <a:gd name="connsiteX3" fmla="*/ 0 w 42358"/>
                    <a:gd name="connsiteY3" fmla="*/ 2115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479"/>
                        <a:pt x="32895" y="0"/>
                        <a:pt x="21194" y="0"/>
                      </a:cubicBezTo>
                      <a:cubicBezTo>
                        <a:pt x="9464" y="0"/>
                        <a:pt x="0" y="9487"/>
                        <a:pt x="0" y="21157"/>
                      </a:cubicBezTo>
                      <a:cubicBezTo>
                        <a:pt x="0" y="32887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0" name="Forma libre 219">
                  <a:extLst>
                    <a:ext uri="{FF2B5EF4-FFF2-40B4-BE49-F238E27FC236}">
                      <a16:creationId xmlns:a16="http://schemas.microsoft.com/office/drawing/2014/main" id="{75F11303-9C14-7904-A3A5-E3DD401658B3}"/>
                    </a:ext>
                  </a:extLst>
                </p:cNvPr>
                <p:cNvSpPr/>
                <p:nvPr/>
              </p:nvSpPr>
              <p:spPr>
                <a:xfrm>
                  <a:off x="5995243" y="3646558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57 h 42373"/>
                    <a:gd name="connsiteX2" fmla="*/ 21164 w 42358"/>
                    <a:gd name="connsiteY2" fmla="*/ 0 h 42373"/>
                    <a:gd name="connsiteX3" fmla="*/ 0 w 42358"/>
                    <a:gd name="connsiteY3" fmla="*/ 2115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7"/>
                        <a:pt x="42359" y="21157"/>
                      </a:cubicBezTo>
                      <a:cubicBezTo>
                        <a:pt x="42359" y="9479"/>
                        <a:pt x="32880" y="0"/>
                        <a:pt x="21164" y="0"/>
                      </a:cubicBezTo>
                      <a:cubicBezTo>
                        <a:pt x="9479" y="0"/>
                        <a:pt x="0" y="9487"/>
                        <a:pt x="0" y="21157"/>
                      </a:cubicBezTo>
                      <a:cubicBezTo>
                        <a:pt x="0" y="32887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1" name="Forma libre 220">
                  <a:extLst>
                    <a:ext uri="{FF2B5EF4-FFF2-40B4-BE49-F238E27FC236}">
                      <a16:creationId xmlns:a16="http://schemas.microsoft.com/office/drawing/2014/main" id="{0493B585-999C-8534-5F0E-43D65519678B}"/>
                    </a:ext>
                  </a:extLst>
                </p:cNvPr>
                <p:cNvSpPr/>
                <p:nvPr/>
              </p:nvSpPr>
              <p:spPr>
                <a:xfrm>
                  <a:off x="6048282" y="3646558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57 h 42373"/>
                    <a:gd name="connsiteX2" fmla="*/ 21195 w 42389"/>
                    <a:gd name="connsiteY2" fmla="*/ 0 h 42373"/>
                    <a:gd name="connsiteX3" fmla="*/ 0 w 42389"/>
                    <a:gd name="connsiteY3" fmla="*/ 2115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479"/>
                        <a:pt x="32887" y="0"/>
                        <a:pt x="21195" y="0"/>
                      </a:cubicBezTo>
                      <a:cubicBezTo>
                        <a:pt x="9501" y="0"/>
                        <a:pt x="0" y="9487"/>
                        <a:pt x="0" y="21157"/>
                      </a:cubicBezTo>
                      <a:cubicBezTo>
                        <a:pt x="0" y="32887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2" name="Forma libre 221">
                  <a:extLst>
                    <a:ext uri="{FF2B5EF4-FFF2-40B4-BE49-F238E27FC236}">
                      <a16:creationId xmlns:a16="http://schemas.microsoft.com/office/drawing/2014/main" id="{DFC35E0D-C7F0-7377-BF48-E8F6EAFB80D8}"/>
                    </a:ext>
                  </a:extLst>
                </p:cNvPr>
                <p:cNvSpPr/>
                <p:nvPr/>
              </p:nvSpPr>
              <p:spPr>
                <a:xfrm>
                  <a:off x="6101328" y="3646558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57 h 42373"/>
                    <a:gd name="connsiteX2" fmla="*/ 21187 w 42366"/>
                    <a:gd name="connsiteY2" fmla="*/ 0 h 42373"/>
                    <a:gd name="connsiteX3" fmla="*/ 0 w 42366"/>
                    <a:gd name="connsiteY3" fmla="*/ 2115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7"/>
                        <a:pt x="42367" y="21157"/>
                      </a:cubicBezTo>
                      <a:cubicBezTo>
                        <a:pt x="42367" y="9479"/>
                        <a:pt x="32902" y="0"/>
                        <a:pt x="21187" y="0"/>
                      </a:cubicBezTo>
                      <a:cubicBezTo>
                        <a:pt x="9517" y="0"/>
                        <a:pt x="0" y="9487"/>
                        <a:pt x="0" y="21157"/>
                      </a:cubicBezTo>
                      <a:cubicBezTo>
                        <a:pt x="0" y="32887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3" name="Forma libre 222">
                  <a:extLst>
                    <a:ext uri="{FF2B5EF4-FFF2-40B4-BE49-F238E27FC236}">
                      <a16:creationId xmlns:a16="http://schemas.microsoft.com/office/drawing/2014/main" id="{6E5B1553-9321-2272-9BE0-DB19BD26D72B}"/>
                    </a:ext>
                  </a:extLst>
                </p:cNvPr>
                <p:cNvSpPr/>
                <p:nvPr/>
              </p:nvSpPr>
              <p:spPr>
                <a:xfrm>
                  <a:off x="6154412" y="3646558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57 h 42373"/>
                    <a:gd name="connsiteX2" fmla="*/ 21180 w 42351"/>
                    <a:gd name="connsiteY2" fmla="*/ 0 h 42373"/>
                    <a:gd name="connsiteX3" fmla="*/ 0 w 42351"/>
                    <a:gd name="connsiteY3" fmla="*/ 2115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7"/>
                        <a:pt x="42351" y="21157"/>
                      </a:cubicBezTo>
                      <a:cubicBezTo>
                        <a:pt x="42351" y="9479"/>
                        <a:pt x="32888" y="0"/>
                        <a:pt x="21180" y="0"/>
                      </a:cubicBezTo>
                      <a:cubicBezTo>
                        <a:pt x="9457" y="0"/>
                        <a:pt x="0" y="9487"/>
                        <a:pt x="0" y="21157"/>
                      </a:cubicBezTo>
                      <a:cubicBezTo>
                        <a:pt x="0" y="32887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4" name="Forma libre 223">
                  <a:extLst>
                    <a:ext uri="{FF2B5EF4-FFF2-40B4-BE49-F238E27FC236}">
                      <a16:creationId xmlns:a16="http://schemas.microsoft.com/office/drawing/2014/main" id="{0841D36A-1BDC-06CB-541F-716438515569}"/>
                    </a:ext>
                  </a:extLst>
                </p:cNvPr>
                <p:cNvSpPr/>
                <p:nvPr/>
              </p:nvSpPr>
              <p:spPr>
                <a:xfrm>
                  <a:off x="6207451" y="3646558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57 h 42373"/>
                    <a:gd name="connsiteX2" fmla="*/ 21179 w 42358"/>
                    <a:gd name="connsiteY2" fmla="*/ 0 h 42373"/>
                    <a:gd name="connsiteX3" fmla="*/ 0 w 42358"/>
                    <a:gd name="connsiteY3" fmla="*/ 2115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5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87"/>
                        <a:pt x="0" y="21157"/>
                      </a:cubicBezTo>
                      <a:cubicBezTo>
                        <a:pt x="0" y="3288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5" name="Forma libre 224">
                  <a:extLst>
                    <a:ext uri="{FF2B5EF4-FFF2-40B4-BE49-F238E27FC236}">
                      <a16:creationId xmlns:a16="http://schemas.microsoft.com/office/drawing/2014/main" id="{219C9577-6C36-D7B2-75D5-473B3F02E7BA}"/>
                    </a:ext>
                  </a:extLst>
                </p:cNvPr>
                <p:cNvSpPr/>
                <p:nvPr/>
              </p:nvSpPr>
              <p:spPr>
                <a:xfrm>
                  <a:off x="6260519" y="3646558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57 h 42373"/>
                    <a:gd name="connsiteX2" fmla="*/ 21142 w 42359"/>
                    <a:gd name="connsiteY2" fmla="*/ 0 h 42373"/>
                    <a:gd name="connsiteX3" fmla="*/ 0 w 42359"/>
                    <a:gd name="connsiteY3" fmla="*/ 2115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7"/>
                        <a:pt x="42359" y="21157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87"/>
                        <a:pt x="0" y="21157"/>
                      </a:cubicBezTo>
                      <a:cubicBezTo>
                        <a:pt x="0" y="32887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6" name="Forma libre 225">
                  <a:extLst>
                    <a:ext uri="{FF2B5EF4-FFF2-40B4-BE49-F238E27FC236}">
                      <a16:creationId xmlns:a16="http://schemas.microsoft.com/office/drawing/2014/main" id="{7D981EC4-ECF4-196C-1BBD-EC2FFBA62DE6}"/>
                    </a:ext>
                  </a:extLst>
                </p:cNvPr>
                <p:cNvSpPr/>
                <p:nvPr/>
              </p:nvSpPr>
              <p:spPr>
                <a:xfrm>
                  <a:off x="6313528" y="3646558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57 h 42373"/>
                    <a:gd name="connsiteX2" fmla="*/ 21209 w 42388"/>
                    <a:gd name="connsiteY2" fmla="*/ 0 h 42373"/>
                    <a:gd name="connsiteX3" fmla="*/ 0 w 42388"/>
                    <a:gd name="connsiteY3" fmla="*/ 2115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7"/>
                        <a:pt x="42389" y="21157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87"/>
                        <a:pt x="0" y="21157"/>
                      </a:cubicBezTo>
                      <a:cubicBezTo>
                        <a:pt x="-8" y="3288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7" name="Forma libre 226">
                  <a:extLst>
                    <a:ext uri="{FF2B5EF4-FFF2-40B4-BE49-F238E27FC236}">
                      <a16:creationId xmlns:a16="http://schemas.microsoft.com/office/drawing/2014/main" id="{46BAE7BB-6B8C-ADB2-2E3B-FE99916D31B1}"/>
                    </a:ext>
                  </a:extLst>
                </p:cNvPr>
                <p:cNvSpPr/>
                <p:nvPr/>
              </p:nvSpPr>
              <p:spPr>
                <a:xfrm>
                  <a:off x="5783043" y="3699574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17 h 42373"/>
                    <a:gd name="connsiteX2" fmla="*/ 21179 w 42343"/>
                    <a:gd name="connsiteY2" fmla="*/ 0 h 42373"/>
                    <a:gd name="connsiteX3" fmla="*/ 0 w 42343"/>
                    <a:gd name="connsiteY3" fmla="*/ 2121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217"/>
                      </a:cubicBezTo>
                      <a:cubicBezTo>
                        <a:pt x="42344" y="9501"/>
                        <a:pt x="32865" y="0"/>
                        <a:pt x="21179" y="0"/>
                      </a:cubicBezTo>
                      <a:cubicBezTo>
                        <a:pt x="9479" y="0"/>
                        <a:pt x="0" y="9501"/>
                        <a:pt x="0" y="21217"/>
                      </a:cubicBezTo>
                      <a:cubicBezTo>
                        <a:pt x="0" y="3293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8" name="Forma libre 227">
                  <a:extLst>
                    <a:ext uri="{FF2B5EF4-FFF2-40B4-BE49-F238E27FC236}">
                      <a16:creationId xmlns:a16="http://schemas.microsoft.com/office/drawing/2014/main" id="{80C46709-05FD-1F41-DFCC-FBE4CD956577}"/>
                    </a:ext>
                  </a:extLst>
                </p:cNvPr>
                <p:cNvSpPr/>
                <p:nvPr/>
              </p:nvSpPr>
              <p:spPr>
                <a:xfrm>
                  <a:off x="5836082" y="3699574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17 h 42373"/>
                    <a:gd name="connsiteX2" fmla="*/ 21194 w 42373"/>
                    <a:gd name="connsiteY2" fmla="*/ 0 h 42373"/>
                    <a:gd name="connsiteX3" fmla="*/ 0 w 42373"/>
                    <a:gd name="connsiteY3" fmla="*/ 2121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217"/>
                      </a:cubicBezTo>
                      <a:cubicBezTo>
                        <a:pt x="42374" y="9501"/>
                        <a:pt x="32895" y="0"/>
                        <a:pt x="21194" y="0"/>
                      </a:cubicBezTo>
                      <a:cubicBezTo>
                        <a:pt x="9479" y="0"/>
                        <a:pt x="0" y="9501"/>
                        <a:pt x="0" y="21217"/>
                      </a:cubicBezTo>
                      <a:cubicBezTo>
                        <a:pt x="0" y="3293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29" name="Forma libre 228">
                  <a:extLst>
                    <a:ext uri="{FF2B5EF4-FFF2-40B4-BE49-F238E27FC236}">
                      <a16:creationId xmlns:a16="http://schemas.microsoft.com/office/drawing/2014/main" id="{518D3BAD-F055-E058-A587-E9388F5EB850}"/>
                    </a:ext>
                  </a:extLst>
                </p:cNvPr>
                <p:cNvSpPr/>
                <p:nvPr/>
              </p:nvSpPr>
              <p:spPr>
                <a:xfrm>
                  <a:off x="5889151" y="3699574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17 h 42373"/>
                    <a:gd name="connsiteX2" fmla="*/ 21179 w 42373"/>
                    <a:gd name="connsiteY2" fmla="*/ 0 h 42373"/>
                    <a:gd name="connsiteX3" fmla="*/ 0 w 42373"/>
                    <a:gd name="connsiteY3" fmla="*/ 2121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25"/>
                        <a:pt x="42374" y="21217"/>
                      </a:cubicBezTo>
                      <a:cubicBezTo>
                        <a:pt x="42374" y="9501"/>
                        <a:pt x="32857" y="0"/>
                        <a:pt x="21179" y="0"/>
                      </a:cubicBezTo>
                      <a:cubicBezTo>
                        <a:pt x="9479" y="0"/>
                        <a:pt x="0" y="9501"/>
                        <a:pt x="0" y="21217"/>
                      </a:cubicBezTo>
                      <a:cubicBezTo>
                        <a:pt x="0" y="3293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0" name="Forma libre 229">
                  <a:extLst>
                    <a:ext uri="{FF2B5EF4-FFF2-40B4-BE49-F238E27FC236}">
                      <a16:creationId xmlns:a16="http://schemas.microsoft.com/office/drawing/2014/main" id="{8F0910E1-33E6-7795-D02A-E340D9B320EF}"/>
                    </a:ext>
                  </a:extLst>
                </p:cNvPr>
                <p:cNvSpPr/>
                <p:nvPr/>
              </p:nvSpPr>
              <p:spPr>
                <a:xfrm>
                  <a:off x="5942190" y="3699574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17 h 42373"/>
                    <a:gd name="connsiteX2" fmla="*/ 21194 w 42358"/>
                    <a:gd name="connsiteY2" fmla="*/ 0 h 42373"/>
                    <a:gd name="connsiteX3" fmla="*/ 0 w 42358"/>
                    <a:gd name="connsiteY3" fmla="*/ 2121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25"/>
                        <a:pt x="42359" y="21217"/>
                      </a:cubicBezTo>
                      <a:cubicBezTo>
                        <a:pt x="42359" y="9501"/>
                        <a:pt x="32895" y="0"/>
                        <a:pt x="21194" y="0"/>
                      </a:cubicBezTo>
                      <a:cubicBezTo>
                        <a:pt x="9464" y="0"/>
                        <a:pt x="0" y="9501"/>
                        <a:pt x="0" y="21217"/>
                      </a:cubicBezTo>
                      <a:cubicBezTo>
                        <a:pt x="0" y="3293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1" name="Forma libre 230">
                  <a:extLst>
                    <a:ext uri="{FF2B5EF4-FFF2-40B4-BE49-F238E27FC236}">
                      <a16:creationId xmlns:a16="http://schemas.microsoft.com/office/drawing/2014/main" id="{75981CB4-1E8A-17CC-65AB-A716F47F0C46}"/>
                    </a:ext>
                  </a:extLst>
                </p:cNvPr>
                <p:cNvSpPr/>
                <p:nvPr/>
              </p:nvSpPr>
              <p:spPr>
                <a:xfrm>
                  <a:off x="5995243" y="3699574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17 h 42373"/>
                    <a:gd name="connsiteX2" fmla="*/ 21164 w 42358"/>
                    <a:gd name="connsiteY2" fmla="*/ 0 h 42373"/>
                    <a:gd name="connsiteX3" fmla="*/ 0 w 42358"/>
                    <a:gd name="connsiteY3" fmla="*/ 2121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25"/>
                        <a:pt x="42359" y="21217"/>
                      </a:cubicBezTo>
                      <a:cubicBezTo>
                        <a:pt x="42359" y="9501"/>
                        <a:pt x="32880" y="0"/>
                        <a:pt x="21164" y="0"/>
                      </a:cubicBezTo>
                      <a:cubicBezTo>
                        <a:pt x="9479" y="0"/>
                        <a:pt x="0" y="9501"/>
                        <a:pt x="0" y="21217"/>
                      </a:cubicBezTo>
                      <a:cubicBezTo>
                        <a:pt x="0" y="3293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2" name="Forma libre 231">
                  <a:extLst>
                    <a:ext uri="{FF2B5EF4-FFF2-40B4-BE49-F238E27FC236}">
                      <a16:creationId xmlns:a16="http://schemas.microsoft.com/office/drawing/2014/main" id="{757D07C3-19E1-AE1A-D1F5-0BFBB938B37C}"/>
                    </a:ext>
                  </a:extLst>
                </p:cNvPr>
                <p:cNvSpPr/>
                <p:nvPr/>
              </p:nvSpPr>
              <p:spPr>
                <a:xfrm>
                  <a:off x="6048282" y="3699574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17 h 42373"/>
                    <a:gd name="connsiteX2" fmla="*/ 21195 w 42389"/>
                    <a:gd name="connsiteY2" fmla="*/ 0 h 42373"/>
                    <a:gd name="connsiteX3" fmla="*/ 0 w 42389"/>
                    <a:gd name="connsiteY3" fmla="*/ 2121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25"/>
                        <a:pt x="42389" y="21217"/>
                      </a:cubicBezTo>
                      <a:cubicBezTo>
                        <a:pt x="42389" y="9501"/>
                        <a:pt x="32887" y="0"/>
                        <a:pt x="21195" y="0"/>
                      </a:cubicBezTo>
                      <a:cubicBezTo>
                        <a:pt x="9501" y="0"/>
                        <a:pt x="0" y="9501"/>
                        <a:pt x="0" y="21217"/>
                      </a:cubicBezTo>
                      <a:cubicBezTo>
                        <a:pt x="0" y="3293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3" name="Forma libre 232">
                  <a:extLst>
                    <a:ext uri="{FF2B5EF4-FFF2-40B4-BE49-F238E27FC236}">
                      <a16:creationId xmlns:a16="http://schemas.microsoft.com/office/drawing/2014/main" id="{545FB67A-50C6-AEAB-9FEC-F5DC4AAAF317}"/>
                    </a:ext>
                  </a:extLst>
                </p:cNvPr>
                <p:cNvSpPr/>
                <p:nvPr/>
              </p:nvSpPr>
              <p:spPr>
                <a:xfrm>
                  <a:off x="6101328" y="3699574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17 h 42373"/>
                    <a:gd name="connsiteX2" fmla="*/ 21187 w 42366"/>
                    <a:gd name="connsiteY2" fmla="*/ 0 h 42373"/>
                    <a:gd name="connsiteX3" fmla="*/ 0 w 42366"/>
                    <a:gd name="connsiteY3" fmla="*/ 2121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25"/>
                        <a:pt x="42367" y="21217"/>
                      </a:cubicBezTo>
                      <a:cubicBezTo>
                        <a:pt x="42367" y="9501"/>
                        <a:pt x="32902" y="0"/>
                        <a:pt x="21187" y="0"/>
                      </a:cubicBezTo>
                      <a:cubicBezTo>
                        <a:pt x="9517" y="0"/>
                        <a:pt x="0" y="9501"/>
                        <a:pt x="0" y="21217"/>
                      </a:cubicBezTo>
                      <a:cubicBezTo>
                        <a:pt x="0" y="3293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4" name="Forma libre 233">
                  <a:extLst>
                    <a:ext uri="{FF2B5EF4-FFF2-40B4-BE49-F238E27FC236}">
                      <a16:creationId xmlns:a16="http://schemas.microsoft.com/office/drawing/2014/main" id="{BDAD3127-75E5-BFFF-AAFA-076CF5EA59A6}"/>
                    </a:ext>
                  </a:extLst>
                </p:cNvPr>
                <p:cNvSpPr/>
                <p:nvPr/>
              </p:nvSpPr>
              <p:spPr>
                <a:xfrm>
                  <a:off x="6154412" y="3699574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17 h 42373"/>
                    <a:gd name="connsiteX2" fmla="*/ 21180 w 42351"/>
                    <a:gd name="connsiteY2" fmla="*/ 0 h 42373"/>
                    <a:gd name="connsiteX3" fmla="*/ 0 w 42351"/>
                    <a:gd name="connsiteY3" fmla="*/ 2121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25"/>
                        <a:pt x="42351" y="21217"/>
                      </a:cubicBezTo>
                      <a:cubicBezTo>
                        <a:pt x="42351" y="9501"/>
                        <a:pt x="32888" y="0"/>
                        <a:pt x="21180" y="0"/>
                      </a:cubicBezTo>
                      <a:cubicBezTo>
                        <a:pt x="9457" y="0"/>
                        <a:pt x="0" y="9501"/>
                        <a:pt x="0" y="21217"/>
                      </a:cubicBezTo>
                      <a:cubicBezTo>
                        <a:pt x="0" y="3293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5" name="Forma libre 234">
                  <a:extLst>
                    <a:ext uri="{FF2B5EF4-FFF2-40B4-BE49-F238E27FC236}">
                      <a16:creationId xmlns:a16="http://schemas.microsoft.com/office/drawing/2014/main" id="{6C65B958-C2BF-C758-AA5F-071B82B4B8FC}"/>
                    </a:ext>
                  </a:extLst>
                </p:cNvPr>
                <p:cNvSpPr/>
                <p:nvPr/>
              </p:nvSpPr>
              <p:spPr>
                <a:xfrm>
                  <a:off x="6207451" y="3699574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17 h 42373"/>
                    <a:gd name="connsiteX2" fmla="*/ 21179 w 42358"/>
                    <a:gd name="connsiteY2" fmla="*/ 0 h 42373"/>
                    <a:gd name="connsiteX3" fmla="*/ 0 w 42358"/>
                    <a:gd name="connsiteY3" fmla="*/ 2121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217"/>
                      </a:cubicBezTo>
                      <a:cubicBezTo>
                        <a:pt x="42359" y="9501"/>
                        <a:pt x="32887" y="0"/>
                        <a:pt x="21179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0" y="3293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6" name="Forma libre 235">
                  <a:extLst>
                    <a:ext uri="{FF2B5EF4-FFF2-40B4-BE49-F238E27FC236}">
                      <a16:creationId xmlns:a16="http://schemas.microsoft.com/office/drawing/2014/main" id="{A2C1022A-485F-F2AF-485F-4F7CBC71F7E2}"/>
                    </a:ext>
                  </a:extLst>
                </p:cNvPr>
                <p:cNvSpPr/>
                <p:nvPr/>
              </p:nvSpPr>
              <p:spPr>
                <a:xfrm>
                  <a:off x="6260519" y="3699574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217 h 42373"/>
                    <a:gd name="connsiteX2" fmla="*/ 21142 w 42359"/>
                    <a:gd name="connsiteY2" fmla="*/ 0 h 42373"/>
                    <a:gd name="connsiteX3" fmla="*/ 0 w 42359"/>
                    <a:gd name="connsiteY3" fmla="*/ 2121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25"/>
                        <a:pt x="42359" y="21217"/>
                      </a:cubicBezTo>
                      <a:cubicBezTo>
                        <a:pt x="42359" y="9501"/>
                        <a:pt x="32888" y="0"/>
                        <a:pt x="21142" y="0"/>
                      </a:cubicBezTo>
                      <a:cubicBezTo>
                        <a:pt x="9457" y="0"/>
                        <a:pt x="0" y="9501"/>
                        <a:pt x="0" y="21217"/>
                      </a:cubicBezTo>
                      <a:cubicBezTo>
                        <a:pt x="0" y="3293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7" name="Forma libre 236">
                  <a:extLst>
                    <a:ext uri="{FF2B5EF4-FFF2-40B4-BE49-F238E27FC236}">
                      <a16:creationId xmlns:a16="http://schemas.microsoft.com/office/drawing/2014/main" id="{7D22A26E-FE3B-33BC-BAC2-0246A576C0D4}"/>
                    </a:ext>
                  </a:extLst>
                </p:cNvPr>
                <p:cNvSpPr/>
                <p:nvPr/>
              </p:nvSpPr>
              <p:spPr>
                <a:xfrm>
                  <a:off x="6313528" y="3699574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217 h 42373"/>
                    <a:gd name="connsiteX2" fmla="*/ 21209 w 42388"/>
                    <a:gd name="connsiteY2" fmla="*/ 0 h 42373"/>
                    <a:gd name="connsiteX3" fmla="*/ 0 w 42388"/>
                    <a:gd name="connsiteY3" fmla="*/ 2121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217"/>
                      </a:cubicBezTo>
                      <a:cubicBezTo>
                        <a:pt x="42389" y="9501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217"/>
                      </a:cubicBezTo>
                      <a:cubicBezTo>
                        <a:pt x="-8" y="3293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8" name="Forma libre 237">
                  <a:extLst>
                    <a:ext uri="{FF2B5EF4-FFF2-40B4-BE49-F238E27FC236}">
                      <a16:creationId xmlns:a16="http://schemas.microsoft.com/office/drawing/2014/main" id="{698DB2DD-9070-CFD0-A1A1-E196B45D1C96}"/>
                    </a:ext>
                  </a:extLst>
                </p:cNvPr>
                <p:cNvSpPr/>
                <p:nvPr/>
              </p:nvSpPr>
              <p:spPr>
                <a:xfrm>
                  <a:off x="5783043" y="375268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27 h 42373"/>
                    <a:gd name="connsiteX2" fmla="*/ 21179 w 42343"/>
                    <a:gd name="connsiteY2" fmla="*/ 0 h 42373"/>
                    <a:gd name="connsiteX3" fmla="*/ 0 w 42343"/>
                    <a:gd name="connsiteY3" fmla="*/ 2112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50"/>
                        <a:pt x="42344" y="21127"/>
                      </a:cubicBezTo>
                      <a:cubicBezTo>
                        <a:pt x="42344" y="9404"/>
                        <a:pt x="32865" y="0"/>
                        <a:pt x="21179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39" name="Forma libre 238">
                  <a:extLst>
                    <a:ext uri="{FF2B5EF4-FFF2-40B4-BE49-F238E27FC236}">
                      <a16:creationId xmlns:a16="http://schemas.microsoft.com/office/drawing/2014/main" id="{3F99D717-6867-5E52-9784-528456ABA630}"/>
                    </a:ext>
                  </a:extLst>
                </p:cNvPr>
                <p:cNvSpPr/>
                <p:nvPr/>
              </p:nvSpPr>
              <p:spPr>
                <a:xfrm>
                  <a:off x="5836082" y="375268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27 h 42373"/>
                    <a:gd name="connsiteX2" fmla="*/ 21194 w 42373"/>
                    <a:gd name="connsiteY2" fmla="*/ 0 h 42373"/>
                    <a:gd name="connsiteX3" fmla="*/ 0 w 42373"/>
                    <a:gd name="connsiteY3" fmla="*/ 2112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50"/>
                        <a:pt x="42374" y="21127"/>
                      </a:cubicBezTo>
                      <a:cubicBezTo>
                        <a:pt x="42374" y="9404"/>
                        <a:pt x="32895" y="0"/>
                        <a:pt x="21194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0" name="Forma libre 239">
                  <a:extLst>
                    <a:ext uri="{FF2B5EF4-FFF2-40B4-BE49-F238E27FC236}">
                      <a16:creationId xmlns:a16="http://schemas.microsoft.com/office/drawing/2014/main" id="{0D3FF281-7EE0-3EFC-E0FD-7AF6C7F1629F}"/>
                    </a:ext>
                  </a:extLst>
                </p:cNvPr>
                <p:cNvSpPr/>
                <p:nvPr/>
              </p:nvSpPr>
              <p:spPr>
                <a:xfrm>
                  <a:off x="5889151" y="375268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27 h 42373"/>
                    <a:gd name="connsiteX2" fmla="*/ 21179 w 42373"/>
                    <a:gd name="connsiteY2" fmla="*/ 0 h 42373"/>
                    <a:gd name="connsiteX3" fmla="*/ 0 w 42373"/>
                    <a:gd name="connsiteY3" fmla="*/ 2112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50"/>
                        <a:pt x="42374" y="21127"/>
                      </a:cubicBezTo>
                      <a:cubicBezTo>
                        <a:pt x="42374" y="9404"/>
                        <a:pt x="32857" y="0"/>
                        <a:pt x="21179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1" name="Forma libre 240">
                  <a:extLst>
                    <a:ext uri="{FF2B5EF4-FFF2-40B4-BE49-F238E27FC236}">
                      <a16:creationId xmlns:a16="http://schemas.microsoft.com/office/drawing/2014/main" id="{20D8F254-B15B-286E-BE3A-7DBA76694574}"/>
                    </a:ext>
                  </a:extLst>
                </p:cNvPr>
                <p:cNvSpPr/>
                <p:nvPr/>
              </p:nvSpPr>
              <p:spPr>
                <a:xfrm>
                  <a:off x="5942190" y="375268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27 h 42373"/>
                    <a:gd name="connsiteX2" fmla="*/ 21194 w 42358"/>
                    <a:gd name="connsiteY2" fmla="*/ 0 h 42373"/>
                    <a:gd name="connsiteX3" fmla="*/ 0 w 42358"/>
                    <a:gd name="connsiteY3" fmla="*/ 2112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50"/>
                        <a:pt x="42359" y="21127"/>
                      </a:cubicBezTo>
                      <a:cubicBezTo>
                        <a:pt x="42359" y="9404"/>
                        <a:pt x="32895" y="0"/>
                        <a:pt x="21194" y="0"/>
                      </a:cubicBezTo>
                      <a:cubicBezTo>
                        <a:pt x="9464" y="0"/>
                        <a:pt x="0" y="9411"/>
                        <a:pt x="0" y="21127"/>
                      </a:cubicBezTo>
                      <a:cubicBezTo>
                        <a:pt x="0" y="32858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2" name="Forma libre 241">
                  <a:extLst>
                    <a:ext uri="{FF2B5EF4-FFF2-40B4-BE49-F238E27FC236}">
                      <a16:creationId xmlns:a16="http://schemas.microsoft.com/office/drawing/2014/main" id="{21732853-03D8-902B-D9BF-38217F81A4C1}"/>
                    </a:ext>
                  </a:extLst>
                </p:cNvPr>
                <p:cNvSpPr/>
                <p:nvPr/>
              </p:nvSpPr>
              <p:spPr>
                <a:xfrm>
                  <a:off x="5995243" y="375268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27 h 42373"/>
                    <a:gd name="connsiteX2" fmla="*/ 21164 w 42358"/>
                    <a:gd name="connsiteY2" fmla="*/ 0 h 42373"/>
                    <a:gd name="connsiteX3" fmla="*/ 0 w 42358"/>
                    <a:gd name="connsiteY3" fmla="*/ 2112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50"/>
                        <a:pt x="42359" y="21127"/>
                      </a:cubicBezTo>
                      <a:cubicBezTo>
                        <a:pt x="42359" y="9404"/>
                        <a:pt x="32880" y="0"/>
                        <a:pt x="21164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8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3" name="Forma libre 242">
                  <a:extLst>
                    <a:ext uri="{FF2B5EF4-FFF2-40B4-BE49-F238E27FC236}">
                      <a16:creationId xmlns:a16="http://schemas.microsoft.com/office/drawing/2014/main" id="{121B84DA-F2F7-BE8C-2A46-32F604072B10}"/>
                    </a:ext>
                  </a:extLst>
                </p:cNvPr>
                <p:cNvSpPr/>
                <p:nvPr/>
              </p:nvSpPr>
              <p:spPr>
                <a:xfrm>
                  <a:off x="6048282" y="375268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27 h 42373"/>
                    <a:gd name="connsiteX2" fmla="*/ 21195 w 42389"/>
                    <a:gd name="connsiteY2" fmla="*/ 0 h 42373"/>
                    <a:gd name="connsiteX3" fmla="*/ 0 w 42389"/>
                    <a:gd name="connsiteY3" fmla="*/ 2112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50"/>
                        <a:pt x="42389" y="21127"/>
                      </a:cubicBezTo>
                      <a:cubicBezTo>
                        <a:pt x="42389" y="9404"/>
                        <a:pt x="32887" y="0"/>
                        <a:pt x="21195" y="0"/>
                      </a:cubicBezTo>
                      <a:cubicBezTo>
                        <a:pt x="9501" y="0"/>
                        <a:pt x="0" y="9411"/>
                        <a:pt x="0" y="21127"/>
                      </a:cubicBezTo>
                      <a:cubicBezTo>
                        <a:pt x="0" y="32858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4" name="Forma libre 243">
                  <a:extLst>
                    <a:ext uri="{FF2B5EF4-FFF2-40B4-BE49-F238E27FC236}">
                      <a16:creationId xmlns:a16="http://schemas.microsoft.com/office/drawing/2014/main" id="{94FA52CE-9DE1-B39E-10DF-EC524722EB91}"/>
                    </a:ext>
                  </a:extLst>
                </p:cNvPr>
                <p:cNvSpPr/>
                <p:nvPr/>
              </p:nvSpPr>
              <p:spPr>
                <a:xfrm>
                  <a:off x="6101328" y="375268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27 h 42373"/>
                    <a:gd name="connsiteX2" fmla="*/ 21187 w 42366"/>
                    <a:gd name="connsiteY2" fmla="*/ 0 h 42373"/>
                    <a:gd name="connsiteX3" fmla="*/ 0 w 42366"/>
                    <a:gd name="connsiteY3" fmla="*/ 2112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50"/>
                        <a:pt x="42367" y="21127"/>
                      </a:cubicBezTo>
                      <a:cubicBezTo>
                        <a:pt x="42367" y="9404"/>
                        <a:pt x="32902" y="0"/>
                        <a:pt x="21187" y="0"/>
                      </a:cubicBezTo>
                      <a:cubicBezTo>
                        <a:pt x="9517" y="0"/>
                        <a:pt x="0" y="9411"/>
                        <a:pt x="0" y="21127"/>
                      </a:cubicBezTo>
                      <a:cubicBezTo>
                        <a:pt x="0" y="32858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5" name="Forma libre 244">
                  <a:extLst>
                    <a:ext uri="{FF2B5EF4-FFF2-40B4-BE49-F238E27FC236}">
                      <a16:creationId xmlns:a16="http://schemas.microsoft.com/office/drawing/2014/main" id="{5D94076F-7BFD-4441-1D9C-73FB628ECB4B}"/>
                    </a:ext>
                  </a:extLst>
                </p:cNvPr>
                <p:cNvSpPr/>
                <p:nvPr/>
              </p:nvSpPr>
              <p:spPr>
                <a:xfrm>
                  <a:off x="6154412" y="375268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27 h 42373"/>
                    <a:gd name="connsiteX2" fmla="*/ 21180 w 42351"/>
                    <a:gd name="connsiteY2" fmla="*/ 0 h 42373"/>
                    <a:gd name="connsiteX3" fmla="*/ 0 w 42351"/>
                    <a:gd name="connsiteY3" fmla="*/ 2112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50"/>
                        <a:pt x="42351" y="21127"/>
                      </a:cubicBezTo>
                      <a:cubicBezTo>
                        <a:pt x="42351" y="9404"/>
                        <a:pt x="32888" y="0"/>
                        <a:pt x="21180" y="0"/>
                      </a:cubicBezTo>
                      <a:cubicBezTo>
                        <a:pt x="9457" y="0"/>
                        <a:pt x="0" y="9411"/>
                        <a:pt x="0" y="21127"/>
                      </a:cubicBezTo>
                      <a:cubicBezTo>
                        <a:pt x="0" y="32858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6" name="Forma libre 245">
                  <a:extLst>
                    <a:ext uri="{FF2B5EF4-FFF2-40B4-BE49-F238E27FC236}">
                      <a16:creationId xmlns:a16="http://schemas.microsoft.com/office/drawing/2014/main" id="{96210F90-FAF0-B5B8-9843-0B4684825192}"/>
                    </a:ext>
                  </a:extLst>
                </p:cNvPr>
                <p:cNvSpPr/>
                <p:nvPr/>
              </p:nvSpPr>
              <p:spPr>
                <a:xfrm>
                  <a:off x="6207451" y="375268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27 h 42373"/>
                    <a:gd name="connsiteX2" fmla="*/ 21179 w 42358"/>
                    <a:gd name="connsiteY2" fmla="*/ 0 h 42373"/>
                    <a:gd name="connsiteX3" fmla="*/ 0 w 42358"/>
                    <a:gd name="connsiteY3" fmla="*/ 2112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50"/>
                        <a:pt x="42359" y="21127"/>
                      </a:cubicBezTo>
                      <a:cubicBezTo>
                        <a:pt x="42359" y="9404"/>
                        <a:pt x="32887" y="0"/>
                        <a:pt x="21179" y="0"/>
                      </a:cubicBezTo>
                      <a:cubicBezTo>
                        <a:pt x="9494" y="0"/>
                        <a:pt x="0" y="9411"/>
                        <a:pt x="0" y="21127"/>
                      </a:cubicBezTo>
                      <a:cubicBezTo>
                        <a:pt x="0" y="32858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7" name="Forma libre 246">
                  <a:extLst>
                    <a:ext uri="{FF2B5EF4-FFF2-40B4-BE49-F238E27FC236}">
                      <a16:creationId xmlns:a16="http://schemas.microsoft.com/office/drawing/2014/main" id="{8268CB44-F488-C2E2-2BE2-CE4D592CEFD9}"/>
                    </a:ext>
                  </a:extLst>
                </p:cNvPr>
                <p:cNvSpPr/>
                <p:nvPr/>
              </p:nvSpPr>
              <p:spPr>
                <a:xfrm>
                  <a:off x="6260519" y="3752680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27 h 42373"/>
                    <a:gd name="connsiteX2" fmla="*/ 21142 w 42359"/>
                    <a:gd name="connsiteY2" fmla="*/ 0 h 42373"/>
                    <a:gd name="connsiteX3" fmla="*/ 0 w 42359"/>
                    <a:gd name="connsiteY3" fmla="*/ 2112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50"/>
                        <a:pt x="42359" y="21127"/>
                      </a:cubicBezTo>
                      <a:cubicBezTo>
                        <a:pt x="42359" y="9404"/>
                        <a:pt x="32888" y="0"/>
                        <a:pt x="21142" y="0"/>
                      </a:cubicBezTo>
                      <a:cubicBezTo>
                        <a:pt x="9457" y="0"/>
                        <a:pt x="0" y="9411"/>
                        <a:pt x="0" y="21127"/>
                      </a:cubicBezTo>
                      <a:cubicBezTo>
                        <a:pt x="0" y="32858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8" name="Forma libre 247">
                  <a:extLst>
                    <a:ext uri="{FF2B5EF4-FFF2-40B4-BE49-F238E27FC236}">
                      <a16:creationId xmlns:a16="http://schemas.microsoft.com/office/drawing/2014/main" id="{1501A8FE-41D5-F8FE-9A9E-5717C3FAD44B}"/>
                    </a:ext>
                  </a:extLst>
                </p:cNvPr>
                <p:cNvSpPr/>
                <p:nvPr/>
              </p:nvSpPr>
              <p:spPr>
                <a:xfrm>
                  <a:off x="6313528" y="375268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27 h 42373"/>
                    <a:gd name="connsiteX2" fmla="*/ 21209 w 42388"/>
                    <a:gd name="connsiteY2" fmla="*/ 0 h 42373"/>
                    <a:gd name="connsiteX3" fmla="*/ 0 w 42388"/>
                    <a:gd name="connsiteY3" fmla="*/ 2112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50"/>
                        <a:pt x="42389" y="21127"/>
                      </a:cubicBezTo>
                      <a:cubicBezTo>
                        <a:pt x="42389" y="9404"/>
                        <a:pt x="32887" y="0"/>
                        <a:pt x="21209" y="0"/>
                      </a:cubicBezTo>
                      <a:cubicBezTo>
                        <a:pt x="9494" y="0"/>
                        <a:pt x="0" y="9411"/>
                        <a:pt x="0" y="21127"/>
                      </a:cubicBezTo>
                      <a:cubicBezTo>
                        <a:pt x="-8" y="32858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49" name="Forma libre 248">
                  <a:extLst>
                    <a:ext uri="{FF2B5EF4-FFF2-40B4-BE49-F238E27FC236}">
                      <a16:creationId xmlns:a16="http://schemas.microsoft.com/office/drawing/2014/main" id="{E485719F-3C3B-0EE7-DFB9-ADF8D3BED858}"/>
                    </a:ext>
                  </a:extLst>
                </p:cNvPr>
                <p:cNvSpPr/>
                <p:nvPr/>
              </p:nvSpPr>
              <p:spPr>
                <a:xfrm>
                  <a:off x="5783043" y="3805719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27 h 42373"/>
                    <a:gd name="connsiteX2" fmla="*/ 21179 w 42343"/>
                    <a:gd name="connsiteY2" fmla="*/ 0 h 42373"/>
                    <a:gd name="connsiteX3" fmla="*/ 0 w 42343"/>
                    <a:gd name="connsiteY3" fmla="*/ 2112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42"/>
                        <a:pt x="42344" y="21127"/>
                      </a:cubicBezTo>
                      <a:cubicBezTo>
                        <a:pt x="42344" y="9479"/>
                        <a:pt x="32865" y="0"/>
                        <a:pt x="21179" y="0"/>
                      </a:cubicBezTo>
                      <a:cubicBezTo>
                        <a:pt x="9479" y="0"/>
                        <a:pt x="0" y="9487"/>
                        <a:pt x="0" y="21127"/>
                      </a:cubicBezTo>
                      <a:cubicBezTo>
                        <a:pt x="0" y="3283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0" name="Forma libre 249">
                  <a:extLst>
                    <a:ext uri="{FF2B5EF4-FFF2-40B4-BE49-F238E27FC236}">
                      <a16:creationId xmlns:a16="http://schemas.microsoft.com/office/drawing/2014/main" id="{9C85DB07-DFDA-554A-1FD4-5CE8E02A0FA3}"/>
                    </a:ext>
                  </a:extLst>
                </p:cNvPr>
                <p:cNvSpPr/>
                <p:nvPr/>
              </p:nvSpPr>
              <p:spPr>
                <a:xfrm>
                  <a:off x="5836082" y="3805719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27 h 42373"/>
                    <a:gd name="connsiteX2" fmla="*/ 21194 w 42373"/>
                    <a:gd name="connsiteY2" fmla="*/ 0 h 42373"/>
                    <a:gd name="connsiteX3" fmla="*/ 0 w 42373"/>
                    <a:gd name="connsiteY3" fmla="*/ 2112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42"/>
                        <a:pt x="42374" y="21127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87"/>
                        <a:pt x="0" y="21127"/>
                      </a:cubicBezTo>
                      <a:cubicBezTo>
                        <a:pt x="0" y="3283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1" name="Forma libre 250">
                  <a:extLst>
                    <a:ext uri="{FF2B5EF4-FFF2-40B4-BE49-F238E27FC236}">
                      <a16:creationId xmlns:a16="http://schemas.microsoft.com/office/drawing/2014/main" id="{8C5C0733-DD63-C19A-2E5E-FA9A058501DD}"/>
                    </a:ext>
                  </a:extLst>
                </p:cNvPr>
                <p:cNvSpPr/>
                <p:nvPr/>
              </p:nvSpPr>
              <p:spPr>
                <a:xfrm>
                  <a:off x="5889151" y="3805719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27 h 42373"/>
                    <a:gd name="connsiteX2" fmla="*/ 21179 w 42373"/>
                    <a:gd name="connsiteY2" fmla="*/ 0 h 42373"/>
                    <a:gd name="connsiteX3" fmla="*/ 0 w 42373"/>
                    <a:gd name="connsiteY3" fmla="*/ 2112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42"/>
                        <a:pt x="42374" y="21127"/>
                      </a:cubicBezTo>
                      <a:cubicBezTo>
                        <a:pt x="42374" y="9479"/>
                        <a:pt x="32857" y="0"/>
                        <a:pt x="21179" y="0"/>
                      </a:cubicBezTo>
                      <a:cubicBezTo>
                        <a:pt x="9479" y="0"/>
                        <a:pt x="0" y="9487"/>
                        <a:pt x="0" y="21127"/>
                      </a:cubicBezTo>
                      <a:cubicBezTo>
                        <a:pt x="0" y="3283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2" name="Forma libre 251">
                  <a:extLst>
                    <a:ext uri="{FF2B5EF4-FFF2-40B4-BE49-F238E27FC236}">
                      <a16:creationId xmlns:a16="http://schemas.microsoft.com/office/drawing/2014/main" id="{E8391949-31A9-75CF-C964-89D1FA827240}"/>
                    </a:ext>
                  </a:extLst>
                </p:cNvPr>
                <p:cNvSpPr/>
                <p:nvPr/>
              </p:nvSpPr>
              <p:spPr>
                <a:xfrm>
                  <a:off x="5942190" y="3805719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27 h 42373"/>
                    <a:gd name="connsiteX2" fmla="*/ 21194 w 42358"/>
                    <a:gd name="connsiteY2" fmla="*/ 0 h 42373"/>
                    <a:gd name="connsiteX3" fmla="*/ 0 w 42358"/>
                    <a:gd name="connsiteY3" fmla="*/ 2112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95" y="0"/>
                        <a:pt x="21194" y="0"/>
                      </a:cubicBezTo>
                      <a:cubicBezTo>
                        <a:pt x="9464" y="0"/>
                        <a:pt x="0" y="9487"/>
                        <a:pt x="0" y="21127"/>
                      </a:cubicBezTo>
                      <a:cubicBezTo>
                        <a:pt x="0" y="32835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3" name="Forma libre 252">
                  <a:extLst>
                    <a:ext uri="{FF2B5EF4-FFF2-40B4-BE49-F238E27FC236}">
                      <a16:creationId xmlns:a16="http://schemas.microsoft.com/office/drawing/2014/main" id="{7D24CF5D-7B16-0430-394A-F9339C99B276}"/>
                    </a:ext>
                  </a:extLst>
                </p:cNvPr>
                <p:cNvSpPr/>
                <p:nvPr/>
              </p:nvSpPr>
              <p:spPr>
                <a:xfrm>
                  <a:off x="5995243" y="3805719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27 h 42373"/>
                    <a:gd name="connsiteX2" fmla="*/ 21164 w 42358"/>
                    <a:gd name="connsiteY2" fmla="*/ 0 h 42373"/>
                    <a:gd name="connsiteX3" fmla="*/ 0 w 42358"/>
                    <a:gd name="connsiteY3" fmla="*/ 2112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0" y="0"/>
                        <a:pt x="21164" y="0"/>
                      </a:cubicBezTo>
                      <a:cubicBezTo>
                        <a:pt x="9479" y="0"/>
                        <a:pt x="0" y="9487"/>
                        <a:pt x="0" y="21127"/>
                      </a:cubicBezTo>
                      <a:cubicBezTo>
                        <a:pt x="0" y="32835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4" name="Forma libre 253">
                  <a:extLst>
                    <a:ext uri="{FF2B5EF4-FFF2-40B4-BE49-F238E27FC236}">
                      <a16:creationId xmlns:a16="http://schemas.microsoft.com/office/drawing/2014/main" id="{6C433598-251B-325F-9950-23037E9C911E}"/>
                    </a:ext>
                  </a:extLst>
                </p:cNvPr>
                <p:cNvSpPr/>
                <p:nvPr/>
              </p:nvSpPr>
              <p:spPr>
                <a:xfrm>
                  <a:off x="6048282" y="3805719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27 h 42373"/>
                    <a:gd name="connsiteX2" fmla="*/ 21195 w 42389"/>
                    <a:gd name="connsiteY2" fmla="*/ 0 h 42373"/>
                    <a:gd name="connsiteX3" fmla="*/ 0 w 42389"/>
                    <a:gd name="connsiteY3" fmla="*/ 2112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195" y="0"/>
                      </a:cubicBezTo>
                      <a:cubicBezTo>
                        <a:pt x="9501" y="0"/>
                        <a:pt x="0" y="9487"/>
                        <a:pt x="0" y="21127"/>
                      </a:cubicBezTo>
                      <a:cubicBezTo>
                        <a:pt x="0" y="32835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5" name="Forma libre 254">
                  <a:extLst>
                    <a:ext uri="{FF2B5EF4-FFF2-40B4-BE49-F238E27FC236}">
                      <a16:creationId xmlns:a16="http://schemas.microsoft.com/office/drawing/2014/main" id="{854082CD-14B3-5A4D-202C-F967F7F60393}"/>
                    </a:ext>
                  </a:extLst>
                </p:cNvPr>
                <p:cNvSpPr/>
                <p:nvPr/>
              </p:nvSpPr>
              <p:spPr>
                <a:xfrm>
                  <a:off x="6101328" y="3805719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27 h 42373"/>
                    <a:gd name="connsiteX2" fmla="*/ 21187 w 42366"/>
                    <a:gd name="connsiteY2" fmla="*/ 0 h 42373"/>
                    <a:gd name="connsiteX3" fmla="*/ 0 w 42366"/>
                    <a:gd name="connsiteY3" fmla="*/ 2112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42"/>
                        <a:pt x="42367" y="21127"/>
                      </a:cubicBezTo>
                      <a:cubicBezTo>
                        <a:pt x="42367" y="9479"/>
                        <a:pt x="32902" y="0"/>
                        <a:pt x="21187" y="0"/>
                      </a:cubicBezTo>
                      <a:cubicBezTo>
                        <a:pt x="9517" y="0"/>
                        <a:pt x="0" y="9487"/>
                        <a:pt x="0" y="21127"/>
                      </a:cubicBezTo>
                      <a:cubicBezTo>
                        <a:pt x="0" y="32835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6" name="Forma libre 255">
                  <a:extLst>
                    <a:ext uri="{FF2B5EF4-FFF2-40B4-BE49-F238E27FC236}">
                      <a16:creationId xmlns:a16="http://schemas.microsoft.com/office/drawing/2014/main" id="{75FAC83B-98B4-FC63-E9DD-3E70EB55BBD0}"/>
                    </a:ext>
                  </a:extLst>
                </p:cNvPr>
                <p:cNvSpPr/>
                <p:nvPr/>
              </p:nvSpPr>
              <p:spPr>
                <a:xfrm>
                  <a:off x="6154412" y="3805719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27 h 42373"/>
                    <a:gd name="connsiteX2" fmla="*/ 21180 w 42351"/>
                    <a:gd name="connsiteY2" fmla="*/ 0 h 42373"/>
                    <a:gd name="connsiteX3" fmla="*/ 0 w 42351"/>
                    <a:gd name="connsiteY3" fmla="*/ 2112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42"/>
                        <a:pt x="42351" y="21127"/>
                      </a:cubicBezTo>
                      <a:cubicBezTo>
                        <a:pt x="42351" y="9479"/>
                        <a:pt x="32888" y="0"/>
                        <a:pt x="21180" y="0"/>
                      </a:cubicBezTo>
                      <a:cubicBezTo>
                        <a:pt x="9457" y="0"/>
                        <a:pt x="0" y="9487"/>
                        <a:pt x="0" y="21127"/>
                      </a:cubicBezTo>
                      <a:cubicBezTo>
                        <a:pt x="0" y="32835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7" name="Forma libre 256">
                  <a:extLst>
                    <a:ext uri="{FF2B5EF4-FFF2-40B4-BE49-F238E27FC236}">
                      <a16:creationId xmlns:a16="http://schemas.microsoft.com/office/drawing/2014/main" id="{2AF0D060-8DDF-4A28-3340-2F674AD9C642}"/>
                    </a:ext>
                  </a:extLst>
                </p:cNvPr>
                <p:cNvSpPr/>
                <p:nvPr/>
              </p:nvSpPr>
              <p:spPr>
                <a:xfrm>
                  <a:off x="6207451" y="380571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27 h 42373"/>
                    <a:gd name="connsiteX2" fmla="*/ 21179 w 42358"/>
                    <a:gd name="connsiteY2" fmla="*/ 0 h 42373"/>
                    <a:gd name="connsiteX3" fmla="*/ 0 w 42358"/>
                    <a:gd name="connsiteY3" fmla="*/ 2112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87"/>
                        <a:pt x="0" y="21127"/>
                      </a:cubicBezTo>
                      <a:cubicBezTo>
                        <a:pt x="0" y="32835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8" name="Forma libre 257">
                  <a:extLst>
                    <a:ext uri="{FF2B5EF4-FFF2-40B4-BE49-F238E27FC236}">
                      <a16:creationId xmlns:a16="http://schemas.microsoft.com/office/drawing/2014/main" id="{1C8888EA-D890-4183-2B64-B62E739EE487}"/>
                    </a:ext>
                  </a:extLst>
                </p:cNvPr>
                <p:cNvSpPr/>
                <p:nvPr/>
              </p:nvSpPr>
              <p:spPr>
                <a:xfrm>
                  <a:off x="6260519" y="3805719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27 h 42373"/>
                    <a:gd name="connsiteX2" fmla="*/ 21142 w 42359"/>
                    <a:gd name="connsiteY2" fmla="*/ 0 h 42373"/>
                    <a:gd name="connsiteX3" fmla="*/ 0 w 42359"/>
                    <a:gd name="connsiteY3" fmla="*/ 2112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42"/>
                        <a:pt x="42359" y="21127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87"/>
                        <a:pt x="0" y="21127"/>
                      </a:cubicBezTo>
                      <a:cubicBezTo>
                        <a:pt x="0" y="3283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59" name="Forma libre 258">
                  <a:extLst>
                    <a:ext uri="{FF2B5EF4-FFF2-40B4-BE49-F238E27FC236}">
                      <a16:creationId xmlns:a16="http://schemas.microsoft.com/office/drawing/2014/main" id="{BE9CA8F7-4E43-CD0B-D3FC-2F602EC62592}"/>
                    </a:ext>
                  </a:extLst>
                </p:cNvPr>
                <p:cNvSpPr/>
                <p:nvPr/>
              </p:nvSpPr>
              <p:spPr>
                <a:xfrm>
                  <a:off x="6313528" y="3805719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27 h 42373"/>
                    <a:gd name="connsiteX2" fmla="*/ 21209 w 42388"/>
                    <a:gd name="connsiteY2" fmla="*/ 0 h 42373"/>
                    <a:gd name="connsiteX3" fmla="*/ 0 w 42388"/>
                    <a:gd name="connsiteY3" fmla="*/ 2112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87"/>
                        <a:pt x="0" y="21127"/>
                      </a:cubicBezTo>
                      <a:cubicBezTo>
                        <a:pt x="-8" y="3283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0" name="Forma libre 259">
                  <a:extLst>
                    <a:ext uri="{FF2B5EF4-FFF2-40B4-BE49-F238E27FC236}">
                      <a16:creationId xmlns:a16="http://schemas.microsoft.com/office/drawing/2014/main" id="{A9A78D7A-A8FC-31EF-7C5D-C8FCEB782B66}"/>
                    </a:ext>
                  </a:extLst>
                </p:cNvPr>
                <p:cNvSpPr/>
                <p:nvPr/>
              </p:nvSpPr>
              <p:spPr>
                <a:xfrm>
                  <a:off x="5783043" y="3858735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17 h 42373"/>
                    <a:gd name="connsiteX2" fmla="*/ 21179 w 42343"/>
                    <a:gd name="connsiteY2" fmla="*/ 0 h 42373"/>
                    <a:gd name="connsiteX3" fmla="*/ 0 w 42343"/>
                    <a:gd name="connsiteY3" fmla="*/ 2121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217"/>
                      </a:cubicBezTo>
                      <a:cubicBezTo>
                        <a:pt x="42344" y="9487"/>
                        <a:pt x="32865" y="0"/>
                        <a:pt x="21179" y="0"/>
                      </a:cubicBezTo>
                      <a:cubicBezTo>
                        <a:pt x="9479" y="0"/>
                        <a:pt x="0" y="9487"/>
                        <a:pt x="0" y="21217"/>
                      </a:cubicBezTo>
                      <a:cubicBezTo>
                        <a:pt x="0" y="3293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1" name="Forma libre 260">
                  <a:extLst>
                    <a:ext uri="{FF2B5EF4-FFF2-40B4-BE49-F238E27FC236}">
                      <a16:creationId xmlns:a16="http://schemas.microsoft.com/office/drawing/2014/main" id="{CBEB7953-F32A-602A-0BC0-FDD6643DBCEE}"/>
                    </a:ext>
                  </a:extLst>
                </p:cNvPr>
                <p:cNvSpPr/>
                <p:nvPr/>
              </p:nvSpPr>
              <p:spPr>
                <a:xfrm>
                  <a:off x="5836082" y="3858735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17 h 42373"/>
                    <a:gd name="connsiteX2" fmla="*/ 21194 w 42373"/>
                    <a:gd name="connsiteY2" fmla="*/ 0 h 42373"/>
                    <a:gd name="connsiteX3" fmla="*/ 0 w 42373"/>
                    <a:gd name="connsiteY3" fmla="*/ 2121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217"/>
                      </a:cubicBezTo>
                      <a:cubicBezTo>
                        <a:pt x="42374" y="9487"/>
                        <a:pt x="32895" y="0"/>
                        <a:pt x="21194" y="0"/>
                      </a:cubicBezTo>
                      <a:cubicBezTo>
                        <a:pt x="9479" y="0"/>
                        <a:pt x="0" y="9487"/>
                        <a:pt x="0" y="21217"/>
                      </a:cubicBezTo>
                      <a:cubicBezTo>
                        <a:pt x="0" y="3293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2" name="Forma libre 261">
                  <a:extLst>
                    <a:ext uri="{FF2B5EF4-FFF2-40B4-BE49-F238E27FC236}">
                      <a16:creationId xmlns:a16="http://schemas.microsoft.com/office/drawing/2014/main" id="{BAD0F8AE-944E-38F1-8C76-E6DBB0647F78}"/>
                    </a:ext>
                  </a:extLst>
                </p:cNvPr>
                <p:cNvSpPr/>
                <p:nvPr/>
              </p:nvSpPr>
              <p:spPr>
                <a:xfrm>
                  <a:off x="5889151" y="3858735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17 h 42373"/>
                    <a:gd name="connsiteX2" fmla="*/ 21179 w 42373"/>
                    <a:gd name="connsiteY2" fmla="*/ 0 h 42373"/>
                    <a:gd name="connsiteX3" fmla="*/ 0 w 42373"/>
                    <a:gd name="connsiteY3" fmla="*/ 2121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25"/>
                        <a:pt x="42374" y="21217"/>
                      </a:cubicBezTo>
                      <a:cubicBezTo>
                        <a:pt x="42374" y="9487"/>
                        <a:pt x="32857" y="0"/>
                        <a:pt x="21179" y="0"/>
                      </a:cubicBezTo>
                      <a:cubicBezTo>
                        <a:pt x="9479" y="0"/>
                        <a:pt x="0" y="9487"/>
                        <a:pt x="0" y="21217"/>
                      </a:cubicBezTo>
                      <a:cubicBezTo>
                        <a:pt x="0" y="3293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3" name="Forma libre 262">
                  <a:extLst>
                    <a:ext uri="{FF2B5EF4-FFF2-40B4-BE49-F238E27FC236}">
                      <a16:creationId xmlns:a16="http://schemas.microsoft.com/office/drawing/2014/main" id="{087EEBB8-9E72-8884-3874-5767F5C157AF}"/>
                    </a:ext>
                  </a:extLst>
                </p:cNvPr>
                <p:cNvSpPr/>
                <p:nvPr/>
              </p:nvSpPr>
              <p:spPr>
                <a:xfrm>
                  <a:off x="5942190" y="3858735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17 h 42373"/>
                    <a:gd name="connsiteX2" fmla="*/ 21194 w 42358"/>
                    <a:gd name="connsiteY2" fmla="*/ 0 h 42373"/>
                    <a:gd name="connsiteX3" fmla="*/ 0 w 42358"/>
                    <a:gd name="connsiteY3" fmla="*/ 2121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25"/>
                        <a:pt x="42359" y="21217"/>
                      </a:cubicBezTo>
                      <a:cubicBezTo>
                        <a:pt x="42359" y="9487"/>
                        <a:pt x="32895" y="0"/>
                        <a:pt x="21194" y="0"/>
                      </a:cubicBezTo>
                      <a:cubicBezTo>
                        <a:pt x="9464" y="0"/>
                        <a:pt x="0" y="9487"/>
                        <a:pt x="0" y="21217"/>
                      </a:cubicBezTo>
                      <a:cubicBezTo>
                        <a:pt x="0" y="3293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4" name="Forma libre 263">
                  <a:extLst>
                    <a:ext uri="{FF2B5EF4-FFF2-40B4-BE49-F238E27FC236}">
                      <a16:creationId xmlns:a16="http://schemas.microsoft.com/office/drawing/2014/main" id="{62E8145B-822A-8C2E-3FB8-B98F3CD02742}"/>
                    </a:ext>
                  </a:extLst>
                </p:cNvPr>
                <p:cNvSpPr/>
                <p:nvPr/>
              </p:nvSpPr>
              <p:spPr>
                <a:xfrm>
                  <a:off x="5995243" y="3858735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17 h 42373"/>
                    <a:gd name="connsiteX2" fmla="*/ 21164 w 42358"/>
                    <a:gd name="connsiteY2" fmla="*/ 0 h 42373"/>
                    <a:gd name="connsiteX3" fmla="*/ 0 w 42358"/>
                    <a:gd name="connsiteY3" fmla="*/ 2121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25"/>
                        <a:pt x="42359" y="21217"/>
                      </a:cubicBezTo>
                      <a:cubicBezTo>
                        <a:pt x="42359" y="9487"/>
                        <a:pt x="32880" y="0"/>
                        <a:pt x="21164" y="0"/>
                      </a:cubicBezTo>
                      <a:cubicBezTo>
                        <a:pt x="9479" y="0"/>
                        <a:pt x="0" y="9487"/>
                        <a:pt x="0" y="21217"/>
                      </a:cubicBezTo>
                      <a:cubicBezTo>
                        <a:pt x="0" y="3293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5" name="Forma libre 264">
                  <a:extLst>
                    <a:ext uri="{FF2B5EF4-FFF2-40B4-BE49-F238E27FC236}">
                      <a16:creationId xmlns:a16="http://schemas.microsoft.com/office/drawing/2014/main" id="{4D1AD177-CB75-470E-B7F9-F131D8F3728C}"/>
                    </a:ext>
                  </a:extLst>
                </p:cNvPr>
                <p:cNvSpPr/>
                <p:nvPr/>
              </p:nvSpPr>
              <p:spPr>
                <a:xfrm>
                  <a:off x="6048282" y="3858735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17 h 42373"/>
                    <a:gd name="connsiteX2" fmla="*/ 21195 w 42389"/>
                    <a:gd name="connsiteY2" fmla="*/ 0 h 42373"/>
                    <a:gd name="connsiteX3" fmla="*/ 0 w 42389"/>
                    <a:gd name="connsiteY3" fmla="*/ 2121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25"/>
                        <a:pt x="42389" y="21217"/>
                      </a:cubicBezTo>
                      <a:cubicBezTo>
                        <a:pt x="42389" y="9487"/>
                        <a:pt x="32887" y="0"/>
                        <a:pt x="21195" y="0"/>
                      </a:cubicBezTo>
                      <a:cubicBezTo>
                        <a:pt x="9501" y="0"/>
                        <a:pt x="0" y="9487"/>
                        <a:pt x="0" y="21217"/>
                      </a:cubicBezTo>
                      <a:cubicBezTo>
                        <a:pt x="0" y="3293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6" name="Forma libre 265">
                  <a:extLst>
                    <a:ext uri="{FF2B5EF4-FFF2-40B4-BE49-F238E27FC236}">
                      <a16:creationId xmlns:a16="http://schemas.microsoft.com/office/drawing/2014/main" id="{8123DE09-9F3F-251F-37CF-11592317B31F}"/>
                    </a:ext>
                  </a:extLst>
                </p:cNvPr>
                <p:cNvSpPr/>
                <p:nvPr/>
              </p:nvSpPr>
              <p:spPr>
                <a:xfrm>
                  <a:off x="6101328" y="3858735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17 h 42373"/>
                    <a:gd name="connsiteX2" fmla="*/ 21187 w 42366"/>
                    <a:gd name="connsiteY2" fmla="*/ 0 h 42373"/>
                    <a:gd name="connsiteX3" fmla="*/ 0 w 42366"/>
                    <a:gd name="connsiteY3" fmla="*/ 2121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25"/>
                        <a:pt x="42367" y="21217"/>
                      </a:cubicBezTo>
                      <a:cubicBezTo>
                        <a:pt x="42367" y="9487"/>
                        <a:pt x="32902" y="0"/>
                        <a:pt x="21187" y="0"/>
                      </a:cubicBezTo>
                      <a:cubicBezTo>
                        <a:pt x="9517" y="0"/>
                        <a:pt x="0" y="9487"/>
                        <a:pt x="0" y="21217"/>
                      </a:cubicBezTo>
                      <a:cubicBezTo>
                        <a:pt x="0" y="3293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7" name="Forma libre 266">
                  <a:extLst>
                    <a:ext uri="{FF2B5EF4-FFF2-40B4-BE49-F238E27FC236}">
                      <a16:creationId xmlns:a16="http://schemas.microsoft.com/office/drawing/2014/main" id="{EE95701C-A82D-D274-491A-0C59C54B4634}"/>
                    </a:ext>
                  </a:extLst>
                </p:cNvPr>
                <p:cNvSpPr/>
                <p:nvPr/>
              </p:nvSpPr>
              <p:spPr>
                <a:xfrm>
                  <a:off x="6154412" y="3858735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17 h 42373"/>
                    <a:gd name="connsiteX2" fmla="*/ 21180 w 42351"/>
                    <a:gd name="connsiteY2" fmla="*/ 0 h 42373"/>
                    <a:gd name="connsiteX3" fmla="*/ 0 w 42351"/>
                    <a:gd name="connsiteY3" fmla="*/ 2121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25"/>
                        <a:pt x="42351" y="21217"/>
                      </a:cubicBezTo>
                      <a:cubicBezTo>
                        <a:pt x="42351" y="9487"/>
                        <a:pt x="32888" y="0"/>
                        <a:pt x="21180" y="0"/>
                      </a:cubicBezTo>
                      <a:cubicBezTo>
                        <a:pt x="9457" y="0"/>
                        <a:pt x="0" y="9487"/>
                        <a:pt x="0" y="21217"/>
                      </a:cubicBezTo>
                      <a:cubicBezTo>
                        <a:pt x="0" y="3293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8" name="Forma libre 267">
                  <a:extLst>
                    <a:ext uri="{FF2B5EF4-FFF2-40B4-BE49-F238E27FC236}">
                      <a16:creationId xmlns:a16="http://schemas.microsoft.com/office/drawing/2014/main" id="{81AB641A-D24C-3FDC-BEAC-3832EAB252B9}"/>
                    </a:ext>
                  </a:extLst>
                </p:cNvPr>
                <p:cNvSpPr/>
                <p:nvPr/>
              </p:nvSpPr>
              <p:spPr>
                <a:xfrm>
                  <a:off x="6207451" y="3858735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17 h 42373"/>
                    <a:gd name="connsiteX2" fmla="*/ 21179 w 42358"/>
                    <a:gd name="connsiteY2" fmla="*/ 0 h 42373"/>
                    <a:gd name="connsiteX3" fmla="*/ 0 w 42358"/>
                    <a:gd name="connsiteY3" fmla="*/ 2121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217"/>
                      </a:cubicBezTo>
                      <a:cubicBezTo>
                        <a:pt x="42359" y="9487"/>
                        <a:pt x="32887" y="0"/>
                        <a:pt x="21179" y="0"/>
                      </a:cubicBezTo>
                      <a:cubicBezTo>
                        <a:pt x="9494" y="0"/>
                        <a:pt x="0" y="9487"/>
                        <a:pt x="0" y="21217"/>
                      </a:cubicBezTo>
                      <a:cubicBezTo>
                        <a:pt x="0" y="3293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69" name="Forma libre 268">
                  <a:extLst>
                    <a:ext uri="{FF2B5EF4-FFF2-40B4-BE49-F238E27FC236}">
                      <a16:creationId xmlns:a16="http://schemas.microsoft.com/office/drawing/2014/main" id="{FABBA820-A79B-C5FB-6883-EA5A6EE242A8}"/>
                    </a:ext>
                  </a:extLst>
                </p:cNvPr>
                <p:cNvSpPr/>
                <p:nvPr/>
              </p:nvSpPr>
              <p:spPr>
                <a:xfrm>
                  <a:off x="6260519" y="3858735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217 h 42373"/>
                    <a:gd name="connsiteX2" fmla="*/ 21142 w 42359"/>
                    <a:gd name="connsiteY2" fmla="*/ 0 h 42373"/>
                    <a:gd name="connsiteX3" fmla="*/ 0 w 42359"/>
                    <a:gd name="connsiteY3" fmla="*/ 2121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25"/>
                        <a:pt x="42359" y="21217"/>
                      </a:cubicBezTo>
                      <a:cubicBezTo>
                        <a:pt x="42359" y="9487"/>
                        <a:pt x="32888" y="0"/>
                        <a:pt x="21142" y="0"/>
                      </a:cubicBezTo>
                      <a:cubicBezTo>
                        <a:pt x="9457" y="0"/>
                        <a:pt x="0" y="9487"/>
                        <a:pt x="0" y="21217"/>
                      </a:cubicBezTo>
                      <a:cubicBezTo>
                        <a:pt x="0" y="3293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0" name="Forma libre 269">
                  <a:extLst>
                    <a:ext uri="{FF2B5EF4-FFF2-40B4-BE49-F238E27FC236}">
                      <a16:creationId xmlns:a16="http://schemas.microsoft.com/office/drawing/2014/main" id="{2A5432BC-F223-E264-BD82-1CA02F0A664F}"/>
                    </a:ext>
                  </a:extLst>
                </p:cNvPr>
                <p:cNvSpPr/>
                <p:nvPr/>
              </p:nvSpPr>
              <p:spPr>
                <a:xfrm>
                  <a:off x="6313528" y="3858735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217 h 42373"/>
                    <a:gd name="connsiteX2" fmla="*/ 21209 w 42388"/>
                    <a:gd name="connsiteY2" fmla="*/ 0 h 42373"/>
                    <a:gd name="connsiteX3" fmla="*/ 0 w 42388"/>
                    <a:gd name="connsiteY3" fmla="*/ 2121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217"/>
                      </a:cubicBezTo>
                      <a:cubicBezTo>
                        <a:pt x="42389" y="9487"/>
                        <a:pt x="32887" y="0"/>
                        <a:pt x="21209" y="0"/>
                      </a:cubicBezTo>
                      <a:cubicBezTo>
                        <a:pt x="9494" y="0"/>
                        <a:pt x="0" y="9487"/>
                        <a:pt x="0" y="21217"/>
                      </a:cubicBezTo>
                      <a:cubicBezTo>
                        <a:pt x="-8" y="3293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1" name="Forma libre 270">
                  <a:extLst>
                    <a:ext uri="{FF2B5EF4-FFF2-40B4-BE49-F238E27FC236}">
                      <a16:creationId xmlns:a16="http://schemas.microsoft.com/office/drawing/2014/main" id="{A7BD6C84-DCA2-5A51-8BD5-310CD8093E2A}"/>
                    </a:ext>
                  </a:extLst>
                </p:cNvPr>
                <p:cNvSpPr/>
                <p:nvPr/>
              </p:nvSpPr>
              <p:spPr>
                <a:xfrm>
                  <a:off x="5783043" y="3911849"/>
                  <a:ext cx="42343" cy="42336"/>
                </a:xfrm>
                <a:custGeom>
                  <a:avLst/>
                  <a:gdLst>
                    <a:gd name="connsiteX0" fmla="*/ 21179 w 42343"/>
                    <a:gd name="connsiteY0" fmla="*/ 42336 h 42336"/>
                    <a:gd name="connsiteX1" fmla="*/ 42344 w 42343"/>
                    <a:gd name="connsiteY1" fmla="*/ 21127 h 42336"/>
                    <a:gd name="connsiteX2" fmla="*/ 21179 w 42343"/>
                    <a:gd name="connsiteY2" fmla="*/ 0 h 42336"/>
                    <a:gd name="connsiteX3" fmla="*/ 0 w 42343"/>
                    <a:gd name="connsiteY3" fmla="*/ 21127 h 42336"/>
                    <a:gd name="connsiteX4" fmla="*/ 21179 w 4234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36">
                      <a:moveTo>
                        <a:pt x="21179" y="42336"/>
                      </a:moveTo>
                      <a:cubicBezTo>
                        <a:pt x="32865" y="42336"/>
                        <a:pt x="42344" y="32850"/>
                        <a:pt x="42344" y="21127"/>
                      </a:cubicBezTo>
                      <a:cubicBezTo>
                        <a:pt x="42344" y="9411"/>
                        <a:pt x="32865" y="0"/>
                        <a:pt x="21179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0"/>
                        <a:pt x="9479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2" name="Forma libre 271">
                  <a:extLst>
                    <a:ext uri="{FF2B5EF4-FFF2-40B4-BE49-F238E27FC236}">
                      <a16:creationId xmlns:a16="http://schemas.microsoft.com/office/drawing/2014/main" id="{5183A2DA-1A8F-ECC2-3737-7863BA37D942}"/>
                    </a:ext>
                  </a:extLst>
                </p:cNvPr>
                <p:cNvSpPr/>
                <p:nvPr/>
              </p:nvSpPr>
              <p:spPr>
                <a:xfrm>
                  <a:off x="5836082" y="3911849"/>
                  <a:ext cx="42373" cy="42336"/>
                </a:xfrm>
                <a:custGeom>
                  <a:avLst/>
                  <a:gdLst>
                    <a:gd name="connsiteX0" fmla="*/ 21194 w 42373"/>
                    <a:gd name="connsiteY0" fmla="*/ 42336 h 42336"/>
                    <a:gd name="connsiteX1" fmla="*/ 42374 w 42373"/>
                    <a:gd name="connsiteY1" fmla="*/ 21127 h 42336"/>
                    <a:gd name="connsiteX2" fmla="*/ 21194 w 42373"/>
                    <a:gd name="connsiteY2" fmla="*/ 0 h 42336"/>
                    <a:gd name="connsiteX3" fmla="*/ 0 w 42373"/>
                    <a:gd name="connsiteY3" fmla="*/ 21127 h 42336"/>
                    <a:gd name="connsiteX4" fmla="*/ 21194 w 4237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36">
                      <a:moveTo>
                        <a:pt x="21194" y="42336"/>
                      </a:moveTo>
                      <a:cubicBezTo>
                        <a:pt x="32895" y="42336"/>
                        <a:pt x="42374" y="32850"/>
                        <a:pt x="42374" y="21127"/>
                      </a:cubicBezTo>
                      <a:cubicBezTo>
                        <a:pt x="42374" y="9411"/>
                        <a:pt x="32895" y="0"/>
                        <a:pt x="21194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0"/>
                        <a:pt x="9479" y="42336"/>
                        <a:pt x="2119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3" name="Forma libre 272">
                  <a:extLst>
                    <a:ext uri="{FF2B5EF4-FFF2-40B4-BE49-F238E27FC236}">
                      <a16:creationId xmlns:a16="http://schemas.microsoft.com/office/drawing/2014/main" id="{F676A88D-5D31-6686-525F-DC19E9FBDABE}"/>
                    </a:ext>
                  </a:extLst>
                </p:cNvPr>
                <p:cNvSpPr/>
                <p:nvPr/>
              </p:nvSpPr>
              <p:spPr>
                <a:xfrm>
                  <a:off x="5889151" y="3911849"/>
                  <a:ext cx="42373" cy="42336"/>
                </a:xfrm>
                <a:custGeom>
                  <a:avLst/>
                  <a:gdLst>
                    <a:gd name="connsiteX0" fmla="*/ 21179 w 42373"/>
                    <a:gd name="connsiteY0" fmla="*/ 42336 h 42336"/>
                    <a:gd name="connsiteX1" fmla="*/ 42374 w 42373"/>
                    <a:gd name="connsiteY1" fmla="*/ 21127 h 42336"/>
                    <a:gd name="connsiteX2" fmla="*/ 21179 w 42373"/>
                    <a:gd name="connsiteY2" fmla="*/ 0 h 42336"/>
                    <a:gd name="connsiteX3" fmla="*/ 0 w 42373"/>
                    <a:gd name="connsiteY3" fmla="*/ 21127 h 42336"/>
                    <a:gd name="connsiteX4" fmla="*/ 21179 w 4237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36">
                      <a:moveTo>
                        <a:pt x="21179" y="42336"/>
                      </a:moveTo>
                      <a:cubicBezTo>
                        <a:pt x="32857" y="42336"/>
                        <a:pt x="42374" y="32850"/>
                        <a:pt x="42374" y="21127"/>
                      </a:cubicBezTo>
                      <a:cubicBezTo>
                        <a:pt x="42374" y="9411"/>
                        <a:pt x="32857" y="0"/>
                        <a:pt x="21179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0"/>
                        <a:pt x="9479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4" name="Forma libre 273">
                  <a:extLst>
                    <a:ext uri="{FF2B5EF4-FFF2-40B4-BE49-F238E27FC236}">
                      <a16:creationId xmlns:a16="http://schemas.microsoft.com/office/drawing/2014/main" id="{6653CB1D-3090-B0E1-CD21-A2E48B22A3C6}"/>
                    </a:ext>
                  </a:extLst>
                </p:cNvPr>
                <p:cNvSpPr/>
                <p:nvPr/>
              </p:nvSpPr>
              <p:spPr>
                <a:xfrm>
                  <a:off x="5942190" y="3911849"/>
                  <a:ext cx="42358" cy="42336"/>
                </a:xfrm>
                <a:custGeom>
                  <a:avLst/>
                  <a:gdLst>
                    <a:gd name="connsiteX0" fmla="*/ 21194 w 42358"/>
                    <a:gd name="connsiteY0" fmla="*/ 42336 h 42336"/>
                    <a:gd name="connsiteX1" fmla="*/ 42359 w 42358"/>
                    <a:gd name="connsiteY1" fmla="*/ 21127 h 42336"/>
                    <a:gd name="connsiteX2" fmla="*/ 21194 w 42358"/>
                    <a:gd name="connsiteY2" fmla="*/ 0 h 42336"/>
                    <a:gd name="connsiteX3" fmla="*/ 0 w 42358"/>
                    <a:gd name="connsiteY3" fmla="*/ 21127 h 42336"/>
                    <a:gd name="connsiteX4" fmla="*/ 21194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94" y="42336"/>
                      </a:moveTo>
                      <a:cubicBezTo>
                        <a:pt x="32895" y="42336"/>
                        <a:pt x="42359" y="32850"/>
                        <a:pt x="42359" y="21127"/>
                      </a:cubicBezTo>
                      <a:cubicBezTo>
                        <a:pt x="42359" y="9411"/>
                        <a:pt x="32895" y="0"/>
                        <a:pt x="21194" y="0"/>
                      </a:cubicBezTo>
                      <a:cubicBezTo>
                        <a:pt x="9464" y="0"/>
                        <a:pt x="0" y="9411"/>
                        <a:pt x="0" y="21127"/>
                      </a:cubicBezTo>
                      <a:cubicBezTo>
                        <a:pt x="0" y="32850"/>
                        <a:pt x="9464" y="42336"/>
                        <a:pt x="2119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5" name="Forma libre 274">
                  <a:extLst>
                    <a:ext uri="{FF2B5EF4-FFF2-40B4-BE49-F238E27FC236}">
                      <a16:creationId xmlns:a16="http://schemas.microsoft.com/office/drawing/2014/main" id="{2CE49005-70B1-BC20-E3AF-41BC6EB98E30}"/>
                    </a:ext>
                  </a:extLst>
                </p:cNvPr>
                <p:cNvSpPr/>
                <p:nvPr/>
              </p:nvSpPr>
              <p:spPr>
                <a:xfrm>
                  <a:off x="5995243" y="3911849"/>
                  <a:ext cx="42358" cy="42336"/>
                </a:xfrm>
                <a:custGeom>
                  <a:avLst/>
                  <a:gdLst>
                    <a:gd name="connsiteX0" fmla="*/ 21164 w 42358"/>
                    <a:gd name="connsiteY0" fmla="*/ 42336 h 42336"/>
                    <a:gd name="connsiteX1" fmla="*/ 42359 w 42358"/>
                    <a:gd name="connsiteY1" fmla="*/ 21127 h 42336"/>
                    <a:gd name="connsiteX2" fmla="*/ 21164 w 42358"/>
                    <a:gd name="connsiteY2" fmla="*/ 0 h 42336"/>
                    <a:gd name="connsiteX3" fmla="*/ 0 w 42358"/>
                    <a:gd name="connsiteY3" fmla="*/ 21127 h 42336"/>
                    <a:gd name="connsiteX4" fmla="*/ 21164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64" y="42336"/>
                      </a:moveTo>
                      <a:cubicBezTo>
                        <a:pt x="32880" y="42336"/>
                        <a:pt x="42359" y="32850"/>
                        <a:pt x="42359" y="21127"/>
                      </a:cubicBezTo>
                      <a:cubicBezTo>
                        <a:pt x="42359" y="9411"/>
                        <a:pt x="32880" y="0"/>
                        <a:pt x="21164" y="0"/>
                      </a:cubicBezTo>
                      <a:cubicBezTo>
                        <a:pt x="9479" y="0"/>
                        <a:pt x="0" y="9411"/>
                        <a:pt x="0" y="21127"/>
                      </a:cubicBezTo>
                      <a:cubicBezTo>
                        <a:pt x="0" y="32850"/>
                        <a:pt x="9479" y="42336"/>
                        <a:pt x="2116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6" name="Forma libre 275">
                  <a:extLst>
                    <a:ext uri="{FF2B5EF4-FFF2-40B4-BE49-F238E27FC236}">
                      <a16:creationId xmlns:a16="http://schemas.microsoft.com/office/drawing/2014/main" id="{CB044DEE-0E88-DD85-1962-4918F40C80F5}"/>
                    </a:ext>
                  </a:extLst>
                </p:cNvPr>
                <p:cNvSpPr/>
                <p:nvPr/>
              </p:nvSpPr>
              <p:spPr>
                <a:xfrm>
                  <a:off x="6048282" y="3911849"/>
                  <a:ext cx="42389" cy="42336"/>
                </a:xfrm>
                <a:custGeom>
                  <a:avLst/>
                  <a:gdLst>
                    <a:gd name="connsiteX0" fmla="*/ 21195 w 42389"/>
                    <a:gd name="connsiteY0" fmla="*/ 42336 h 42336"/>
                    <a:gd name="connsiteX1" fmla="*/ 42389 w 42389"/>
                    <a:gd name="connsiteY1" fmla="*/ 21127 h 42336"/>
                    <a:gd name="connsiteX2" fmla="*/ 21195 w 42389"/>
                    <a:gd name="connsiteY2" fmla="*/ 0 h 42336"/>
                    <a:gd name="connsiteX3" fmla="*/ 0 w 42389"/>
                    <a:gd name="connsiteY3" fmla="*/ 21127 h 42336"/>
                    <a:gd name="connsiteX4" fmla="*/ 21195 w 42389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36">
                      <a:moveTo>
                        <a:pt x="21195" y="42336"/>
                      </a:moveTo>
                      <a:cubicBezTo>
                        <a:pt x="32895" y="42336"/>
                        <a:pt x="42389" y="32850"/>
                        <a:pt x="42389" y="21127"/>
                      </a:cubicBezTo>
                      <a:cubicBezTo>
                        <a:pt x="42389" y="9411"/>
                        <a:pt x="32887" y="0"/>
                        <a:pt x="21195" y="0"/>
                      </a:cubicBezTo>
                      <a:cubicBezTo>
                        <a:pt x="9501" y="0"/>
                        <a:pt x="0" y="9411"/>
                        <a:pt x="0" y="21127"/>
                      </a:cubicBezTo>
                      <a:cubicBezTo>
                        <a:pt x="0" y="32850"/>
                        <a:pt x="9494" y="42336"/>
                        <a:pt x="21195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7" name="Forma libre 276">
                  <a:extLst>
                    <a:ext uri="{FF2B5EF4-FFF2-40B4-BE49-F238E27FC236}">
                      <a16:creationId xmlns:a16="http://schemas.microsoft.com/office/drawing/2014/main" id="{1872F49D-6EA9-69A1-FB84-C4D557C7EE0F}"/>
                    </a:ext>
                  </a:extLst>
                </p:cNvPr>
                <p:cNvSpPr/>
                <p:nvPr/>
              </p:nvSpPr>
              <p:spPr>
                <a:xfrm>
                  <a:off x="6101328" y="3911849"/>
                  <a:ext cx="42366" cy="42336"/>
                </a:xfrm>
                <a:custGeom>
                  <a:avLst/>
                  <a:gdLst>
                    <a:gd name="connsiteX0" fmla="*/ 21187 w 42366"/>
                    <a:gd name="connsiteY0" fmla="*/ 42336 h 42336"/>
                    <a:gd name="connsiteX1" fmla="*/ 42367 w 42366"/>
                    <a:gd name="connsiteY1" fmla="*/ 21127 h 42336"/>
                    <a:gd name="connsiteX2" fmla="*/ 21187 w 42366"/>
                    <a:gd name="connsiteY2" fmla="*/ 0 h 42336"/>
                    <a:gd name="connsiteX3" fmla="*/ 0 w 42366"/>
                    <a:gd name="connsiteY3" fmla="*/ 21127 h 42336"/>
                    <a:gd name="connsiteX4" fmla="*/ 21187 w 42366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36">
                      <a:moveTo>
                        <a:pt x="21187" y="42336"/>
                      </a:moveTo>
                      <a:cubicBezTo>
                        <a:pt x="32902" y="42336"/>
                        <a:pt x="42367" y="32850"/>
                        <a:pt x="42367" y="21127"/>
                      </a:cubicBezTo>
                      <a:cubicBezTo>
                        <a:pt x="42367" y="9411"/>
                        <a:pt x="32902" y="0"/>
                        <a:pt x="21187" y="0"/>
                      </a:cubicBezTo>
                      <a:cubicBezTo>
                        <a:pt x="9517" y="0"/>
                        <a:pt x="0" y="9411"/>
                        <a:pt x="0" y="21127"/>
                      </a:cubicBezTo>
                      <a:cubicBezTo>
                        <a:pt x="0" y="32850"/>
                        <a:pt x="9517" y="42336"/>
                        <a:pt x="21187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8" name="Forma libre 277">
                  <a:extLst>
                    <a:ext uri="{FF2B5EF4-FFF2-40B4-BE49-F238E27FC236}">
                      <a16:creationId xmlns:a16="http://schemas.microsoft.com/office/drawing/2014/main" id="{8A1C6E83-1AA7-3533-449D-EF958D60F647}"/>
                    </a:ext>
                  </a:extLst>
                </p:cNvPr>
                <p:cNvSpPr/>
                <p:nvPr/>
              </p:nvSpPr>
              <p:spPr>
                <a:xfrm>
                  <a:off x="6154412" y="3911849"/>
                  <a:ext cx="42351" cy="42336"/>
                </a:xfrm>
                <a:custGeom>
                  <a:avLst/>
                  <a:gdLst>
                    <a:gd name="connsiteX0" fmla="*/ 21180 w 42351"/>
                    <a:gd name="connsiteY0" fmla="*/ 42336 h 42336"/>
                    <a:gd name="connsiteX1" fmla="*/ 42351 w 42351"/>
                    <a:gd name="connsiteY1" fmla="*/ 21127 h 42336"/>
                    <a:gd name="connsiteX2" fmla="*/ 21180 w 42351"/>
                    <a:gd name="connsiteY2" fmla="*/ 0 h 42336"/>
                    <a:gd name="connsiteX3" fmla="*/ 0 w 42351"/>
                    <a:gd name="connsiteY3" fmla="*/ 21127 h 42336"/>
                    <a:gd name="connsiteX4" fmla="*/ 21180 w 42351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36">
                      <a:moveTo>
                        <a:pt x="21180" y="42336"/>
                      </a:moveTo>
                      <a:cubicBezTo>
                        <a:pt x="32888" y="42336"/>
                        <a:pt x="42351" y="32850"/>
                        <a:pt x="42351" y="21127"/>
                      </a:cubicBezTo>
                      <a:cubicBezTo>
                        <a:pt x="42351" y="9411"/>
                        <a:pt x="32888" y="0"/>
                        <a:pt x="21180" y="0"/>
                      </a:cubicBezTo>
                      <a:cubicBezTo>
                        <a:pt x="9457" y="0"/>
                        <a:pt x="0" y="9411"/>
                        <a:pt x="0" y="21127"/>
                      </a:cubicBezTo>
                      <a:cubicBezTo>
                        <a:pt x="0" y="32850"/>
                        <a:pt x="9464" y="42336"/>
                        <a:pt x="21180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79" name="Forma libre 278">
                  <a:extLst>
                    <a:ext uri="{FF2B5EF4-FFF2-40B4-BE49-F238E27FC236}">
                      <a16:creationId xmlns:a16="http://schemas.microsoft.com/office/drawing/2014/main" id="{483C2BBC-143F-437D-6F18-B55A5C5AC2F2}"/>
                    </a:ext>
                  </a:extLst>
                </p:cNvPr>
                <p:cNvSpPr/>
                <p:nvPr/>
              </p:nvSpPr>
              <p:spPr>
                <a:xfrm>
                  <a:off x="6207451" y="3911849"/>
                  <a:ext cx="42358" cy="42336"/>
                </a:xfrm>
                <a:custGeom>
                  <a:avLst/>
                  <a:gdLst>
                    <a:gd name="connsiteX0" fmla="*/ 21179 w 42358"/>
                    <a:gd name="connsiteY0" fmla="*/ 42336 h 42336"/>
                    <a:gd name="connsiteX1" fmla="*/ 42359 w 42358"/>
                    <a:gd name="connsiteY1" fmla="*/ 21127 h 42336"/>
                    <a:gd name="connsiteX2" fmla="*/ 21179 w 42358"/>
                    <a:gd name="connsiteY2" fmla="*/ 0 h 42336"/>
                    <a:gd name="connsiteX3" fmla="*/ 0 w 42358"/>
                    <a:gd name="connsiteY3" fmla="*/ 21127 h 42336"/>
                    <a:gd name="connsiteX4" fmla="*/ 21179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79" y="42336"/>
                      </a:moveTo>
                      <a:cubicBezTo>
                        <a:pt x="32895" y="42336"/>
                        <a:pt x="42359" y="32850"/>
                        <a:pt x="42359" y="21127"/>
                      </a:cubicBezTo>
                      <a:cubicBezTo>
                        <a:pt x="42359" y="9411"/>
                        <a:pt x="32887" y="0"/>
                        <a:pt x="21179" y="0"/>
                      </a:cubicBezTo>
                      <a:cubicBezTo>
                        <a:pt x="9494" y="0"/>
                        <a:pt x="0" y="9411"/>
                        <a:pt x="0" y="21127"/>
                      </a:cubicBezTo>
                      <a:cubicBezTo>
                        <a:pt x="0" y="32850"/>
                        <a:pt x="9494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0" name="Forma libre 279">
                  <a:extLst>
                    <a:ext uri="{FF2B5EF4-FFF2-40B4-BE49-F238E27FC236}">
                      <a16:creationId xmlns:a16="http://schemas.microsoft.com/office/drawing/2014/main" id="{E1CE7936-8D01-504E-BD10-9D1012FA9235}"/>
                    </a:ext>
                  </a:extLst>
                </p:cNvPr>
                <p:cNvSpPr/>
                <p:nvPr/>
              </p:nvSpPr>
              <p:spPr>
                <a:xfrm>
                  <a:off x="6260519" y="3911849"/>
                  <a:ext cx="42359" cy="42336"/>
                </a:xfrm>
                <a:custGeom>
                  <a:avLst/>
                  <a:gdLst>
                    <a:gd name="connsiteX0" fmla="*/ 21142 w 42359"/>
                    <a:gd name="connsiteY0" fmla="*/ 42336 h 42336"/>
                    <a:gd name="connsiteX1" fmla="*/ 42359 w 42359"/>
                    <a:gd name="connsiteY1" fmla="*/ 21127 h 42336"/>
                    <a:gd name="connsiteX2" fmla="*/ 21142 w 42359"/>
                    <a:gd name="connsiteY2" fmla="*/ 0 h 42336"/>
                    <a:gd name="connsiteX3" fmla="*/ 0 w 42359"/>
                    <a:gd name="connsiteY3" fmla="*/ 21127 h 42336"/>
                    <a:gd name="connsiteX4" fmla="*/ 21142 w 42359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36">
                      <a:moveTo>
                        <a:pt x="21142" y="42336"/>
                      </a:moveTo>
                      <a:cubicBezTo>
                        <a:pt x="32888" y="42336"/>
                        <a:pt x="42359" y="32850"/>
                        <a:pt x="42359" y="21127"/>
                      </a:cubicBezTo>
                      <a:cubicBezTo>
                        <a:pt x="42359" y="9411"/>
                        <a:pt x="32888" y="0"/>
                        <a:pt x="21142" y="0"/>
                      </a:cubicBezTo>
                      <a:cubicBezTo>
                        <a:pt x="9457" y="0"/>
                        <a:pt x="0" y="9411"/>
                        <a:pt x="0" y="21127"/>
                      </a:cubicBezTo>
                      <a:cubicBezTo>
                        <a:pt x="0" y="32850"/>
                        <a:pt x="9464" y="42336"/>
                        <a:pt x="21142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1" name="Forma libre 280">
                  <a:extLst>
                    <a:ext uri="{FF2B5EF4-FFF2-40B4-BE49-F238E27FC236}">
                      <a16:creationId xmlns:a16="http://schemas.microsoft.com/office/drawing/2014/main" id="{A6EED115-458D-9968-C9DA-4311E672CB10}"/>
                    </a:ext>
                  </a:extLst>
                </p:cNvPr>
                <p:cNvSpPr/>
                <p:nvPr/>
              </p:nvSpPr>
              <p:spPr>
                <a:xfrm>
                  <a:off x="6313528" y="3911849"/>
                  <a:ext cx="42388" cy="42336"/>
                </a:xfrm>
                <a:custGeom>
                  <a:avLst/>
                  <a:gdLst>
                    <a:gd name="connsiteX0" fmla="*/ 21209 w 42388"/>
                    <a:gd name="connsiteY0" fmla="*/ 42336 h 42336"/>
                    <a:gd name="connsiteX1" fmla="*/ 42389 w 42388"/>
                    <a:gd name="connsiteY1" fmla="*/ 21127 h 42336"/>
                    <a:gd name="connsiteX2" fmla="*/ 21209 w 42388"/>
                    <a:gd name="connsiteY2" fmla="*/ 0 h 42336"/>
                    <a:gd name="connsiteX3" fmla="*/ 0 w 42388"/>
                    <a:gd name="connsiteY3" fmla="*/ 21127 h 42336"/>
                    <a:gd name="connsiteX4" fmla="*/ 21209 w 4238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36">
                      <a:moveTo>
                        <a:pt x="21209" y="42336"/>
                      </a:moveTo>
                      <a:cubicBezTo>
                        <a:pt x="32895" y="42336"/>
                        <a:pt x="42389" y="32850"/>
                        <a:pt x="42389" y="21127"/>
                      </a:cubicBezTo>
                      <a:cubicBezTo>
                        <a:pt x="42389" y="9411"/>
                        <a:pt x="32887" y="0"/>
                        <a:pt x="21209" y="0"/>
                      </a:cubicBezTo>
                      <a:cubicBezTo>
                        <a:pt x="9494" y="0"/>
                        <a:pt x="0" y="9411"/>
                        <a:pt x="0" y="21127"/>
                      </a:cubicBezTo>
                      <a:cubicBezTo>
                        <a:pt x="-8" y="32850"/>
                        <a:pt x="9494" y="42336"/>
                        <a:pt x="2120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2" name="Forma libre 281">
                  <a:extLst>
                    <a:ext uri="{FF2B5EF4-FFF2-40B4-BE49-F238E27FC236}">
                      <a16:creationId xmlns:a16="http://schemas.microsoft.com/office/drawing/2014/main" id="{8C86FC8D-EDBD-A9F5-6A85-AAB01013B068}"/>
                    </a:ext>
                  </a:extLst>
                </p:cNvPr>
                <p:cNvSpPr/>
                <p:nvPr/>
              </p:nvSpPr>
              <p:spPr>
                <a:xfrm>
                  <a:off x="5783043" y="3964880"/>
                  <a:ext cx="42343" cy="42321"/>
                </a:xfrm>
                <a:custGeom>
                  <a:avLst/>
                  <a:gdLst>
                    <a:gd name="connsiteX0" fmla="*/ 21179 w 42343"/>
                    <a:gd name="connsiteY0" fmla="*/ 42321 h 42321"/>
                    <a:gd name="connsiteX1" fmla="*/ 42344 w 42343"/>
                    <a:gd name="connsiteY1" fmla="*/ 21195 h 42321"/>
                    <a:gd name="connsiteX2" fmla="*/ 21179 w 42343"/>
                    <a:gd name="connsiteY2" fmla="*/ 0 h 42321"/>
                    <a:gd name="connsiteX3" fmla="*/ 0 w 42343"/>
                    <a:gd name="connsiteY3" fmla="*/ 21195 h 42321"/>
                    <a:gd name="connsiteX4" fmla="*/ 21179 w 42343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21">
                      <a:moveTo>
                        <a:pt x="21179" y="42321"/>
                      </a:moveTo>
                      <a:cubicBezTo>
                        <a:pt x="32865" y="42321"/>
                        <a:pt x="42344" y="32835"/>
                        <a:pt x="42344" y="21195"/>
                      </a:cubicBezTo>
                      <a:cubicBezTo>
                        <a:pt x="42344" y="9479"/>
                        <a:pt x="32865" y="0"/>
                        <a:pt x="21179" y="0"/>
                      </a:cubicBezTo>
                      <a:cubicBezTo>
                        <a:pt x="9479" y="0"/>
                        <a:pt x="0" y="9486"/>
                        <a:pt x="0" y="21195"/>
                      </a:cubicBezTo>
                      <a:cubicBezTo>
                        <a:pt x="0" y="32835"/>
                        <a:pt x="9479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3" name="Forma libre 282">
                  <a:extLst>
                    <a:ext uri="{FF2B5EF4-FFF2-40B4-BE49-F238E27FC236}">
                      <a16:creationId xmlns:a16="http://schemas.microsoft.com/office/drawing/2014/main" id="{0A2FF182-5084-0A95-625D-9F2343058259}"/>
                    </a:ext>
                  </a:extLst>
                </p:cNvPr>
                <p:cNvSpPr/>
                <p:nvPr/>
              </p:nvSpPr>
              <p:spPr>
                <a:xfrm>
                  <a:off x="5836082" y="3964880"/>
                  <a:ext cx="42373" cy="42321"/>
                </a:xfrm>
                <a:custGeom>
                  <a:avLst/>
                  <a:gdLst>
                    <a:gd name="connsiteX0" fmla="*/ 21194 w 42373"/>
                    <a:gd name="connsiteY0" fmla="*/ 42321 h 42321"/>
                    <a:gd name="connsiteX1" fmla="*/ 42374 w 42373"/>
                    <a:gd name="connsiteY1" fmla="*/ 21195 h 42321"/>
                    <a:gd name="connsiteX2" fmla="*/ 21194 w 42373"/>
                    <a:gd name="connsiteY2" fmla="*/ 0 h 42321"/>
                    <a:gd name="connsiteX3" fmla="*/ 0 w 42373"/>
                    <a:gd name="connsiteY3" fmla="*/ 21195 h 42321"/>
                    <a:gd name="connsiteX4" fmla="*/ 21194 w 42373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21">
                      <a:moveTo>
                        <a:pt x="21194" y="42321"/>
                      </a:moveTo>
                      <a:cubicBezTo>
                        <a:pt x="32895" y="42321"/>
                        <a:pt x="42374" y="32835"/>
                        <a:pt x="42374" y="21195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86"/>
                        <a:pt x="0" y="21195"/>
                      </a:cubicBezTo>
                      <a:cubicBezTo>
                        <a:pt x="0" y="32835"/>
                        <a:pt x="9479" y="42321"/>
                        <a:pt x="21194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4" name="Forma libre 283">
                  <a:extLst>
                    <a:ext uri="{FF2B5EF4-FFF2-40B4-BE49-F238E27FC236}">
                      <a16:creationId xmlns:a16="http://schemas.microsoft.com/office/drawing/2014/main" id="{3C570185-ECBD-CEBE-D18E-429F2BB95999}"/>
                    </a:ext>
                  </a:extLst>
                </p:cNvPr>
                <p:cNvSpPr/>
                <p:nvPr/>
              </p:nvSpPr>
              <p:spPr>
                <a:xfrm>
                  <a:off x="5889151" y="3964880"/>
                  <a:ext cx="42373" cy="42321"/>
                </a:xfrm>
                <a:custGeom>
                  <a:avLst/>
                  <a:gdLst>
                    <a:gd name="connsiteX0" fmla="*/ 21179 w 42373"/>
                    <a:gd name="connsiteY0" fmla="*/ 42321 h 42321"/>
                    <a:gd name="connsiteX1" fmla="*/ 42374 w 42373"/>
                    <a:gd name="connsiteY1" fmla="*/ 21195 h 42321"/>
                    <a:gd name="connsiteX2" fmla="*/ 21179 w 42373"/>
                    <a:gd name="connsiteY2" fmla="*/ 0 h 42321"/>
                    <a:gd name="connsiteX3" fmla="*/ 0 w 42373"/>
                    <a:gd name="connsiteY3" fmla="*/ 21195 h 42321"/>
                    <a:gd name="connsiteX4" fmla="*/ 21179 w 42373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21">
                      <a:moveTo>
                        <a:pt x="21179" y="42321"/>
                      </a:moveTo>
                      <a:cubicBezTo>
                        <a:pt x="32857" y="42321"/>
                        <a:pt x="42374" y="32835"/>
                        <a:pt x="42374" y="21195"/>
                      </a:cubicBezTo>
                      <a:cubicBezTo>
                        <a:pt x="42374" y="9479"/>
                        <a:pt x="32857" y="0"/>
                        <a:pt x="21179" y="0"/>
                      </a:cubicBezTo>
                      <a:cubicBezTo>
                        <a:pt x="9479" y="0"/>
                        <a:pt x="0" y="9486"/>
                        <a:pt x="0" y="21195"/>
                      </a:cubicBezTo>
                      <a:cubicBezTo>
                        <a:pt x="0" y="32835"/>
                        <a:pt x="9479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5" name="Forma libre 284">
                  <a:extLst>
                    <a:ext uri="{FF2B5EF4-FFF2-40B4-BE49-F238E27FC236}">
                      <a16:creationId xmlns:a16="http://schemas.microsoft.com/office/drawing/2014/main" id="{5C84F00A-FF9C-CB8D-3603-A68451EECC41}"/>
                    </a:ext>
                  </a:extLst>
                </p:cNvPr>
                <p:cNvSpPr/>
                <p:nvPr/>
              </p:nvSpPr>
              <p:spPr>
                <a:xfrm>
                  <a:off x="5942190" y="3964880"/>
                  <a:ext cx="42358" cy="42321"/>
                </a:xfrm>
                <a:custGeom>
                  <a:avLst/>
                  <a:gdLst>
                    <a:gd name="connsiteX0" fmla="*/ 21194 w 42358"/>
                    <a:gd name="connsiteY0" fmla="*/ 42321 h 42321"/>
                    <a:gd name="connsiteX1" fmla="*/ 42359 w 42358"/>
                    <a:gd name="connsiteY1" fmla="*/ 21195 h 42321"/>
                    <a:gd name="connsiteX2" fmla="*/ 21194 w 42358"/>
                    <a:gd name="connsiteY2" fmla="*/ 0 h 42321"/>
                    <a:gd name="connsiteX3" fmla="*/ 0 w 42358"/>
                    <a:gd name="connsiteY3" fmla="*/ 21195 h 42321"/>
                    <a:gd name="connsiteX4" fmla="*/ 21194 w 4235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1">
                      <a:moveTo>
                        <a:pt x="21194" y="42321"/>
                      </a:moveTo>
                      <a:cubicBezTo>
                        <a:pt x="32895" y="42321"/>
                        <a:pt x="42359" y="32835"/>
                        <a:pt x="42359" y="21195"/>
                      </a:cubicBezTo>
                      <a:cubicBezTo>
                        <a:pt x="42359" y="9479"/>
                        <a:pt x="32895" y="0"/>
                        <a:pt x="21194" y="0"/>
                      </a:cubicBezTo>
                      <a:cubicBezTo>
                        <a:pt x="9464" y="0"/>
                        <a:pt x="0" y="9486"/>
                        <a:pt x="0" y="21195"/>
                      </a:cubicBezTo>
                      <a:cubicBezTo>
                        <a:pt x="0" y="32835"/>
                        <a:pt x="9464" y="42321"/>
                        <a:pt x="21194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6" name="Forma libre 285">
                  <a:extLst>
                    <a:ext uri="{FF2B5EF4-FFF2-40B4-BE49-F238E27FC236}">
                      <a16:creationId xmlns:a16="http://schemas.microsoft.com/office/drawing/2014/main" id="{46F2C42F-2082-9B01-85E2-A16418D393E6}"/>
                    </a:ext>
                  </a:extLst>
                </p:cNvPr>
                <p:cNvSpPr/>
                <p:nvPr/>
              </p:nvSpPr>
              <p:spPr>
                <a:xfrm>
                  <a:off x="5995243" y="3964880"/>
                  <a:ext cx="42358" cy="42321"/>
                </a:xfrm>
                <a:custGeom>
                  <a:avLst/>
                  <a:gdLst>
                    <a:gd name="connsiteX0" fmla="*/ 21164 w 42358"/>
                    <a:gd name="connsiteY0" fmla="*/ 42321 h 42321"/>
                    <a:gd name="connsiteX1" fmla="*/ 42359 w 42358"/>
                    <a:gd name="connsiteY1" fmla="*/ 21195 h 42321"/>
                    <a:gd name="connsiteX2" fmla="*/ 21164 w 42358"/>
                    <a:gd name="connsiteY2" fmla="*/ 0 h 42321"/>
                    <a:gd name="connsiteX3" fmla="*/ 0 w 42358"/>
                    <a:gd name="connsiteY3" fmla="*/ 21195 h 42321"/>
                    <a:gd name="connsiteX4" fmla="*/ 21164 w 4235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1">
                      <a:moveTo>
                        <a:pt x="21164" y="42321"/>
                      </a:moveTo>
                      <a:cubicBezTo>
                        <a:pt x="32880" y="42321"/>
                        <a:pt x="42359" y="32835"/>
                        <a:pt x="42359" y="21195"/>
                      </a:cubicBezTo>
                      <a:cubicBezTo>
                        <a:pt x="42359" y="9479"/>
                        <a:pt x="32880" y="0"/>
                        <a:pt x="21164" y="0"/>
                      </a:cubicBezTo>
                      <a:cubicBezTo>
                        <a:pt x="9479" y="0"/>
                        <a:pt x="0" y="9486"/>
                        <a:pt x="0" y="21195"/>
                      </a:cubicBezTo>
                      <a:cubicBezTo>
                        <a:pt x="0" y="32835"/>
                        <a:pt x="9479" y="42321"/>
                        <a:pt x="21164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7" name="Forma libre 286">
                  <a:extLst>
                    <a:ext uri="{FF2B5EF4-FFF2-40B4-BE49-F238E27FC236}">
                      <a16:creationId xmlns:a16="http://schemas.microsoft.com/office/drawing/2014/main" id="{9273AA6C-D821-A2D0-81E3-A520C6D3E013}"/>
                    </a:ext>
                  </a:extLst>
                </p:cNvPr>
                <p:cNvSpPr/>
                <p:nvPr/>
              </p:nvSpPr>
              <p:spPr>
                <a:xfrm>
                  <a:off x="6048282" y="3964880"/>
                  <a:ext cx="42389" cy="42321"/>
                </a:xfrm>
                <a:custGeom>
                  <a:avLst/>
                  <a:gdLst>
                    <a:gd name="connsiteX0" fmla="*/ 21195 w 42389"/>
                    <a:gd name="connsiteY0" fmla="*/ 42321 h 42321"/>
                    <a:gd name="connsiteX1" fmla="*/ 42389 w 42389"/>
                    <a:gd name="connsiteY1" fmla="*/ 21195 h 42321"/>
                    <a:gd name="connsiteX2" fmla="*/ 21195 w 42389"/>
                    <a:gd name="connsiteY2" fmla="*/ 0 h 42321"/>
                    <a:gd name="connsiteX3" fmla="*/ 0 w 42389"/>
                    <a:gd name="connsiteY3" fmla="*/ 21195 h 42321"/>
                    <a:gd name="connsiteX4" fmla="*/ 21195 w 4238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21">
                      <a:moveTo>
                        <a:pt x="21195" y="42321"/>
                      </a:moveTo>
                      <a:cubicBezTo>
                        <a:pt x="32895" y="42321"/>
                        <a:pt x="42389" y="32835"/>
                        <a:pt x="42389" y="21195"/>
                      </a:cubicBezTo>
                      <a:cubicBezTo>
                        <a:pt x="42389" y="9479"/>
                        <a:pt x="32887" y="0"/>
                        <a:pt x="21195" y="0"/>
                      </a:cubicBezTo>
                      <a:cubicBezTo>
                        <a:pt x="9501" y="0"/>
                        <a:pt x="0" y="9486"/>
                        <a:pt x="0" y="21195"/>
                      </a:cubicBezTo>
                      <a:cubicBezTo>
                        <a:pt x="0" y="32835"/>
                        <a:pt x="9494" y="42321"/>
                        <a:pt x="21195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8" name="Forma libre 287">
                  <a:extLst>
                    <a:ext uri="{FF2B5EF4-FFF2-40B4-BE49-F238E27FC236}">
                      <a16:creationId xmlns:a16="http://schemas.microsoft.com/office/drawing/2014/main" id="{AC50F0F8-0DD0-6A79-AD9D-19AED2C68372}"/>
                    </a:ext>
                  </a:extLst>
                </p:cNvPr>
                <p:cNvSpPr/>
                <p:nvPr/>
              </p:nvSpPr>
              <p:spPr>
                <a:xfrm>
                  <a:off x="6101328" y="3964880"/>
                  <a:ext cx="42366" cy="42321"/>
                </a:xfrm>
                <a:custGeom>
                  <a:avLst/>
                  <a:gdLst>
                    <a:gd name="connsiteX0" fmla="*/ 21187 w 42366"/>
                    <a:gd name="connsiteY0" fmla="*/ 42321 h 42321"/>
                    <a:gd name="connsiteX1" fmla="*/ 42367 w 42366"/>
                    <a:gd name="connsiteY1" fmla="*/ 21195 h 42321"/>
                    <a:gd name="connsiteX2" fmla="*/ 21187 w 42366"/>
                    <a:gd name="connsiteY2" fmla="*/ 0 h 42321"/>
                    <a:gd name="connsiteX3" fmla="*/ 0 w 42366"/>
                    <a:gd name="connsiteY3" fmla="*/ 21195 h 42321"/>
                    <a:gd name="connsiteX4" fmla="*/ 21187 w 42366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21">
                      <a:moveTo>
                        <a:pt x="21187" y="42321"/>
                      </a:moveTo>
                      <a:cubicBezTo>
                        <a:pt x="32902" y="42321"/>
                        <a:pt x="42367" y="32835"/>
                        <a:pt x="42367" y="21195"/>
                      </a:cubicBezTo>
                      <a:cubicBezTo>
                        <a:pt x="42367" y="9479"/>
                        <a:pt x="32902" y="0"/>
                        <a:pt x="21187" y="0"/>
                      </a:cubicBezTo>
                      <a:cubicBezTo>
                        <a:pt x="9517" y="0"/>
                        <a:pt x="0" y="9486"/>
                        <a:pt x="0" y="21195"/>
                      </a:cubicBezTo>
                      <a:cubicBezTo>
                        <a:pt x="0" y="32835"/>
                        <a:pt x="9517" y="42321"/>
                        <a:pt x="21187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89" name="Forma libre 288">
                  <a:extLst>
                    <a:ext uri="{FF2B5EF4-FFF2-40B4-BE49-F238E27FC236}">
                      <a16:creationId xmlns:a16="http://schemas.microsoft.com/office/drawing/2014/main" id="{C1132DA7-21B3-703B-1A7C-BE4B331DF5BE}"/>
                    </a:ext>
                  </a:extLst>
                </p:cNvPr>
                <p:cNvSpPr/>
                <p:nvPr/>
              </p:nvSpPr>
              <p:spPr>
                <a:xfrm>
                  <a:off x="6154412" y="3964880"/>
                  <a:ext cx="42351" cy="42321"/>
                </a:xfrm>
                <a:custGeom>
                  <a:avLst/>
                  <a:gdLst>
                    <a:gd name="connsiteX0" fmla="*/ 21180 w 42351"/>
                    <a:gd name="connsiteY0" fmla="*/ 42321 h 42321"/>
                    <a:gd name="connsiteX1" fmla="*/ 42351 w 42351"/>
                    <a:gd name="connsiteY1" fmla="*/ 21195 h 42321"/>
                    <a:gd name="connsiteX2" fmla="*/ 21180 w 42351"/>
                    <a:gd name="connsiteY2" fmla="*/ 0 h 42321"/>
                    <a:gd name="connsiteX3" fmla="*/ 0 w 42351"/>
                    <a:gd name="connsiteY3" fmla="*/ 21195 h 42321"/>
                    <a:gd name="connsiteX4" fmla="*/ 21180 w 42351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21">
                      <a:moveTo>
                        <a:pt x="21180" y="42321"/>
                      </a:moveTo>
                      <a:cubicBezTo>
                        <a:pt x="32888" y="42321"/>
                        <a:pt x="42351" y="32835"/>
                        <a:pt x="42351" y="21195"/>
                      </a:cubicBezTo>
                      <a:cubicBezTo>
                        <a:pt x="42351" y="9479"/>
                        <a:pt x="32888" y="0"/>
                        <a:pt x="21180" y="0"/>
                      </a:cubicBezTo>
                      <a:cubicBezTo>
                        <a:pt x="9457" y="0"/>
                        <a:pt x="0" y="9486"/>
                        <a:pt x="0" y="21195"/>
                      </a:cubicBezTo>
                      <a:cubicBezTo>
                        <a:pt x="0" y="32835"/>
                        <a:pt x="9464" y="42321"/>
                        <a:pt x="21180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0" name="Forma libre 289">
                  <a:extLst>
                    <a:ext uri="{FF2B5EF4-FFF2-40B4-BE49-F238E27FC236}">
                      <a16:creationId xmlns:a16="http://schemas.microsoft.com/office/drawing/2014/main" id="{FEE56DE5-3178-BB4A-FE02-94B5144E8BBD}"/>
                    </a:ext>
                  </a:extLst>
                </p:cNvPr>
                <p:cNvSpPr/>
                <p:nvPr/>
              </p:nvSpPr>
              <p:spPr>
                <a:xfrm>
                  <a:off x="6207451" y="3964880"/>
                  <a:ext cx="42358" cy="42321"/>
                </a:xfrm>
                <a:custGeom>
                  <a:avLst/>
                  <a:gdLst>
                    <a:gd name="connsiteX0" fmla="*/ 21179 w 42358"/>
                    <a:gd name="connsiteY0" fmla="*/ 42321 h 42321"/>
                    <a:gd name="connsiteX1" fmla="*/ 42359 w 42358"/>
                    <a:gd name="connsiteY1" fmla="*/ 21195 h 42321"/>
                    <a:gd name="connsiteX2" fmla="*/ 21179 w 42358"/>
                    <a:gd name="connsiteY2" fmla="*/ 0 h 42321"/>
                    <a:gd name="connsiteX3" fmla="*/ 0 w 42358"/>
                    <a:gd name="connsiteY3" fmla="*/ 21195 h 42321"/>
                    <a:gd name="connsiteX4" fmla="*/ 21179 w 4235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1">
                      <a:moveTo>
                        <a:pt x="21179" y="42321"/>
                      </a:moveTo>
                      <a:cubicBezTo>
                        <a:pt x="32895" y="42321"/>
                        <a:pt x="42359" y="32835"/>
                        <a:pt x="42359" y="21195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86"/>
                        <a:pt x="0" y="21195"/>
                      </a:cubicBezTo>
                      <a:cubicBezTo>
                        <a:pt x="0" y="32835"/>
                        <a:pt x="9494" y="42321"/>
                        <a:pt x="2117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1" name="Forma libre 290">
                  <a:extLst>
                    <a:ext uri="{FF2B5EF4-FFF2-40B4-BE49-F238E27FC236}">
                      <a16:creationId xmlns:a16="http://schemas.microsoft.com/office/drawing/2014/main" id="{50090038-2934-C094-8FF6-CDF4401793F5}"/>
                    </a:ext>
                  </a:extLst>
                </p:cNvPr>
                <p:cNvSpPr/>
                <p:nvPr/>
              </p:nvSpPr>
              <p:spPr>
                <a:xfrm>
                  <a:off x="6260519" y="3964880"/>
                  <a:ext cx="42359" cy="42321"/>
                </a:xfrm>
                <a:custGeom>
                  <a:avLst/>
                  <a:gdLst>
                    <a:gd name="connsiteX0" fmla="*/ 21142 w 42359"/>
                    <a:gd name="connsiteY0" fmla="*/ 42321 h 42321"/>
                    <a:gd name="connsiteX1" fmla="*/ 42359 w 42359"/>
                    <a:gd name="connsiteY1" fmla="*/ 21195 h 42321"/>
                    <a:gd name="connsiteX2" fmla="*/ 21142 w 42359"/>
                    <a:gd name="connsiteY2" fmla="*/ 0 h 42321"/>
                    <a:gd name="connsiteX3" fmla="*/ 0 w 42359"/>
                    <a:gd name="connsiteY3" fmla="*/ 21195 h 42321"/>
                    <a:gd name="connsiteX4" fmla="*/ 21142 w 42359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21">
                      <a:moveTo>
                        <a:pt x="21142" y="42321"/>
                      </a:moveTo>
                      <a:cubicBezTo>
                        <a:pt x="32888" y="42321"/>
                        <a:pt x="42359" y="32835"/>
                        <a:pt x="42359" y="21195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86"/>
                        <a:pt x="0" y="21195"/>
                      </a:cubicBezTo>
                      <a:cubicBezTo>
                        <a:pt x="0" y="32835"/>
                        <a:pt x="9464" y="42321"/>
                        <a:pt x="21142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2" name="Forma libre 291">
                  <a:extLst>
                    <a:ext uri="{FF2B5EF4-FFF2-40B4-BE49-F238E27FC236}">
                      <a16:creationId xmlns:a16="http://schemas.microsoft.com/office/drawing/2014/main" id="{EBDA6EAB-5CDE-5D7C-5A3E-332AD0566B36}"/>
                    </a:ext>
                  </a:extLst>
                </p:cNvPr>
                <p:cNvSpPr/>
                <p:nvPr/>
              </p:nvSpPr>
              <p:spPr>
                <a:xfrm>
                  <a:off x="6313528" y="3964880"/>
                  <a:ext cx="42388" cy="42321"/>
                </a:xfrm>
                <a:custGeom>
                  <a:avLst/>
                  <a:gdLst>
                    <a:gd name="connsiteX0" fmla="*/ 21209 w 42388"/>
                    <a:gd name="connsiteY0" fmla="*/ 42321 h 42321"/>
                    <a:gd name="connsiteX1" fmla="*/ 42389 w 42388"/>
                    <a:gd name="connsiteY1" fmla="*/ 21195 h 42321"/>
                    <a:gd name="connsiteX2" fmla="*/ 21209 w 42388"/>
                    <a:gd name="connsiteY2" fmla="*/ 0 h 42321"/>
                    <a:gd name="connsiteX3" fmla="*/ 0 w 42388"/>
                    <a:gd name="connsiteY3" fmla="*/ 21195 h 42321"/>
                    <a:gd name="connsiteX4" fmla="*/ 21209 w 42388"/>
                    <a:gd name="connsiteY4" fmla="*/ 42321 h 42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21">
                      <a:moveTo>
                        <a:pt x="21209" y="42321"/>
                      </a:moveTo>
                      <a:cubicBezTo>
                        <a:pt x="32895" y="42321"/>
                        <a:pt x="42389" y="32835"/>
                        <a:pt x="42389" y="21195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86"/>
                        <a:pt x="0" y="21195"/>
                      </a:cubicBezTo>
                      <a:cubicBezTo>
                        <a:pt x="-8" y="32835"/>
                        <a:pt x="9494" y="42321"/>
                        <a:pt x="21209" y="42321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3" name="Forma libre 292">
                  <a:extLst>
                    <a:ext uri="{FF2B5EF4-FFF2-40B4-BE49-F238E27FC236}">
                      <a16:creationId xmlns:a16="http://schemas.microsoft.com/office/drawing/2014/main" id="{13A99202-7739-5FAC-3E7B-3A65EE928CD0}"/>
                    </a:ext>
                  </a:extLst>
                </p:cNvPr>
                <p:cNvSpPr/>
                <p:nvPr/>
              </p:nvSpPr>
              <p:spPr>
                <a:xfrm>
                  <a:off x="5783043" y="4017844"/>
                  <a:ext cx="42343" cy="42388"/>
                </a:xfrm>
                <a:custGeom>
                  <a:avLst/>
                  <a:gdLst>
                    <a:gd name="connsiteX0" fmla="*/ 21179 w 42343"/>
                    <a:gd name="connsiteY0" fmla="*/ 42389 h 42388"/>
                    <a:gd name="connsiteX1" fmla="*/ 42344 w 42343"/>
                    <a:gd name="connsiteY1" fmla="*/ 21269 h 42388"/>
                    <a:gd name="connsiteX2" fmla="*/ 21179 w 42343"/>
                    <a:gd name="connsiteY2" fmla="*/ 0 h 42388"/>
                    <a:gd name="connsiteX3" fmla="*/ 0 w 42343"/>
                    <a:gd name="connsiteY3" fmla="*/ 21269 h 42388"/>
                    <a:gd name="connsiteX4" fmla="*/ 21179 w 42343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88">
                      <a:moveTo>
                        <a:pt x="21179" y="42389"/>
                      </a:moveTo>
                      <a:cubicBezTo>
                        <a:pt x="32865" y="42389"/>
                        <a:pt x="42344" y="32977"/>
                        <a:pt x="42344" y="21269"/>
                      </a:cubicBezTo>
                      <a:cubicBezTo>
                        <a:pt x="42344" y="9531"/>
                        <a:pt x="32865" y="0"/>
                        <a:pt x="21179" y="0"/>
                      </a:cubicBezTo>
                      <a:cubicBezTo>
                        <a:pt x="9479" y="0"/>
                        <a:pt x="0" y="9531"/>
                        <a:pt x="0" y="21269"/>
                      </a:cubicBezTo>
                      <a:cubicBezTo>
                        <a:pt x="0" y="32977"/>
                        <a:pt x="9479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4" name="Forma libre 293">
                  <a:extLst>
                    <a:ext uri="{FF2B5EF4-FFF2-40B4-BE49-F238E27FC236}">
                      <a16:creationId xmlns:a16="http://schemas.microsoft.com/office/drawing/2014/main" id="{629BA178-C667-FD80-683E-165390E908AE}"/>
                    </a:ext>
                  </a:extLst>
                </p:cNvPr>
                <p:cNvSpPr/>
                <p:nvPr/>
              </p:nvSpPr>
              <p:spPr>
                <a:xfrm>
                  <a:off x="5836082" y="4017844"/>
                  <a:ext cx="42373" cy="42388"/>
                </a:xfrm>
                <a:custGeom>
                  <a:avLst/>
                  <a:gdLst>
                    <a:gd name="connsiteX0" fmla="*/ 21194 w 42373"/>
                    <a:gd name="connsiteY0" fmla="*/ 42389 h 42388"/>
                    <a:gd name="connsiteX1" fmla="*/ 42374 w 42373"/>
                    <a:gd name="connsiteY1" fmla="*/ 21269 h 42388"/>
                    <a:gd name="connsiteX2" fmla="*/ 21194 w 42373"/>
                    <a:gd name="connsiteY2" fmla="*/ 0 h 42388"/>
                    <a:gd name="connsiteX3" fmla="*/ 0 w 42373"/>
                    <a:gd name="connsiteY3" fmla="*/ 21269 h 42388"/>
                    <a:gd name="connsiteX4" fmla="*/ 21194 w 42373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8">
                      <a:moveTo>
                        <a:pt x="21194" y="42389"/>
                      </a:moveTo>
                      <a:cubicBezTo>
                        <a:pt x="32895" y="42389"/>
                        <a:pt x="42374" y="32977"/>
                        <a:pt x="42374" y="21269"/>
                      </a:cubicBezTo>
                      <a:cubicBezTo>
                        <a:pt x="42374" y="9531"/>
                        <a:pt x="32895" y="0"/>
                        <a:pt x="21194" y="0"/>
                      </a:cubicBezTo>
                      <a:cubicBezTo>
                        <a:pt x="9479" y="0"/>
                        <a:pt x="0" y="9531"/>
                        <a:pt x="0" y="21269"/>
                      </a:cubicBezTo>
                      <a:cubicBezTo>
                        <a:pt x="0" y="32977"/>
                        <a:pt x="9479" y="42389"/>
                        <a:pt x="2119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5" name="Forma libre 294">
                  <a:extLst>
                    <a:ext uri="{FF2B5EF4-FFF2-40B4-BE49-F238E27FC236}">
                      <a16:creationId xmlns:a16="http://schemas.microsoft.com/office/drawing/2014/main" id="{38FB0604-D8CC-8A1F-92CF-AF0532612725}"/>
                    </a:ext>
                  </a:extLst>
                </p:cNvPr>
                <p:cNvSpPr/>
                <p:nvPr/>
              </p:nvSpPr>
              <p:spPr>
                <a:xfrm>
                  <a:off x="5889151" y="4017844"/>
                  <a:ext cx="42373" cy="42388"/>
                </a:xfrm>
                <a:custGeom>
                  <a:avLst/>
                  <a:gdLst>
                    <a:gd name="connsiteX0" fmla="*/ 21179 w 42373"/>
                    <a:gd name="connsiteY0" fmla="*/ 42389 h 42388"/>
                    <a:gd name="connsiteX1" fmla="*/ 42374 w 42373"/>
                    <a:gd name="connsiteY1" fmla="*/ 21269 h 42388"/>
                    <a:gd name="connsiteX2" fmla="*/ 21179 w 42373"/>
                    <a:gd name="connsiteY2" fmla="*/ 0 h 42388"/>
                    <a:gd name="connsiteX3" fmla="*/ 0 w 42373"/>
                    <a:gd name="connsiteY3" fmla="*/ 21269 h 42388"/>
                    <a:gd name="connsiteX4" fmla="*/ 21179 w 42373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8">
                      <a:moveTo>
                        <a:pt x="21179" y="42389"/>
                      </a:moveTo>
                      <a:cubicBezTo>
                        <a:pt x="32857" y="42389"/>
                        <a:pt x="42374" y="32977"/>
                        <a:pt x="42374" y="21269"/>
                      </a:cubicBezTo>
                      <a:cubicBezTo>
                        <a:pt x="42374" y="9531"/>
                        <a:pt x="32857" y="0"/>
                        <a:pt x="21179" y="0"/>
                      </a:cubicBezTo>
                      <a:cubicBezTo>
                        <a:pt x="9479" y="0"/>
                        <a:pt x="0" y="9531"/>
                        <a:pt x="0" y="21269"/>
                      </a:cubicBezTo>
                      <a:cubicBezTo>
                        <a:pt x="0" y="32977"/>
                        <a:pt x="9479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6" name="Forma libre 295">
                  <a:extLst>
                    <a:ext uri="{FF2B5EF4-FFF2-40B4-BE49-F238E27FC236}">
                      <a16:creationId xmlns:a16="http://schemas.microsoft.com/office/drawing/2014/main" id="{7B28C2B7-9CF8-4666-4825-6A628FBD1C57}"/>
                    </a:ext>
                  </a:extLst>
                </p:cNvPr>
                <p:cNvSpPr/>
                <p:nvPr/>
              </p:nvSpPr>
              <p:spPr>
                <a:xfrm>
                  <a:off x="5942190" y="4017844"/>
                  <a:ext cx="42358" cy="42388"/>
                </a:xfrm>
                <a:custGeom>
                  <a:avLst/>
                  <a:gdLst>
                    <a:gd name="connsiteX0" fmla="*/ 21194 w 42358"/>
                    <a:gd name="connsiteY0" fmla="*/ 42389 h 42388"/>
                    <a:gd name="connsiteX1" fmla="*/ 42359 w 42358"/>
                    <a:gd name="connsiteY1" fmla="*/ 21269 h 42388"/>
                    <a:gd name="connsiteX2" fmla="*/ 21194 w 42358"/>
                    <a:gd name="connsiteY2" fmla="*/ 0 h 42388"/>
                    <a:gd name="connsiteX3" fmla="*/ 0 w 42358"/>
                    <a:gd name="connsiteY3" fmla="*/ 21269 h 42388"/>
                    <a:gd name="connsiteX4" fmla="*/ 21194 w 42358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8">
                      <a:moveTo>
                        <a:pt x="21194" y="42389"/>
                      </a:moveTo>
                      <a:cubicBezTo>
                        <a:pt x="32895" y="42389"/>
                        <a:pt x="42359" y="32977"/>
                        <a:pt x="42359" y="21269"/>
                      </a:cubicBezTo>
                      <a:cubicBezTo>
                        <a:pt x="42359" y="9531"/>
                        <a:pt x="32895" y="0"/>
                        <a:pt x="21194" y="0"/>
                      </a:cubicBezTo>
                      <a:cubicBezTo>
                        <a:pt x="9464" y="0"/>
                        <a:pt x="0" y="9531"/>
                        <a:pt x="0" y="21269"/>
                      </a:cubicBezTo>
                      <a:cubicBezTo>
                        <a:pt x="0" y="32977"/>
                        <a:pt x="9464" y="42389"/>
                        <a:pt x="2119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7" name="Forma libre 296">
                  <a:extLst>
                    <a:ext uri="{FF2B5EF4-FFF2-40B4-BE49-F238E27FC236}">
                      <a16:creationId xmlns:a16="http://schemas.microsoft.com/office/drawing/2014/main" id="{DAD9208C-7870-2BDE-2ACB-B212362165D3}"/>
                    </a:ext>
                  </a:extLst>
                </p:cNvPr>
                <p:cNvSpPr/>
                <p:nvPr/>
              </p:nvSpPr>
              <p:spPr>
                <a:xfrm>
                  <a:off x="5995243" y="4017844"/>
                  <a:ext cx="42358" cy="42388"/>
                </a:xfrm>
                <a:custGeom>
                  <a:avLst/>
                  <a:gdLst>
                    <a:gd name="connsiteX0" fmla="*/ 21164 w 42358"/>
                    <a:gd name="connsiteY0" fmla="*/ 42389 h 42388"/>
                    <a:gd name="connsiteX1" fmla="*/ 42359 w 42358"/>
                    <a:gd name="connsiteY1" fmla="*/ 21269 h 42388"/>
                    <a:gd name="connsiteX2" fmla="*/ 21164 w 42358"/>
                    <a:gd name="connsiteY2" fmla="*/ 0 h 42388"/>
                    <a:gd name="connsiteX3" fmla="*/ 0 w 42358"/>
                    <a:gd name="connsiteY3" fmla="*/ 21269 h 42388"/>
                    <a:gd name="connsiteX4" fmla="*/ 21164 w 42358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8">
                      <a:moveTo>
                        <a:pt x="21164" y="42389"/>
                      </a:moveTo>
                      <a:cubicBezTo>
                        <a:pt x="32880" y="42389"/>
                        <a:pt x="42359" y="32977"/>
                        <a:pt x="42359" y="21269"/>
                      </a:cubicBezTo>
                      <a:cubicBezTo>
                        <a:pt x="42359" y="9531"/>
                        <a:pt x="32880" y="0"/>
                        <a:pt x="21164" y="0"/>
                      </a:cubicBezTo>
                      <a:cubicBezTo>
                        <a:pt x="9479" y="0"/>
                        <a:pt x="0" y="9531"/>
                        <a:pt x="0" y="21269"/>
                      </a:cubicBezTo>
                      <a:cubicBezTo>
                        <a:pt x="0" y="32977"/>
                        <a:pt x="9479" y="42389"/>
                        <a:pt x="21164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8" name="Forma libre 297">
                  <a:extLst>
                    <a:ext uri="{FF2B5EF4-FFF2-40B4-BE49-F238E27FC236}">
                      <a16:creationId xmlns:a16="http://schemas.microsoft.com/office/drawing/2014/main" id="{B0193222-C4FE-A950-0BC6-29115BD5C2BF}"/>
                    </a:ext>
                  </a:extLst>
                </p:cNvPr>
                <p:cNvSpPr/>
                <p:nvPr/>
              </p:nvSpPr>
              <p:spPr>
                <a:xfrm>
                  <a:off x="6048282" y="4017844"/>
                  <a:ext cx="42389" cy="42388"/>
                </a:xfrm>
                <a:custGeom>
                  <a:avLst/>
                  <a:gdLst>
                    <a:gd name="connsiteX0" fmla="*/ 21195 w 42389"/>
                    <a:gd name="connsiteY0" fmla="*/ 42389 h 42388"/>
                    <a:gd name="connsiteX1" fmla="*/ 42389 w 42389"/>
                    <a:gd name="connsiteY1" fmla="*/ 21269 h 42388"/>
                    <a:gd name="connsiteX2" fmla="*/ 21195 w 42389"/>
                    <a:gd name="connsiteY2" fmla="*/ 0 h 42388"/>
                    <a:gd name="connsiteX3" fmla="*/ 0 w 42389"/>
                    <a:gd name="connsiteY3" fmla="*/ 21269 h 42388"/>
                    <a:gd name="connsiteX4" fmla="*/ 21195 w 42389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88">
                      <a:moveTo>
                        <a:pt x="21195" y="42389"/>
                      </a:moveTo>
                      <a:cubicBezTo>
                        <a:pt x="32895" y="42389"/>
                        <a:pt x="42389" y="32977"/>
                        <a:pt x="42389" y="21269"/>
                      </a:cubicBezTo>
                      <a:cubicBezTo>
                        <a:pt x="42389" y="9531"/>
                        <a:pt x="32887" y="0"/>
                        <a:pt x="21195" y="0"/>
                      </a:cubicBezTo>
                      <a:cubicBezTo>
                        <a:pt x="9501" y="0"/>
                        <a:pt x="0" y="9531"/>
                        <a:pt x="0" y="21269"/>
                      </a:cubicBezTo>
                      <a:cubicBezTo>
                        <a:pt x="0" y="32977"/>
                        <a:pt x="9494" y="42389"/>
                        <a:pt x="21195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299" name="Forma libre 298">
                  <a:extLst>
                    <a:ext uri="{FF2B5EF4-FFF2-40B4-BE49-F238E27FC236}">
                      <a16:creationId xmlns:a16="http://schemas.microsoft.com/office/drawing/2014/main" id="{E43BCFDC-6BE8-068D-3CFE-3CF62ACE754C}"/>
                    </a:ext>
                  </a:extLst>
                </p:cNvPr>
                <p:cNvSpPr/>
                <p:nvPr/>
              </p:nvSpPr>
              <p:spPr>
                <a:xfrm>
                  <a:off x="6101328" y="4017844"/>
                  <a:ext cx="42366" cy="42388"/>
                </a:xfrm>
                <a:custGeom>
                  <a:avLst/>
                  <a:gdLst>
                    <a:gd name="connsiteX0" fmla="*/ 21187 w 42366"/>
                    <a:gd name="connsiteY0" fmla="*/ 42389 h 42388"/>
                    <a:gd name="connsiteX1" fmla="*/ 42367 w 42366"/>
                    <a:gd name="connsiteY1" fmla="*/ 21269 h 42388"/>
                    <a:gd name="connsiteX2" fmla="*/ 21187 w 42366"/>
                    <a:gd name="connsiteY2" fmla="*/ 0 h 42388"/>
                    <a:gd name="connsiteX3" fmla="*/ 0 w 42366"/>
                    <a:gd name="connsiteY3" fmla="*/ 21269 h 42388"/>
                    <a:gd name="connsiteX4" fmla="*/ 21187 w 42366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88">
                      <a:moveTo>
                        <a:pt x="21187" y="42389"/>
                      </a:moveTo>
                      <a:cubicBezTo>
                        <a:pt x="32902" y="42389"/>
                        <a:pt x="42367" y="32977"/>
                        <a:pt x="42367" y="21269"/>
                      </a:cubicBezTo>
                      <a:cubicBezTo>
                        <a:pt x="42367" y="9531"/>
                        <a:pt x="32902" y="0"/>
                        <a:pt x="21187" y="0"/>
                      </a:cubicBezTo>
                      <a:cubicBezTo>
                        <a:pt x="9517" y="0"/>
                        <a:pt x="0" y="9531"/>
                        <a:pt x="0" y="21269"/>
                      </a:cubicBezTo>
                      <a:cubicBezTo>
                        <a:pt x="0" y="32977"/>
                        <a:pt x="9517" y="42389"/>
                        <a:pt x="21187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0" name="Forma libre 299">
                  <a:extLst>
                    <a:ext uri="{FF2B5EF4-FFF2-40B4-BE49-F238E27FC236}">
                      <a16:creationId xmlns:a16="http://schemas.microsoft.com/office/drawing/2014/main" id="{E0BC491C-05F2-6122-DC28-BA0177B9EB70}"/>
                    </a:ext>
                  </a:extLst>
                </p:cNvPr>
                <p:cNvSpPr/>
                <p:nvPr/>
              </p:nvSpPr>
              <p:spPr>
                <a:xfrm>
                  <a:off x="6154412" y="4017844"/>
                  <a:ext cx="42351" cy="42388"/>
                </a:xfrm>
                <a:custGeom>
                  <a:avLst/>
                  <a:gdLst>
                    <a:gd name="connsiteX0" fmla="*/ 21180 w 42351"/>
                    <a:gd name="connsiteY0" fmla="*/ 42389 h 42388"/>
                    <a:gd name="connsiteX1" fmla="*/ 42351 w 42351"/>
                    <a:gd name="connsiteY1" fmla="*/ 21269 h 42388"/>
                    <a:gd name="connsiteX2" fmla="*/ 21180 w 42351"/>
                    <a:gd name="connsiteY2" fmla="*/ 0 h 42388"/>
                    <a:gd name="connsiteX3" fmla="*/ 0 w 42351"/>
                    <a:gd name="connsiteY3" fmla="*/ 21269 h 42388"/>
                    <a:gd name="connsiteX4" fmla="*/ 21180 w 42351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88">
                      <a:moveTo>
                        <a:pt x="21180" y="42389"/>
                      </a:moveTo>
                      <a:cubicBezTo>
                        <a:pt x="32888" y="42389"/>
                        <a:pt x="42351" y="32977"/>
                        <a:pt x="42351" y="21269"/>
                      </a:cubicBezTo>
                      <a:cubicBezTo>
                        <a:pt x="42351" y="9531"/>
                        <a:pt x="32888" y="0"/>
                        <a:pt x="21180" y="0"/>
                      </a:cubicBezTo>
                      <a:cubicBezTo>
                        <a:pt x="9457" y="0"/>
                        <a:pt x="0" y="9531"/>
                        <a:pt x="0" y="21269"/>
                      </a:cubicBezTo>
                      <a:cubicBezTo>
                        <a:pt x="0" y="32977"/>
                        <a:pt x="9464" y="42389"/>
                        <a:pt x="21180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1" name="Forma libre 300">
                  <a:extLst>
                    <a:ext uri="{FF2B5EF4-FFF2-40B4-BE49-F238E27FC236}">
                      <a16:creationId xmlns:a16="http://schemas.microsoft.com/office/drawing/2014/main" id="{3133F127-2770-2CE1-31F4-15B11BB32047}"/>
                    </a:ext>
                  </a:extLst>
                </p:cNvPr>
                <p:cNvSpPr/>
                <p:nvPr/>
              </p:nvSpPr>
              <p:spPr>
                <a:xfrm>
                  <a:off x="6207451" y="4017844"/>
                  <a:ext cx="42358" cy="42388"/>
                </a:xfrm>
                <a:custGeom>
                  <a:avLst/>
                  <a:gdLst>
                    <a:gd name="connsiteX0" fmla="*/ 21179 w 42358"/>
                    <a:gd name="connsiteY0" fmla="*/ 42389 h 42388"/>
                    <a:gd name="connsiteX1" fmla="*/ 42359 w 42358"/>
                    <a:gd name="connsiteY1" fmla="*/ 21269 h 42388"/>
                    <a:gd name="connsiteX2" fmla="*/ 21179 w 42358"/>
                    <a:gd name="connsiteY2" fmla="*/ 0 h 42388"/>
                    <a:gd name="connsiteX3" fmla="*/ 0 w 42358"/>
                    <a:gd name="connsiteY3" fmla="*/ 21269 h 42388"/>
                    <a:gd name="connsiteX4" fmla="*/ 21179 w 42358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88">
                      <a:moveTo>
                        <a:pt x="21179" y="42389"/>
                      </a:moveTo>
                      <a:cubicBezTo>
                        <a:pt x="32895" y="42389"/>
                        <a:pt x="42359" y="32977"/>
                        <a:pt x="42359" y="21269"/>
                      </a:cubicBezTo>
                      <a:cubicBezTo>
                        <a:pt x="42359" y="9531"/>
                        <a:pt x="32887" y="0"/>
                        <a:pt x="21179" y="0"/>
                      </a:cubicBezTo>
                      <a:cubicBezTo>
                        <a:pt x="9494" y="0"/>
                        <a:pt x="0" y="9531"/>
                        <a:pt x="0" y="21269"/>
                      </a:cubicBezTo>
                      <a:cubicBezTo>
                        <a:pt x="0" y="32977"/>
                        <a:pt x="9494" y="42389"/>
                        <a:pt x="2117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2" name="Forma libre 301">
                  <a:extLst>
                    <a:ext uri="{FF2B5EF4-FFF2-40B4-BE49-F238E27FC236}">
                      <a16:creationId xmlns:a16="http://schemas.microsoft.com/office/drawing/2014/main" id="{09244800-A2A7-9449-F0C0-3F08CA889B1C}"/>
                    </a:ext>
                  </a:extLst>
                </p:cNvPr>
                <p:cNvSpPr/>
                <p:nvPr/>
              </p:nvSpPr>
              <p:spPr>
                <a:xfrm>
                  <a:off x="6260519" y="4017844"/>
                  <a:ext cx="42359" cy="42388"/>
                </a:xfrm>
                <a:custGeom>
                  <a:avLst/>
                  <a:gdLst>
                    <a:gd name="connsiteX0" fmla="*/ 21142 w 42359"/>
                    <a:gd name="connsiteY0" fmla="*/ 42389 h 42388"/>
                    <a:gd name="connsiteX1" fmla="*/ 42359 w 42359"/>
                    <a:gd name="connsiteY1" fmla="*/ 21269 h 42388"/>
                    <a:gd name="connsiteX2" fmla="*/ 21142 w 42359"/>
                    <a:gd name="connsiteY2" fmla="*/ 0 h 42388"/>
                    <a:gd name="connsiteX3" fmla="*/ 0 w 42359"/>
                    <a:gd name="connsiteY3" fmla="*/ 21269 h 42388"/>
                    <a:gd name="connsiteX4" fmla="*/ 21142 w 42359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88">
                      <a:moveTo>
                        <a:pt x="21142" y="42389"/>
                      </a:moveTo>
                      <a:cubicBezTo>
                        <a:pt x="32888" y="42389"/>
                        <a:pt x="42359" y="32977"/>
                        <a:pt x="42359" y="21269"/>
                      </a:cubicBezTo>
                      <a:cubicBezTo>
                        <a:pt x="42359" y="9531"/>
                        <a:pt x="32888" y="0"/>
                        <a:pt x="21142" y="0"/>
                      </a:cubicBezTo>
                      <a:cubicBezTo>
                        <a:pt x="9457" y="0"/>
                        <a:pt x="0" y="9531"/>
                        <a:pt x="0" y="21269"/>
                      </a:cubicBezTo>
                      <a:cubicBezTo>
                        <a:pt x="0" y="32977"/>
                        <a:pt x="9464" y="42389"/>
                        <a:pt x="21142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3" name="Forma libre 302">
                  <a:extLst>
                    <a:ext uri="{FF2B5EF4-FFF2-40B4-BE49-F238E27FC236}">
                      <a16:creationId xmlns:a16="http://schemas.microsoft.com/office/drawing/2014/main" id="{FCD30951-BF77-2221-6495-6D6A2D35B21B}"/>
                    </a:ext>
                  </a:extLst>
                </p:cNvPr>
                <p:cNvSpPr/>
                <p:nvPr/>
              </p:nvSpPr>
              <p:spPr>
                <a:xfrm>
                  <a:off x="6313528" y="4017844"/>
                  <a:ext cx="42388" cy="42388"/>
                </a:xfrm>
                <a:custGeom>
                  <a:avLst/>
                  <a:gdLst>
                    <a:gd name="connsiteX0" fmla="*/ 21209 w 42388"/>
                    <a:gd name="connsiteY0" fmla="*/ 42389 h 42388"/>
                    <a:gd name="connsiteX1" fmla="*/ 42389 w 42388"/>
                    <a:gd name="connsiteY1" fmla="*/ 21269 h 42388"/>
                    <a:gd name="connsiteX2" fmla="*/ 21209 w 42388"/>
                    <a:gd name="connsiteY2" fmla="*/ 0 h 42388"/>
                    <a:gd name="connsiteX3" fmla="*/ 0 w 42388"/>
                    <a:gd name="connsiteY3" fmla="*/ 21269 h 42388"/>
                    <a:gd name="connsiteX4" fmla="*/ 21209 w 42388"/>
                    <a:gd name="connsiteY4" fmla="*/ 42389 h 423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88">
                      <a:moveTo>
                        <a:pt x="21209" y="42389"/>
                      </a:moveTo>
                      <a:cubicBezTo>
                        <a:pt x="32895" y="42389"/>
                        <a:pt x="42389" y="32977"/>
                        <a:pt x="42389" y="21269"/>
                      </a:cubicBezTo>
                      <a:cubicBezTo>
                        <a:pt x="42389" y="9531"/>
                        <a:pt x="32887" y="0"/>
                        <a:pt x="21209" y="0"/>
                      </a:cubicBezTo>
                      <a:cubicBezTo>
                        <a:pt x="9494" y="0"/>
                        <a:pt x="0" y="9531"/>
                        <a:pt x="0" y="21269"/>
                      </a:cubicBezTo>
                      <a:cubicBezTo>
                        <a:pt x="-8" y="32977"/>
                        <a:pt x="9494" y="42389"/>
                        <a:pt x="21209" y="4238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4" name="Forma libre 303">
                  <a:extLst>
                    <a:ext uri="{FF2B5EF4-FFF2-40B4-BE49-F238E27FC236}">
                      <a16:creationId xmlns:a16="http://schemas.microsoft.com/office/drawing/2014/main" id="{12747EAA-8711-2BCE-669E-73B2939F492E}"/>
                    </a:ext>
                  </a:extLst>
                </p:cNvPr>
                <p:cNvSpPr/>
                <p:nvPr/>
              </p:nvSpPr>
              <p:spPr>
                <a:xfrm>
                  <a:off x="5783043" y="4070973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65 h 42373"/>
                    <a:gd name="connsiteX2" fmla="*/ 21179 w 42343"/>
                    <a:gd name="connsiteY2" fmla="*/ 0 h 42373"/>
                    <a:gd name="connsiteX3" fmla="*/ 0 w 42343"/>
                    <a:gd name="connsiteY3" fmla="*/ 21165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72"/>
                        <a:pt x="42344" y="21165"/>
                      </a:cubicBezTo>
                      <a:cubicBezTo>
                        <a:pt x="42344" y="9509"/>
                        <a:pt x="32865" y="0"/>
                        <a:pt x="21179" y="0"/>
                      </a:cubicBezTo>
                      <a:cubicBezTo>
                        <a:pt x="9479" y="0"/>
                        <a:pt x="0" y="9517"/>
                        <a:pt x="0" y="21165"/>
                      </a:cubicBezTo>
                      <a:cubicBezTo>
                        <a:pt x="0" y="3287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5" name="Forma libre 304">
                  <a:extLst>
                    <a:ext uri="{FF2B5EF4-FFF2-40B4-BE49-F238E27FC236}">
                      <a16:creationId xmlns:a16="http://schemas.microsoft.com/office/drawing/2014/main" id="{C10C81CC-2107-8937-FB1F-9569D640366B}"/>
                    </a:ext>
                  </a:extLst>
                </p:cNvPr>
                <p:cNvSpPr/>
                <p:nvPr/>
              </p:nvSpPr>
              <p:spPr>
                <a:xfrm>
                  <a:off x="5836082" y="4070973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65 h 42373"/>
                    <a:gd name="connsiteX2" fmla="*/ 21194 w 42373"/>
                    <a:gd name="connsiteY2" fmla="*/ 0 h 42373"/>
                    <a:gd name="connsiteX3" fmla="*/ 0 w 42373"/>
                    <a:gd name="connsiteY3" fmla="*/ 21165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72"/>
                        <a:pt x="42374" y="21165"/>
                      </a:cubicBezTo>
                      <a:cubicBezTo>
                        <a:pt x="42374" y="9509"/>
                        <a:pt x="32895" y="0"/>
                        <a:pt x="21194" y="0"/>
                      </a:cubicBezTo>
                      <a:cubicBezTo>
                        <a:pt x="9479" y="0"/>
                        <a:pt x="0" y="9517"/>
                        <a:pt x="0" y="21165"/>
                      </a:cubicBezTo>
                      <a:cubicBezTo>
                        <a:pt x="0" y="3287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6" name="Forma libre 305">
                  <a:extLst>
                    <a:ext uri="{FF2B5EF4-FFF2-40B4-BE49-F238E27FC236}">
                      <a16:creationId xmlns:a16="http://schemas.microsoft.com/office/drawing/2014/main" id="{6C888557-2B3B-4ED9-2306-35E211194A5B}"/>
                    </a:ext>
                  </a:extLst>
                </p:cNvPr>
                <p:cNvSpPr/>
                <p:nvPr/>
              </p:nvSpPr>
              <p:spPr>
                <a:xfrm>
                  <a:off x="5889151" y="4070973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65 h 42373"/>
                    <a:gd name="connsiteX2" fmla="*/ 21179 w 42373"/>
                    <a:gd name="connsiteY2" fmla="*/ 0 h 42373"/>
                    <a:gd name="connsiteX3" fmla="*/ 0 w 42373"/>
                    <a:gd name="connsiteY3" fmla="*/ 21165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72"/>
                        <a:pt x="42374" y="21165"/>
                      </a:cubicBezTo>
                      <a:cubicBezTo>
                        <a:pt x="42374" y="9509"/>
                        <a:pt x="32857" y="0"/>
                        <a:pt x="21179" y="0"/>
                      </a:cubicBezTo>
                      <a:cubicBezTo>
                        <a:pt x="9479" y="0"/>
                        <a:pt x="0" y="9517"/>
                        <a:pt x="0" y="21165"/>
                      </a:cubicBezTo>
                      <a:cubicBezTo>
                        <a:pt x="0" y="3287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7" name="Forma libre 306">
                  <a:extLst>
                    <a:ext uri="{FF2B5EF4-FFF2-40B4-BE49-F238E27FC236}">
                      <a16:creationId xmlns:a16="http://schemas.microsoft.com/office/drawing/2014/main" id="{0E95C8AE-2250-83FE-2E4E-5AEF381217AC}"/>
                    </a:ext>
                  </a:extLst>
                </p:cNvPr>
                <p:cNvSpPr/>
                <p:nvPr/>
              </p:nvSpPr>
              <p:spPr>
                <a:xfrm>
                  <a:off x="5942190" y="4070973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65 h 42373"/>
                    <a:gd name="connsiteX2" fmla="*/ 21194 w 42358"/>
                    <a:gd name="connsiteY2" fmla="*/ 0 h 42373"/>
                    <a:gd name="connsiteX3" fmla="*/ 0 w 42358"/>
                    <a:gd name="connsiteY3" fmla="*/ 21165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72"/>
                        <a:pt x="42359" y="21165"/>
                      </a:cubicBezTo>
                      <a:cubicBezTo>
                        <a:pt x="42359" y="9509"/>
                        <a:pt x="32895" y="0"/>
                        <a:pt x="21194" y="0"/>
                      </a:cubicBezTo>
                      <a:cubicBezTo>
                        <a:pt x="9464" y="0"/>
                        <a:pt x="0" y="9517"/>
                        <a:pt x="0" y="21165"/>
                      </a:cubicBezTo>
                      <a:cubicBezTo>
                        <a:pt x="0" y="3287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8" name="Forma libre 307">
                  <a:extLst>
                    <a:ext uri="{FF2B5EF4-FFF2-40B4-BE49-F238E27FC236}">
                      <a16:creationId xmlns:a16="http://schemas.microsoft.com/office/drawing/2014/main" id="{6E581DAA-D85B-4AA0-9DB7-99F38E70DB29}"/>
                    </a:ext>
                  </a:extLst>
                </p:cNvPr>
                <p:cNvSpPr/>
                <p:nvPr/>
              </p:nvSpPr>
              <p:spPr>
                <a:xfrm>
                  <a:off x="5995243" y="4070973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65 h 42373"/>
                    <a:gd name="connsiteX2" fmla="*/ 21164 w 42358"/>
                    <a:gd name="connsiteY2" fmla="*/ 0 h 42373"/>
                    <a:gd name="connsiteX3" fmla="*/ 0 w 42358"/>
                    <a:gd name="connsiteY3" fmla="*/ 21165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72"/>
                        <a:pt x="42359" y="21165"/>
                      </a:cubicBezTo>
                      <a:cubicBezTo>
                        <a:pt x="42359" y="9509"/>
                        <a:pt x="32880" y="0"/>
                        <a:pt x="21164" y="0"/>
                      </a:cubicBezTo>
                      <a:cubicBezTo>
                        <a:pt x="9479" y="0"/>
                        <a:pt x="0" y="9517"/>
                        <a:pt x="0" y="21165"/>
                      </a:cubicBezTo>
                      <a:cubicBezTo>
                        <a:pt x="0" y="3287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09" name="Forma libre 308">
                  <a:extLst>
                    <a:ext uri="{FF2B5EF4-FFF2-40B4-BE49-F238E27FC236}">
                      <a16:creationId xmlns:a16="http://schemas.microsoft.com/office/drawing/2014/main" id="{58DF7C23-02F0-C045-AA81-4558365AC8CE}"/>
                    </a:ext>
                  </a:extLst>
                </p:cNvPr>
                <p:cNvSpPr/>
                <p:nvPr/>
              </p:nvSpPr>
              <p:spPr>
                <a:xfrm>
                  <a:off x="6048282" y="4070973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65 h 42373"/>
                    <a:gd name="connsiteX2" fmla="*/ 21195 w 42389"/>
                    <a:gd name="connsiteY2" fmla="*/ 0 h 42373"/>
                    <a:gd name="connsiteX3" fmla="*/ 0 w 42389"/>
                    <a:gd name="connsiteY3" fmla="*/ 21165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72"/>
                        <a:pt x="42389" y="21165"/>
                      </a:cubicBezTo>
                      <a:cubicBezTo>
                        <a:pt x="42389" y="9509"/>
                        <a:pt x="32887" y="0"/>
                        <a:pt x="21195" y="0"/>
                      </a:cubicBezTo>
                      <a:cubicBezTo>
                        <a:pt x="9501" y="0"/>
                        <a:pt x="0" y="9517"/>
                        <a:pt x="0" y="21165"/>
                      </a:cubicBezTo>
                      <a:cubicBezTo>
                        <a:pt x="0" y="3287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0" name="Forma libre 309">
                  <a:extLst>
                    <a:ext uri="{FF2B5EF4-FFF2-40B4-BE49-F238E27FC236}">
                      <a16:creationId xmlns:a16="http://schemas.microsoft.com/office/drawing/2014/main" id="{D0374F29-C9E9-012E-A712-F47E48F823F8}"/>
                    </a:ext>
                  </a:extLst>
                </p:cNvPr>
                <p:cNvSpPr/>
                <p:nvPr/>
              </p:nvSpPr>
              <p:spPr>
                <a:xfrm>
                  <a:off x="6101328" y="4070973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65 h 42373"/>
                    <a:gd name="connsiteX2" fmla="*/ 21187 w 42366"/>
                    <a:gd name="connsiteY2" fmla="*/ 0 h 42373"/>
                    <a:gd name="connsiteX3" fmla="*/ 0 w 42366"/>
                    <a:gd name="connsiteY3" fmla="*/ 21165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72"/>
                        <a:pt x="42367" y="21165"/>
                      </a:cubicBezTo>
                      <a:cubicBezTo>
                        <a:pt x="42367" y="9509"/>
                        <a:pt x="32902" y="0"/>
                        <a:pt x="21187" y="0"/>
                      </a:cubicBezTo>
                      <a:cubicBezTo>
                        <a:pt x="9517" y="0"/>
                        <a:pt x="0" y="9517"/>
                        <a:pt x="0" y="21165"/>
                      </a:cubicBezTo>
                      <a:cubicBezTo>
                        <a:pt x="0" y="3287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1" name="Forma libre 310">
                  <a:extLst>
                    <a:ext uri="{FF2B5EF4-FFF2-40B4-BE49-F238E27FC236}">
                      <a16:creationId xmlns:a16="http://schemas.microsoft.com/office/drawing/2014/main" id="{16648BB5-C905-D8D9-4DA8-AC9CBA337C45}"/>
                    </a:ext>
                  </a:extLst>
                </p:cNvPr>
                <p:cNvSpPr/>
                <p:nvPr/>
              </p:nvSpPr>
              <p:spPr>
                <a:xfrm>
                  <a:off x="6154412" y="4070973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65 h 42373"/>
                    <a:gd name="connsiteX2" fmla="*/ 21180 w 42351"/>
                    <a:gd name="connsiteY2" fmla="*/ 0 h 42373"/>
                    <a:gd name="connsiteX3" fmla="*/ 0 w 42351"/>
                    <a:gd name="connsiteY3" fmla="*/ 21165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72"/>
                        <a:pt x="42351" y="21165"/>
                      </a:cubicBezTo>
                      <a:cubicBezTo>
                        <a:pt x="42351" y="9509"/>
                        <a:pt x="32888" y="0"/>
                        <a:pt x="21180" y="0"/>
                      </a:cubicBezTo>
                      <a:cubicBezTo>
                        <a:pt x="9457" y="0"/>
                        <a:pt x="0" y="9517"/>
                        <a:pt x="0" y="21165"/>
                      </a:cubicBezTo>
                      <a:cubicBezTo>
                        <a:pt x="0" y="3287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2" name="Forma libre 311">
                  <a:extLst>
                    <a:ext uri="{FF2B5EF4-FFF2-40B4-BE49-F238E27FC236}">
                      <a16:creationId xmlns:a16="http://schemas.microsoft.com/office/drawing/2014/main" id="{AC63D732-595F-8839-0C97-213542612948}"/>
                    </a:ext>
                  </a:extLst>
                </p:cNvPr>
                <p:cNvSpPr/>
                <p:nvPr/>
              </p:nvSpPr>
              <p:spPr>
                <a:xfrm>
                  <a:off x="6207451" y="4070973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65 h 42373"/>
                    <a:gd name="connsiteX2" fmla="*/ 21179 w 42358"/>
                    <a:gd name="connsiteY2" fmla="*/ 0 h 42373"/>
                    <a:gd name="connsiteX3" fmla="*/ 0 w 42358"/>
                    <a:gd name="connsiteY3" fmla="*/ 21165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72"/>
                        <a:pt x="42359" y="21165"/>
                      </a:cubicBezTo>
                      <a:cubicBezTo>
                        <a:pt x="42359" y="9509"/>
                        <a:pt x="32887" y="0"/>
                        <a:pt x="21179" y="0"/>
                      </a:cubicBezTo>
                      <a:cubicBezTo>
                        <a:pt x="9494" y="0"/>
                        <a:pt x="0" y="9517"/>
                        <a:pt x="0" y="21165"/>
                      </a:cubicBezTo>
                      <a:cubicBezTo>
                        <a:pt x="0" y="3287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3" name="Forma libre 312">
                  <a:extLst>
                    <a:ext uri="{FF2B5EF4-FFF2-40B4-BE49-F238E27FC236}">
                      <a16:creationId xmlns:a16="http://schemas.microsoft.com/office/drawing/2014/main" id="{54413AA7-9879-C266-66BB-06F45939B2B6}"/>
                    </a:ext>
                  </a:extLst>
                </p:cNvPr>
                <p:cNvSpPr/>
                <p:nvPr/>
              </p:nvSpPr>
              <p:spPr>
                <a:xfrm>
                  <a:off x="6260519" y="4070973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65 h 42373"/>
                    <a:gd name="connsiteX2" fmla="*/ 21142 w 42359"/>
                    <a:gd name="connsiteY2" fmla="*/ 0 h 42373"/>
                    <a:gd name="connsiteX3" fmla="*/ 0 w 42359"/>
                    <a:gd name="connsiteY3" fmla="*/ 21165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72"/>
                        <a:pt x="42359" y="21165"/>
                      </a:cubicBezTo>
                      <a:cubicBezTo>
                        <a:pt x="42359" y="9509"/>
                        <a:pt x="32888" y="0"/>
                        <a:pt x="21142" y="0"/>
                      </a:cubicBezTo>
                      <a:cubicBezTo>
                        <a:pt x="9457" y="0"/>
                        <a:pt x="0" y="9517"/>
                        <a:pt x="0" y="21165"/>
                      </a:cubicBezTo>
                      <a:cubicBezTo>
                        <a:pt x="0" y="3287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4" name="Forma libre 313">
                  <a:extLst>
                    <a:ext uri="{FF2B5EF4-FFF2-40B4-BE49-F238E27FC236}">
                      <a16:creationId xmlns:a16="http://schemas.microsoft.com/office/drawing/2014/main" id="{A3143AD3-DB15-EF86-3037-2878E98F4505}"/>
                    </a:ext>
                  </a:extLst>
                </p:cNvPr>
                <p:cNvSpPr/>
                <p:nvPr/>
              </p:nvSpPr>
              <p:spPr>
                <a:xfrm>
                  <a:off x="6313528" y="4070973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65 h 42373"/>
                    <a:gd name="connsiteX2" fmla="*/ 21209 w 42388"/>
                    <a:gd name="connsiteY2" fmla="*/ 0 h 42373"/>
                    <a:gd name="connsiteX3" fmla="*/ 0 w 42388"/>
                    <a:gd name="connsiteY3" fmla="*/ 21165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72"/>
                        <a:pt x="42389" y="21165"/>
                      </a:cubicBezTo>
                      <a:cubicBezTo>
                        <a:pt x="42389" y="9509"/>
                        <a:pt x="32887" y="0"/>
                        <a:pt x="21209" y="0"/>
                      </a:cubicBezTo>
                      <a:cubicBezTo>
                        <a:pt x="9494" y="0"/>
                        <a:pt x="0" y="9517"/>
                        <a:pt x="0" y="21165"/>
                      </a:cubicBezTo>
                      <a:cubicBezTo>
                        <a:pt x="-8" y="3287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5" name="Forma libre 314">
                  <a:extLst>
                    <a:ext uri="{FF2B5EF4-FFF2-40B4-BE49-F238E27FC236}">
                      <a16:creationId xmlns:a16="http://schemas.microsoft.com/office/drawing/2014/main" id="{E0D45C55-733C-A7D5-E7F7-60D8A454FBB0}"/>
                    </a:ext>
                  </a:extLst>
                </p:cNvPr>
                <p:cNvSpPr/>
                <p:nvPr/>
              </p:nvSpPr>
              <p:spPr>
                <a:xfrm>
                  <a:off x="5783043" y="4123989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47 h 42373"/>
                    <a:gd name="connsiteX2" fmla="*/ 21179 w 42343"/>
                    <a:gd name="connsiteY2" fmla="*/ 0 h 42373"/>
                    <a:gd name="connsiteX3" fmla="*/ 0 w 42343"/>
                    <a:gd name="connsiteY3" fmla="*/ 2124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8"/>
                        <a:pt x="42344" y="21247"/>
                      </a:cubicBezTo>
                      <a:cubicBezTo>
                        <a:pt x="42344" y="9539"/>
                        <a:pt x="32865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6" name="Forma libre 315">
                  <a:extLst>
                    <a:ext uri="{FF2B5EF4-FFF2-40B4-BE49-F238E27FC236}">
                      <a16:creationId xmlns:a16="http://schemas.microsoft.com/office/drawing/2014/main" id="{05A199A7-5EE7-E1FB-E00B-E3998C858957}"/>
                    </a:ext>
                  </a:extLst>
                </p:cNvPr>
                <p:cNvSpPr/>
                <p:nvPr/>
              </p:nvSpPr>
              <p:spPr>
                <a:xfrm>
                  <a:off x="5836082" y="4123989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47 h 42373"/>
                    <a:gd name="connsiteX2" fmla="*/ 21194 w 42373"/>
                    <a:gd name="connsiteY2" fmla="*/ 0 h 42373"/>
                    <a:gd name="connsiteX3" fmla="*/ 0 w 42373"/>
                    <a:gd name="connsiteY3" fmla="*/ 2124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247"/>
                      </a:cubicBezTo>
                      <a:cubicBezTo>
                        <a:pt x="42374" y="9539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8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7" name="Forma libre 316">
                  <a:extLst>
                    <a:ext uri="{FF2B5EF4-FFF2-40B4-BE49-F238E27FC236}">
                      <a16:creationId xmlns:a16="http://schemas.microsoft.com/office/drawing/2014/main" id="{738F1872-3799-74AB-A4C2-9A8DA8BB0237}"/>
                    </a:ext>
                  </a:extLst>
                </p:cNvPr>
                <p:cNvSpPr/>
                <p:nvPr/>
              </p:nvSpPr>
              <p:spPr>
                <a:xfrm>
                  <a:off x="5889151" y="4123989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47 h 42373"/>
                    <a:gd name="connsiteX2" fmla="*/ 21179 w 42373"/>
                    <a:gd name="connsiteY2" fmla="*/ 0 h 42373"/>
                    <a:gd name="connsiteX3" fmla="*/ 0 w 42373"/>
                    <a:gd name="connsiteY3" fmla="*/ 2124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8"/>
                        <a:pt x="42374" y="21247"/>
                      </a:cubicBezTo>
                      <a:cubicBezTo>
                        <a:pt x="42374" y="9539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8" name="Forma libre 317">
                  <a:extLst>
                    <a:ext uri="{FF2B5EF4-FFF2-40B4-BE49-F238E27FC236}">
                      <a16:creationId xmlns:a16="http://schemas.microsoft.com/office/drawing/2014/main" id="{8510EDD7-68B6-E674-43B9-8BF167F24A29}"/>
                    </a:ext>
                  </a:extLst>
                </p:cNvPr>
                <p:cNvSpPr/>
                <p:nvPr/>
              </p:nvSpPr>
              <p:spPr>
                <a:xfrm>
                  <a:off x="5942190" y="4123989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47 h 42373"/>
                    <a:gd name="connsiteX2" fmla="*/ 21194 w 42358"/>
                    <a:gd name="connsiteY2" fmla="*/ 0 h 42373"/>
                    <a:gd name="connsiteX3" fmla="*/ 0 w 42358"/>
                    <a:gd name="connsiteY3" fmla="*/ 2124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888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19" name="Forma libre 318">
                  <a:extLst>
                    <a:ext uri="{FF2B5EF4-FFF2-40B4-BE49-F238E27FC236}">
                      <a16:creationId xmlns:a16="http://schemas.microsoft.com/office/drawing/2014/main" id="{C9A9C0B5-AD29-BB7F-DAAA-C71882F76117}"/>
                    </a:ext>
                  </a:extLst>
                </p:cNvPr>
                <p:cNvSpPr/>
                <p:nvPr/>
              </p:nvSpPr>
              <p:spPr>
                <a:xfrm>
                  <a:off x="5995243" y="4123989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47 h 42373"/>
                    <a:gd name="connsiteX2" fmla="*/ 21164 w 42358"/>
                    <a:gd name="connsiteY2" fmla="*/ 0 h 42373"/>
                    <a:gd name="connsiteX3" fmla="*/ 0 w 42358"/>
                    <a:gd name="connsiteY3" fmla="*/ 2124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888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0" name="Forma libre 319">
                  <a:extLst>
                    <a:ext uri="{FF2B5EF4-FFF2-40B4-BE49-F238E27FC236}">
                      <a16:creationId xmlns:a16="http://schemas.microsoft.com/office/drawing/2014/main" id="{923A5FD7-6568-EFCA-0A04-6330AC16C329}"/>
                    </a:ext>
                  </a:extLst>
                </p:cNvPr>
                <p:cNvSpPr/>
                <p:nvPr/>
              </p:nvSpPr>
              <p:spPr>
                <a:xfrm>
                  <a:off x="6048282" y="4123989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47 h 42373"/>
                    <a:gd name="connsiteX2" fmla="*/ 21195 w 42389"/>
                    <a:gd name="connsiteY2" fmla="*/ 0 h 42373"/>
                    <a:gd name="connsiteX3" fmla="*/ 0 w 42389"/>
                    <a:gd name="connsiteY3" fmla="*/ 2124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8"/>
                        <a:pt x="42389" y="21247"/>
                      </a:cubicBezTo>
                      <a:cubicBezTo>
                        <a:pt x="42389" y="9539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247"/>
                      </a:cubicBezTo>
                      <a:cubicBezTo>
                        <a:pt x="0" y="32888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1" name="Forma libre 320">
                  <a:extLst>
                    <a:ext uri="{FF2B5EF4-FFF2-40B4-BE49-F238E27FC236}">
                      <a16:creationId xmlns:a16="http://schemas.microsoft.com/office/drawing/2014/main" id="{F96117F4-CB85-EDD5-C3A8-BD3215655951}"/>
                    </a:ext>
                  </a:extLst>
                </p:cNvPr>
                <p:cNvSpPr/>
                <p:nvPr/>
              </p:nvSpPr>
              <p:spPr>
                <a:xfrm>
                  <a:off x="6101328" y="4123989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47 h 42373"/>
                    <a:gd name="connsiteX2" fmla="*/ 21187 w 42366"/>
                    <a:gd name="connsiteY2" fmla="*/ 0 h 42373"/>
                    <a:gd name="connsiteX3" fmla="*/ 0 w 42366"/>
                    <a:gd name="connsiteY3" fmla="*/ 2124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8"/>
                        <a:pt x="42367" y="21247"/>
                      </a:cubicBezTo>
                      <a:cubicBezTo>
                        <a:pt x="42367" y="9539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247"/>
                      </a:cubicBezTo>
                      <a:cubicBezTo>
                        <a:pt x="0" y="32888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2" name="Forma libre 321">
                  <a:extLst>
                    <a:ext uri="{FF2B5EF4-FFF2-40B4-BE49-F238E27FC236}">
                      <a16:creationId xmlns:a16="http://schemas.microsoft.com/office/drawing/2014/main" id="{543DD42A-FD1D-9D7D-E095-4922B64A3A29}"/>
                    </a:ext>
                  </a:extLst>
                </p:cNvPr>
                <p:cNvSpPr/>
                <p:nvPr/>
              </p:nvSpPr>
              <p:spPr>
                <a:xfrm>
                  <a:off x="6154412" y="4123989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47 h 42373"/>
                    <a:gd name="connsiteX2" fmla="*/ 21180 w 42351"/>
                    <a:gd name="connsiteY2" fmla="*/ 0 h 42373"/>
                    <a:gd name="connsiteX3" fmla="*/ 0 w 42351"/>
                    <a:gd name="connsiteY3" fmla="*/ 2124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8"/>
                        <a:pt x="42351" y="21247"/>
                      </a:cubicBezTo>
                      <a:cubicBezTo>
                        <a:pt x="42351" y="9539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888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3" name="Forma libre 322">
                  <a:extLst>
                    <a:ext uri="{FF2B5EF4-FFF2-40B4-BE49-F238E27FC236}">
                      <a16:creationId xmlns:a16="http://schemas.microsoft.com/office/drawing/2014/main" id="{B1BF7EF8-7B57-081E-D24B-22AAD1388802}"/>
                    </a:ext>
                  </a:extLst>
                </p:cNvPr>
                <p:cNvSpPr/>
                <p:nvPr/>
              </p:nvSpPr>
              <p:spPr>
                <a:xfrm>
                  <a:off x="6207451" y="412398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47 h 42373"/>
                    <a:gd name="connsiteX2" fmla="*/ 21179 w 42358"/>
                    <a:gd name="connsiteY2" fmla="*/ 0 h 42373"/>
                    <a:gd name="connsiteX3" fmla="*/ 0 w 42358"/>
                    <a:gd name="connsiteY3" fmla="*/ 2124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888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4" name="Forma libre 323">
                  <a:extLst>
                    <a:ext uri="{FF2B5EF4-FFF2-40B4-BE49-F238E27FC236}">
                      <a16:creationId xmlns:a16="http://schemas.microsoft.com/office/drawing/2014/main" id="{FBC13B4E-F814-9DBD-7CDE-CBD7BE98AC1E}"/>
                    </a:ext>
                  </a:extLst>
                </p:cNvPr>
                <p:cNvSpPr/>
                <p:nvPr/>
              </p:nvSpPr>
              <p:spPr>
                <a:xfrm>
                  <a:off x="6260519" y="4123989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247 h 42373"/>
                    <a:gd name="connsiteX2" fmla="*/ 21142 w 42359"/>
                    <a:gd name="connsiteY2" fmla="*/ 0 h 42373"/>
                    <a:gd name="connsiteX3" fmla="*/ 0 w 42359"/>
                    <a:gd name="connsiteY3" fmla="*/ 2124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888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5" name="Forma libre 324">
                  <a:extLst>
                    <a:ext uri="{FF2B5EF4-FFF2-40B4-BE49-F238E27FC236}">
                      <a16:creationId xmlns:a16="http://schemas.microsoft.com/office/drawing/2014/main" id="{13B6B85F-7B96-8CC4-A21B-4D8D869A9C82}"/>
                    </a:ext>
                  </a:extLst>
                </p:cNvPr>
                <p:cNvSpPr/>
                <p:nvPr/>
              </p:nvSpPr>
              <p:spPr>
                <a:xfrm>
                  <a:off x="6313528" y="4123989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247 h 42373"/>
                    <a:gd name="connsiteX2" fmla="*/ 21209 w 42388"/>
                    <a:gd name="connsiteY2" fmla="*/ 0 h 42373"/>
                    <a:gd name="connsiteX3" fmla="*/ 0 w 42388"/>
                    <a:gd name="connsiteY3" fmla="*/ 2124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8"/>
                        <a:pt x="42389" y="21247"/>
                      </a:cubicBezTo>
                      <a:cubicBezTo>
                        <a:pt x="42389" y="9539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888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6" name="Forma libre 325">
                  <a:extLst>
                    <a:ext uri="{FF2B5EF4-FFF2-40B4-BE49-F238E27FC236}">
                      <a16:creationId xmlns:a16="http://schemas.microsoft.com/office/drawing/2014/main" id="{FB4F8057-B31C-7C48-86C5-42F51F259DB9}"/>
                    </a:ext>
                  </a:extLst>
                </p:cNvPr>
                <p:cNvSpPr/>
                <p:nvPr/>
              </p:nvSpPr>
              <p:spPr>
                <a:xfrm>
                  <a:off x="6366597" y="4123989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247 h 42373"/>
                    <a:gd name="connsiteX2" fmla="*/ 21210 w 42389"/>
                    <a:gd name="connsiteY2" fmla="*/ 0 h 42373"/>
                    <a:gd name="connsiteX3" fmla="*/ 0 w 42389"/>
                    <a:gd name="connsiteY3" fmla="*/ 21247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88"/>
                        <a:pt x="42389" y="21247"/>
                      </a:cubicBezTo>
                      <a:cubicBezTo>
                        <a:pt x="42389" y="9539"/>
                        <a:pt x="32888" y="0"/>
                        <a:pt x="21210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888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7" name="Forma libre 326">
                  <a:extLst>
                    <a:ext uri="{FF2B5EF4-FFF2-40B4-BE49-F238E27FC236}">
                      <a16:creationId xmlns:a16="http://schemas.microsoft.com/office/drawing/2014/main" id="{366FDEAA-A831-6B50-C1B8-08FFAA484C6D}"/>
                    </a:ext>
                  </a:extLst>
                </p:cNvPr>
                <p:cNvSpPr/>
                <p:nvPr/>
              </p:nvSpPr>
              <p:spPr>
                <a:xfrm>
                  <a:off x="6419666" y="4123989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247 h 42373"/>
                    <a:gd name="connsiteX2" fmla="*/ 21172 w 42351"/>
                    <a:gd name="connsiteY2" fmla="*/ 0 h 42373"/>
                    <a:gd name="connsiteX3" fmla="*/ 0 w 42351"/>
                    <a:gd name="connsiteY3" fmla="*/ 21247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88"/>
                        <a:pt x="42351" y="21247"/>
                      </a:cubicBezTo>
                      <a:cubicBezTo>
                        <a:pt x="42351" y="9539"/>
                        <a:pt x="32850" y="0"/>
                        <a:pt x="21172" y="0"/>
                      </a:cubicBezTo>
                      <a:cubicBezTo>
                        <a:pt x="9456" y="0"/>
                        <a:pt x="0" y="9539"/>
                        <a:pt x="0" y="21247"/>
                      </a:cubicBezTo>
                      <a:cubicBezTo>
                        <a:pt x="0" y="32888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8" name="Forma libre 327">
                  <a:extLst>
                    <a:ext uri="{FF2B5EF4-FFF2-40B4-BE49-F238E27FC236}">
                      <a16:creationId xmlns:a16="http://schemas.microsoft.com/office/drawing/2014/main" id="{678726DA-1019-8719-09BE-41C076B75859}"/>
                    </a:ext>
                  </a:extLst>
                </p:cNvPr>
                <p:cNvSpPr/>
                <p:nvPr/>
              </p:nvSpPr>
              <p:spPr>
                <a:xfrm>
                  <a:off x="6472704" y="4123989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247 h 42373"/>
                    <a:gd name="connsiteX2" fmla="*/ 21217 w 42389"/>
                    <a:gd name="connsiteY2" fmla="*/ 0 h 42373"/>
                    <a:gd name="connsiteX3" fmla="*/ 0 w 42389"/>
                    <a:gd name="connsiteY3" fmla="*/ 21247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888"/>
                        <a:pt x="42389" y="21247"/>
                      </a:cubicBezTo>
                      <a:cubicBezTo>
                        <a:pt x="42389" y="9539"/>
                        <a:pt x="32888" y="0"/>
                        <a:pt x="21217" y="0"/>
                      </a:cubicBezTo>
                      <a:cubicBezTo>
                        <a:pt x="9502" y="0"/>
                        <a:pt x="0" y="9539"/>
                        <a:pt x="0" y="21247"/>
                      </a:cubicBezTo>
                      <a:cubicBezTo>
                        <a:pt x="-8" y="32888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29" name="Forma libre 328">
                  <a:extLst>
                    <a:ext uri="{FF2B5EF4-FFF2-40B4-BE49-F238E27FC236}">
                      <a16:creationId xmlns:a16="http://schemas.microsoft.com/office/drawing/2014/main" id="{3FB0D666-87A5-9DBB-AB72-06A0D429347F}"/>
                    </a:ext>
                  </a:extLst>
                </p:cNvPr>
                <p:cNvSpPr/>
                <p:nvPr/>
              </p:nvSpPr>
              <p:spPr>
                <a:xfrm>
                  <a:off x="6525773" y="412398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47 h 42373"/>
                    <a:gd name="connsiteX2" fmla="*/ 21179 w 42358"/>
                    <a:gd name="connsiteY2" fmla="*/ 0 h 42373"/>
                    <a:gd name="connsiteX3" fmla="*/ 0 w 42358"/>
                    <a:gd name="connsiteY3" fmla="*/ 2124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8"/>
                        <a:pt x="42359" y="21247"/>
                      </a:cubicBezTo>
                      <a:cubicBezTo>
                        <a:pt x="42359" y="9539"/>
                        <a:pt x="32887" y="0"/>
                        <a:pt x="21179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888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0" name="Forma libre 329">
                  <a:extLst>
                    <a:ext uri="{FF2B5EF4-FFF2-40B4-BE49-F238E27FC236}">
                      <a16:creationId xmlns:a16="http://schemas.microsoft.com/office/drawing/2014/main" id="{396EE69F-74CB-A5D4-A570-0380516292BA}"/>
                    </a:ext>
                  </a:extLst>
                </p:cNvPr>
                <p:cNvSpPr/>
                <p:nvPr/>
              </p:nvSpPr>
              <p:spPr>
                <a:xfrm>
                  <a:off x="5783043" y="4177103"/>
                  <a:ext cx="42343" cy="42283"/>
                </a:xfrm>
                <a:custGeom>
                  <a:avLst/>
                  <a:gdLst>
                    <a:gd name="connsiteX0" fmla="*/ 21179 w 42343"/>
                    <a:gd name="connsiteY0" fmla="*/ 42284 h 42283"/>
                    <a:gd name="connsiteX1" fmla="*/ 42344 w 42343"/>
                    <a:gd name="connsiteY1" fmla="*/ 21157 h 42283"/>
                    <a:gd name="connsiteX2" fmla="*/ 21179 w 42343"/>
                    <a:gd name="connsiteY2" fmla="*/ 0 h 42283"/>
                    <a:gd name="connsiteX3" fmla="*/ 0 w 42343"/>
                    <a:gd name="connsiteY3" fmla="*/ 21157 h 42283"/>
                    <a:gd name="connsiteX4" fmla="*/ 21179 w 4234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283">
                      <a:moveTo>
                        <a:pt x="21179" y="42284"/>
                      </a:moveTo>
                      <a:cubicBezTo>
                        <a:pt x="32865" y="42284"/>
                        <a:pt x="42344" y="32888"/>
                        <a:pt x="42344" y="21157"/>
                      </a:cubicBezTo>
                      <a:cubicBezTo>
                        <a:pt x="42344" y="9442"/>
                        <a:pt x="32865" y="0"/>
                        <a:pt x="21179" y="0"/>
                      </a:cubicBezTo>
                      <a:cubicBezTo>
                        <a:pt x="9479" y="0"/>
                        <a:pt x="0" y="9449"/>
                        <a:pt x="0" y="21157"/>
                      </a:cubicBezTo>
                      <a:cubicBezTo>
                        <a:pt x="0" y="32880"/>
                        <a:pt x="9479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1" name="Forma libre 330">
                  <a:extLst>
                    <a:ext uri="{FF2B5EF4-FFF2-40B4-BE49-F238E27FC236}">
                      <a16:creationId xmlns:a16="http://schemas.microsoft.com/office/drawing/2014/main" id="{39B10122-B272-EA0D-B491-8EFC7C7191F1}"/>
                    </a:ext>
                  </a:extLst>
                </p:cNvPr>
                <p:cNvSpPr/>
                <p:nvPr/>
              </p:nvSpPr>
              <p:spPr>
                <a:xfrm>
                  <a:off x="5836082" y="4177103"/>
                  <a:ext cx="42373" cy="42283"/>
                </a:xfrm>
                <a:custGeom>
                  <a:avLst/>
                  <a:gdLst>
                    <a:gd name="connsiteX0" fmla="*/ 21194 w 42373"/>
                    <a:gd name="connsiteY0" fmla="*/ 42284 h 42283"/>
                    <a:gd name="connsiteX1" fmla="*/ 42374 w 42373"/>
                    <a:gd name="connsiteY1" fmla="*/ 21157 h 42283"/>
                    <a:gd name="connsiteX2" fmla="*/ 21194 w 42373"/>
                    <a:gd name="connsiteY2" fmla="*/ 0 h 42283"/>
                    <a:gd name="connsiteX3" fmla="*/ 0 w 42373"/>
                    <a:gd name="connsiteY3" fmla="*/ 21157 h 42283"/>
                    <a:gd name="connsiteX4" fmla="*/ 21194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94" y="42284"/>
                      </a:moveTo>
                      <a:cubicBezTo>
                        <a:pt x="32895" y="42284"/>
                        <a:pt x="42374" y="32888"/>
                        <a:pt x="42374" y="21157"/>
                      </a:cubicBezTo>
                      <a:cubicBezTo>
                        <a:pt x="42374" y="9442"/>
                        <a:pt x="32895" y="0"/>
                        <a:pt x="21194" y="0"/>
                      </a:cubicBezTo>
                      <a:cubicBezTo>
                        <a:pt x="9479" y="0"/>
                        <a:pt x="0" y="9449"/>
                        <a:pt x="0" y="21157"/>
                      </a:cubicBezTo>
                      <a:cubicBezTo>
                        <a:pt x="0" y="32880"/>
                        <a:pt x="9479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2" name="Forma libre 331">
                  <a:extLst>
                    <a:ext uri="{FF2B5EF4-FFF2-40B4-BE49-F238E27FC236}">
                      <a16:creationId xmlns:a16="http://schemas.microsoft.com/office/drawing/2014/main" id="{FFE25021-4FD1-AC29-7D6D-C4C16B7EFB1D}"/>
                    </a:ext>
                  </a:extLst>
                </p:cNvPr>
                <p:cNvSpPr/>
                <p:nvPr/>
              </p:nvSpPr>
              <p:spPr>
                <a:xfrm>
                  <a:off x="5889151" y="4177103"/>
                  <a:ext cx="42373" cy="42283"/>
                </a:xfrm>
                <a:custGeom>
                  <a:avLst/>
                  <a:gdLst>
                    <a:gd name="connsiteX0" fmla="*/ 21179 w 42373"/>
                    <a:gd name="connsiteY0" fmla="*/ 42284 h 42283"/>
                    <a:gd name="connsiteX1" fmla="*/ 42374 w 42373"/>
                    <a:gd name="connsiteY1" fmla="*/ 21157 h 42283"/>
                    <a:gd name="connsiteX2" fmla="*/ 21179 w 42373"/>
                    <a:gd name="connsiteY2" fmla="*/ 0 h 42283"/>
                    <a:gd name="connsiteX3" fmla="*/ 0 w 42373"/>
                    <a:gd name="connsiteY3" fmla="*/ 21157 h 42283"/>
                    <a:gd name="connsiteX4" fmla="*/ 21179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79" y="42284"/>
                      </a:moveTo>
                      <a:cubicBezTo>
                        <a:pt x="32857" y="42284"/>
                        <a:pt x="42374" y="32888"/>
                        <a:pt x="42374" y="21157"/>
                      </a:cubicBezTo>
                      <a:cubicBezTo>
                        <a:pt x="42374" y="9442"/>
                        <a:pt x="32857" y="0"/>
                        <a:pt x="21179" y="0"/>
                      </a:cubicBezTo>
                      <a:cubicBezTo>
                        <a:pt x="9479" y="0"/>
                        <a:pt x="0" y="9449"/>
                        <a:pt x="0" y="21157"/>
                      </a:cubicBezTo>
                      <a:cubicBezTo>
                        <a:pt x="0" y="32880"/>
                        <a:pt x="9479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3" name="Forma libre 332">
                  <a:extLst>
                    <a:ext uri="{FF2B5EF4-FFF2-40B4-BE49-F238E27FC236}">
                      <a16:creationId xmlns:a16="http://schemas.microsoft.com/office/drawing/2014/main" id="{FA03A18C-012F-85C5-0B5A-6EAEA99FB80E}"/>
                    </a:ext>
                  </a:extLst>
                </p:cNvPr>
                <p:cNvSpPr/>
                <p:nvPr/>
              </p:nvSpPr>
              <p:spPr>
                <a:xfrm>
                  <a:off x="5942190" y="4177103"/>
                  <a:ext cx="42358" cy="42283"/>
                </a:xfrm>
                <a:custGeom>
                  <a:avLst/>
                  <a:gdLst>
                    <a:gd name="connsiteX0" fmla="*/ 21194 w 42358"/>
                    <a:gd name="connsiteY0" fmla="*/ 42284 h 42283"/>
                    <a:gd name="connsiteX1" fmla="*/ 42359 w 42358"/>
                    <a:gd name="connsiteY1" fmla="*/ 21157 h 42283"/>
                    <a:gd name="connsiteX2" fmla="*/ 21194 w 42358"/>
                    <a:gd name="connsiteY2" fmla="*/ 0 h 42283"/>
                    <a:gd name="connsiteX3" fmla="*/ 0 w 42358"/>
                    <a:gd name="connsiteY3" fmla="*/ 21157 h 42283"/>
                    <a:gd name="connsiteX4" fmla="*/ 21194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94" y="42284"/>
                      </a:moveTo>
                      <a:cubicBezTo>
                        <a:pt x="32895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95" y="0"/>
                        <a:pt x="21194" y="0"/>
                      </a:cubicBezTo>
                      <a:cubicBezTo>
                        <a:pt x="9464" y="0"/>
                        <a:pt x="0" y="9449"/>
                        <a:pt x="0" y="21157"/>
                      </a:cubicBezTo>
                      <a:cubicBezTo>
                        <a:pt x="0" y="32880"/>
                        <a:pt x="9464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4" name="Forma libre 333">
                  <a:extLst>
                    <a:ext uri="{FF2B5EF4-FFF2-40B4-BE49-F238E27FC236}">
                      <a16:creationId xmlns:a16="http://schemas.microsoft.com/office/drawing/2014/main" id="{5C7D46FA-A29E-8DA4-0AE6-7D354AB5180C}"/>
                    </a:ext>
                  </a:extLst>
                </p:cNvPr>
                <p:cNvSpPr/>
                <p:nvPr/>
              </p:nvSpPr>
              <p:spPr>
                <a:xfrm>
                  <a:off x="5995243" y="4177103"/>
                  <a:ext cx="42358" cy="42283"/>
                </a:xfrm>
                <a:custGeom>
                  <a:avLst/>
                  <a:gdLst>
                    <a:gd name="connsiteX0" fmla="*/ 21164 w 42358"/>
                    <a:gd name="connsiteY0" fmla="*/ 42284 h 42283"/>
                    <a:gd name="connsiteX1" fmla="*/ 42359 w 42358"/>
                    <a:gd name="connsiteY1" fmla="*/ 21157 h 42283"/>
                    <a:gd name="connsiteX2" fmla="*/ 21164 w 42358"/>
                    <a:gd name="connsiteY2" fmla="*/ 0 h 42283"/>
                    <a:gd name="connsiteX3" fmla="*/ 0 w 42358"/>
                    <a:gd name="connsiteY3" fmla="*/ 21157 h 42283"/>
                    <a:gd name="connsiteX4" fmla="*/ 21164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64" y="42284"/>
                      </a:moveTo>
                      <a:cubicBezTo>
                        <a:pt x="32880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80" y="0"/>
                        <a:pt x="21164" y="0"/>
                      </a:cubicBezTo>
                      <a:cubicBezTo>
                        <a:pt x="9479" y="0"/>
                        <a:pt x="0" y="9449"/>
                        <a:pt x="0" y="21157"/>
                      </a:cubicBezTo>
                      <a:cubicBezTo>
                        <a:pt x="0" y="32880"/>
                        <a:pt x="9479" y="42284"/>
                        <a:pt x="2116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5" name="Forma libre 334">
                  <a:extLst>
                    <a:ext uri="{FF2B5EF4-FFF2-40B4-BE49-F238E27FC236}">
                      <a16:creationId xmlns:a16="http://schemas.microsoft.com/office/drawing/2014/main" id="{501AE416-377A-7F0E-EC55-DFEF8277088E}"/>
                    </a:ext>
                  </a:extLst>
                </p:cNvPr>
                <p:cNvSpPr/>
                <p:nvPr/>
              </p:nvSpPr>
              <p:spPr>
                <a:xfrm>
                  <a:off x="6048282" y="4177103"/>
                  <a:ext cx="42389" cy="42283"/>
                </a:xfrm>
                <a:custGeom>
                  <a:avLst/>
                  <a:gdLst>
                    <a:gd name="connsiteX0" fmla="*/ 21195 w 42389"/>
                    <a:gd name="connsiteY0" fmla="*/ 42284 h 42283"/>
                    <a:gd name="connsiteX1" fmla="*/ 42389 w 42389"/>
                    <a:gd name="connsiteY1" fmla="*/ 21157 h 42283"/>
                    <a:gd name="connsiteX2" fmla="*/ 21195 w 42389"/>
                    <a:gd name="connsiteY2" fmla="*/ 0 h 42283"/>
                    <a:gd name="connsiteX3" fmla="*/ 0 w 42389"/>
                    <a:gd name="connsiteY3" fmla="*/ 21157 h 42283"/>
                    <a:gd name="connsiteX4" fmla="*/ 21195 w 4238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83">
                      <a:moveTo>
                        <a:pt x="21195" y="42284"/>
                      </a:moveTo>
                      <a:cubicBezTo>
                        <a:pt x="32895" y="42284"/>
                        <a:pt x="42389" y="32888"/>
                        <a:pt x="42389" y="21157"/>
                      </a:cubicBezTo>
                      <a:cubicBezTo>
                        <a:pt x="42389" y="9442"/>
                        <a:pt x="32887" y="0"/>
                        <a:pt x="21195" y="0"/>
                      </a:cubicBezTo>
                      <a:cubicBezTo>
                        <a:pt x="9501" y="0"/>
                        <a:pt x="0" y="9449"/>
                        <a:pt x="0" y="21157"/>
                      </a:cubicBezTo>
                      <a:cubicBezTo>
                        <a:pt x="0" y="32880"/>
                        <a:pt x="9494" y="42284"/>
                        <a:pt x="21195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6" name="Forma libre 335">
                  <a:extLst>
                    <a:ext uri="{FF2B5EF4-FFF2-40B4-BE49-F238E27FC236}">
                      <a16:creationId xmlns:a16="http://schemas.microsoft.com/office/drawing/2014/main" id="{E8F4044A-9D81-CF87-EB36-78A2A134F808}"/>
                    </a:ext>
                  </a:extLst>
                </p:cNvPr>
                <p:cNvSpPr/>
                <p:nvPr/>
              </p:nvSpPr>
              <p:spPr>
                <a:xfrm>
                  <a:off x="6101328" y="4177103"/>
                  <a:ext cx="42366" cy="42283"/>
                </a:xfrm>
                <a:custGeom>
                  <a:avLst/>
                  <a:gdLst>
                    <a:gd name="connsiteX0" fmla="*/ 21187 w 42366"/>
                    <a:gd name="connsiteY0" fmla="*/ 42284 h 42283"/>
                    <a:gd name="connsiteX1" fmla="*/ 42367 w 42366"/>
                    <a:gd name="connsiteY1" fmla="*/ 21157 h 42283"/>
                    <a:gd name="connsiteX2" fmla="*/ 21187 w 42366"/>
                    <a:gd name="connsiteY2" fmla="*/ 0 h 42283"/>
                    <a:gd name="connsiteX3" fmla="*/ 0 w 42366"/>
                    <a:gd name="connsiteY3" fmla="*/ 21157 h 42283"/>
                    <a:gd name="connsiteX4" fmla="*/ 21187 w 42366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283">
                      <a:moveTo>
                        <a:pt x="21187" y="42284"/>
                      </a:moveTo>
                      <a:cubicBezTo>
                        <a:pt x="32902" y="42284"/>
                        <a:pt x="42367" y="32888"/>
                        <a:pt x="42367" y="21157"/>
                      </a:cubicBezTo>
                      <a:cubicBezTo>
                        <a:pt x="42367" y="9442"/>
                        <a:pt x="32902" y="0"/>
                        <a:pt x="21187" y="0"/>
                      </a:cubicBezTo>
                      <a:cubicBezTo>
                        <a:pt x="9517" y="0"/>
                        <a:pt x="0" y="9449"/>
                        <a:pt x="0" y="21157"/>
                      </a:cubicBezTo>
                      <a:cubicBezTo>
                        <a:pt x="0" y="32880"/>
                        <a:pt x="9517" y="42284"/>
                        <a:pt x="21187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7" name="Forma libre 336">
                  <a:extLst>
                    <a:ext uri="{FF2B5EF4-FFF2-40B4-BE49-F238E27FC236}">
                      <a16:creationId xmlns:a16="http://schemas.microsoft.com/office/drawing/2014/main" id="{A131F5C4-2D09-D20A-44D6-621FF98DEB37}"/>
                    </a:ext>
                  </a:extLst>
                </p:cNvPr>
                <p:cNvSpPr/>
                <p:nvPr/>
              </p:nvSpPr>
              <p:spPr>
                <a:xfrm>
                  <a:off x="6154412" y="4177103"/>
                  <a:ext cx="42351" cy="42283"/>
                </a:xfrm>
                <a:custGeom>
                  <a:avLst/>
                  <a:gdLst>
                    <a:gd name="connsiteX0" fmla="*/ 21180 w 42351"/>
                    <a:gd name="connsiteY0" fmla="*/ 42284 h 42283"/>
                    <a:gd name="connsiteX1" fmla="*/ 42351 w 42351"/>
                    <a:gd name="connsiteY1" fmla="*/ 21157 h 42283"/>
                    <a:gd name="connsiteX2" fmla="*/ 21180 w 42351"/>
                    <a:gd name="connsiteY2" fmla="*/ 0 h 42283"/>
                    <a:gd name="connsiteX3" fmla="*/ 0 w 42351"/>
                    <a:gd name="connsiteY3" fmla="*/ 21157 h 42283"/>
                    <a:gd name="connsiteX4" fmla="*/ 21180 w 42351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283">
                      <a:moveTo>
                        <a:pt x="21180" y="42284"/>
                      </a:moveTo>
                      <a:cubicBezTo>
                        <a:pt x="32888" y="42284"/>
                        <a:pt x="42351" y="32888"/>
                        <a:pt x="42351" y="21157"/>
                      </a:cubicBezTo>
                      <a:cubicBezTo>
                        <a:pt x="42351" y="9442"/>
                        <a:pt x="32888" y="0"/>
                        <a:pt x="21180" y="0"/>
                      </a:cubicBezTo>
                      <a:cubicBezTo>
                        <a:pt x="9457" y="0"/>
                        <a:pt x="0" y="9449"/>
                        <a:pt x="0" y="21157"/>
                      </a:cubicBezTo>
                      <a:cubicBezTo>
                        <a:pt x="0" y="32880"/>
                        <a:pt x="9464" y="42284"/>
                        <a:pt x="21180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8" name="Forma libre 337">
                  <a:extLst>
                    <a:ext uri="{FF2B5EF4-FFF2-40B4-BE49-F238E27FC236}">
                      <a16:creationId xmlns:a16="http://schemas.microsoft.com/office/drawing/2014/main" id="{69C40704-0689-4117-4DE9-44F7084CA2EF}"/>
                    </a:ext>
                  </a:extLst>
                </p:cNvPr>
                <p:cNvSpPr/>
                <p:nvPr/>
              </p:nvSpPr>
              <p:spPr>
                <a:xfrm>
                  <a:off x="6207451" y="4177103"/>
                  <a:ext cx="42358" cy="42283"/>
                </a:xfrm>
                <a:custGeom>
                  <a:avLst/>
                  <a:gdLst>
                    <a:gd name="connsiteX0" fmla="*/ 21179 w 42358"/>
                    <a:gd name="connsiteY0" fmla="*/ 42284 h 42283"/>
                    <a:gd name="connsiteX1" fmla="*/ 42359 w 42358"/>
                    <a:gd name="connsiteY1" fmla="*/ 21157 h 42283"/>
                    <a:gd name="connsiteX2" fmla="*/ 21179 w 42358"/>
                    <a:gd name="connsiteY2" fmla="*/ 0 h 42283"/>
                    <a:gd name="connsiteX3" fmla="*/ 0 w 42358"/>
                    <a:gd name="connsiteY3" fmla="*/ 21157 h 42283"/>
                    <a:gd name="connsiteX4" fmla="*/ 21179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79" y="42284"/>
                      </a:moveTo>
                      <a:cubicBezTo>
                        <a:pt x="32895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87" y="0"/>
                        <a:pt x="21179" y="0"/>
                      </a:cubicBezTo>
                      <a:cubicBezTo>
                        <a:pt x="9494" y="0"/>
                        <a:pt x="0" y="9449"/>
                        <a:pt x="0" y="21157"/>
                      </a:cubicBezTo>
                      <a:cubicBezTo>
                        <a:pt x="0" y="32880"/>
                        <a:pt x="9494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39" name="Forma libre 338">
                  <a:extLst>
                    <a:ext uri="{FF2B5EF4-FFF2-40B4-BE49-F238E27FC236}">
                      <a16:creationId xmlns:a16="http://schemas.microsoft.com/office/drawing/2014/main" id="{E1B5E383-DEEC-4354-1C32-DDC89F5D022F}"/>
                    </a:ext>
                  </a:extLst>
                </p:cNvPr>
                <p:cNvSpPr/>
                <p:nvPr/>
              </p:nvSpPr>
              <p:spPr>
                <a:xfrm>
                  <a:off x="6260519" y="4177103"/>
                  <a:ext cx="42359" cy="42283"/>
                </a:xfrm>
                <a:custGeom>
                  <a:avLst/>
                  <a:gdLst>
                    <a:gd name="connsiteX0" fmla="*/ 21142 w 42359"/>
                    <a:gd name="connsiteY0" fmla="*/ 42284 h 42283"/>
                    <a:gd name="connsiteX1" fmla="*/ 42359 w 42359"/>
                    <a:gd name="connsiteY1" fmla="*/ 21157 h 42283"/>
                    <a:gd name="connsiteX2" fmla="*/ 21142 w 42359"/>
                    <a:gd name="connsiteY2" fmla="*/ 0 h 42283"/>
                    <a:gd name="connsiteX3" fmla="*/ 0 w 42359"/>
                    <a:gd name="connsiteY3" fmla="*/ 21157 h 42283"/>
                    <a:gd name="connsiteX4" fmla="*/ 21142 w 4235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83">
                      <a:moveTo>
                        <a:pt x="21142" y="42284"/>
                      </a:moveTo>
                      <a:cubicBezTo>
                        <a:pt x="32888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88" y="0"/>
                        <a:pt x="21142" y="0"/>
                      </a:cubicBezTo>
                      <a:cubicBezTo>
                        <a:pt x="9457" y="0"/>
                        <a:pt x="0" y="9449"/>
                        <a:pt x="0" y="21157"/>
                      </a:cubicBezTo>
                      <a:cubicBezTo>
                        <a:pt x="0" y="32880"/>
                        <a:pt x="9464" y="42284"/>
                        <a:pt x="21142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0" name="Forma libre 339">
                  <a:extLst>
                    <a:ext uri="{FF2B5EF4-FFF2-40B4-BE49-F238E27FC236}">
                      <a16:creationId xmlns:a16="http://schemas.microsoft.com/office/drawing/2014/main" id="{0DEF6F79-C89E-95A9-A8D3-9D6FC8D07756}"/>
                    </a:ext>
                  </a:extLst>
                </p:cNvPr>
                <p:cNvSpPr/>
                <p:nvPr/>
              </p:nvSpPr>
              <p:spPr>
                <a:xfrm>
                  <a:off x="6313528" y="4177103"/>
                  <a:ext cx="42388" cy="42283"/>
                </a:xfrm>
                <a:custGeom>
                  <a:avLst/>
                  <a:gdLst>
                    <a:gd name="connsiteX0" fmla="*/ 21209 w 42388"/>
                    <a:gd name="connsiteY0" fmla="*/ 42284 h 42283"/>
                    <a:gd name="connsiteX1" fmla="*/ 42389 w 42388"/>
                    <a:gd name="connsiteY1" fmla="*/ 21157 h 42283"/>
                    <a:gd name="connsiteX2" fmla="*/ 21209 w 42388"/>
                    <a:gd name="connsiteY2" fmla="*/ 0 h 42283"/>
                    <a:gd name="connsiteX3" fmla="*/ 0 w 42388"/>
                    <a:gd name="connsiteY3" fmla="*/ 21157 h 42283"/>
                    <a:gd name="connsiteX4" fmla="*/ 21209 w 4238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283">
                      <a:moveTo>
                        <a:pt x="21209" y="42284"/>
                      </a:moveTo>
                      <a:cubicBezTo>
                        <a:pt x="32895" y="42284"/>
                        <a:pt x="42389" y="32888"/>
                        <a:pt x="42389" y="21157"/>
                      </a:cubicBezTo>
                      <a:cubicBezTo>
                        <a:pt x="42389" y="9442"/>
                        <a:pt x="32887" y="0"/>
                        <a:pt x="21209" y="0"/>
                      </a:cubicBezTo>
                      <a:cubicBezTo>
                        <a:pt x="9494" y="0"/>
                        <a:pt x="0" y="9449"/>
                        <a:pt x="0" y="21157"/>
                      </a:cubicBezTo>
                      <a:cubicBezTo>
                        <a:pt x="-8" y="32880"/>
                        <a:pt x="9494" y="42284"/>
                        <a:pt x="2120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1" name="Forma libre 340">
                  <a:extLst>
                    <a:ext uri="{FF2B5EF4-FFF2-40B4-BE49-F238E27FC236}">
                      <a16:creationId xmlns:a16="http://schemas.microsoft.com/office/drawing/2014/main" id="{70DCFC1F-48A7-9CC6-A6A1-77715AA6ACAC}"/>
                    </a:ext>
                  </a:extLst>
                </p:cNvPr>
                <p:cNvSpPr/>
                <p:nvPr/>
              </p:nvSpPr>
              <p:spPr>
                <a:xfrm>
                  <a:off x="6366597" y="4177103"/>
                  <a:ext cx="42389" cy="42283"/>
                </a:xfrm>
                <a:custGeom>
                  <a:avLst/>
                  <a:gdLst>
                    <a:gd name="connsiteX0" fmla="*/ 21210 w 42389"/>
                    <a:gd name="connsiteY0" fmla="*/ 42284 h 42283"/>
                    <a:gd name="connsiteX1" fmla="*/ 42389 w 42389"/>
                    <a:gd name="connsiteY1" fmla="*/ 21157 h 42283"/>
                    <a:gd name="connsiteX2" fmla="*/ 21210 w 42389"/>
                    <a:gd name="connsiteY2" fmla="*/ 0 h 42283"/>
                    <a:gd name="connsiteX3" fmla="*/ 0 w 42389"/>
                    <a:gd name="connsiteY3" fmla="*/ 21157 h 42283"/>
                    <a:gd name="connsiteX4" fmla="*/ 21210 w 4238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83">
                      <a:moveTo>
                        <a:pt x="21210" y="42284"/>
                      </a:moveTo>
                      <a:cubicBezTo>
                        <a:pt x="32895" y="42284"/>
                        <a:pt x="42389" y="32888"/>
                        <a:pt x="42389" y="21157"/>
                      </a:cubicBezTo>
                      <a:cubicBezTo>
                        <a:pt x="42389" y="9442"/>
                        <a:pt x="32888" y="0"/>
                        <a:pt x="21210" y="0"/>
                      </a:cubicBezTo>
                      <a:cubicBezTo>
                        <a:pt x="9494" y="0"/>
                        <a:pt x="0" y="9449"/>
                        <a:pt x="0" y="21157"/>
                      </a:cubicBezTo>
                      <a:cubicBezTo>
                        <a:pt x="0" y="32880"/>
                        <a:pt x="9494" y="42284"/>
                        <a:pt x="21210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2" name="Forma libre 341">
                  <a:extLst>
                    <a:ext uri="{FF2B5EF4-FFF2-40B4-BE49-F238E27FC236}">
                      <a16:creationId xmlns:a16="http://schemas.microsoft.com/office/drawing/2014/main" id="{675190E1-646C-E850-251F-3BF4B2F9C4BE}"/>
                    </a:ext>
                  </a:extLst>
                </p:cNvPr>
                <p:cNvSpPr/>
                <p:nvPr/>
              </p:nvSpPr>
              <p:spPr>
                <a:xfrm>
                  <a:off x="6419666" y="4177103"/>
                  <a:ext cx="42351" cy="42283"/>
                </a:xfrm>
                <a:custGeom>
                  <a:avLst/>
                  <a:gdLst>
                    <a:gd name="connsiteX0" fmla="*/ 21172 w 42351"/>
                    <a:gd name="connsiteY0" fmla="*/ 42284 h 42283"/>
                    <a:gd name="connsiteX1" fmla="*/ 42351 w 42351"/>
                    <a:gd name="connsiteY1" fmla="*/ 21157 h 42283"/>
                    <a:gd name="connsiteX2" fmla="*/ 21172 w 42351"/>
                    <a:gd name="connsiteY2" fmla="*/ 0 h 42283"/>
                    <a:gd name="connsiteX3" fmla="*/ 0 w 42351"/>
                    <a:gd name="connsiteY3" fmla="*/ 21157 h 42283"/>
                    <a:gd name="connsiteX4" fmla="*/ 21172 w 42351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283">
                      <a:moveTo>
                        <a:pt x="21172" y="42284"/>
                      </a:moveTo>
                      <a:cubicBezTo>
                        <a:pt x="32857" y="42284"/>
                        <a:pt x="42351" y="32888"/>
                        <a:pt x="42351" y="21157"/>
                      </a:cubicBezTo>
                      <a:cubicBezTo>
                        <a:pt x="42351" y="9442"/>
                        <a:pt x="32850" y="0"/>
                        <a:pt x="21172" y="0"/>
                      </a:cubicBezTo>
                      <a:cubicBezTo>
                        <a:pt x="9456" y="0"/>
                        <a:pt x="0" y="9449"/>
                        <a:pt x="0" y="21157"/>
                      </a:cubicBezTo>
                      <a:cubicBezTo>
                        <a:pt x="0" y="32880"/>
                        <a:pt x="9464" y="42284"/>
                        <a:pt x="21172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3" name="Forma libre 342">
                  <a:extLst>
                    <a:ext uri="{FF2B5EF4-FFF2-40B4-BE49-F238E27FC236}">
                      <a16:creationId xmlns:a16="http://schemas.microsoft.com/office/drawing/2014/main" id="{242D5979-A8FD-365C-7DA3-ACF510193282}"/>
                    </a:ext>
                  </a:extLst>
                </p:cNvPr>
                <p:cNvSpPr/>
                <p:nvPr/>
              </p:nvSpPr>
              <p:spPr>
                <a:xfrm>
                  <a:off x="6472704" y="4177103"/>
                  <a:ext cx="42389" cy="42283"/>
                </a:xfrm>
                <a:custGeom>
                  <a:avLst/>
                  <a:gdLst>
                    <a:gd name="connsiteX0" fmla="*/ 21217 w 42389"/>
                    <a:gd name="connsiteY0" fmla="*/ 42284 h 42283"/>
                    <a:gd name="connsiteX1" fmla="*/ 42389 w 42389"/>
                    <a:gd name="connsiteY1" fmla="*/ 21157 h 42283"/>
                    <a:gd name="connsiteX2" fmla="*/ 21217 w 42389"/>
                    <a:gd name="connsiteY2" fmla="*/ 0 h 42283"/>
                    <a:gd name="connsiteX3" fmla="*/ 0 w 42389"/>
                    <a:gd name="connsiteY3" fmla="*/ 21157 h 42283"/>
                    <a:gd name="connsiteX4" fmla="*/ 21217 w 4238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83">
                      <a:moveTo>
                        <a:pt x="21217" y="42284"/>
                      </a:moveTo>
                      <a:cubicBezTo>
                        <a:pt x="32895" y="42284"/>
                        <a:pt x="42389" y="32888"/>
                        <a:pt x="42389" y="21157"/>
                      </a:cubicBezTo>
                      <a:cubicBezTo>
                        <a:pt x="42389" y="9442"/>
                        <a:pt x="32888" y="0"/>
                        <a:pt x="21217" y="0"/>
                      </a:cubicBezTo>
                      <a:cubicBezTo>
                        <a:pt x="9502" y="0"/>
                        <a:pt x="0" y="9449"/>
                        <a:pt x="0" y="21157"/>
                      </a:cubicBezTo>
                      <a:cubicBezTo>
                        <a:pt x="-8" y="32880"/>
                        <a:pt x="9494" y="42284"/>
                        <a:pt x="21217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4" name="Forma libre 343">
                  <a:extLst>
                    <a:ext uri="{FF2B5EF4-FFF2-40B4-BE49-F238E27FC236}">
                      <a16:creationId xmlns:a16="http://schemas.microsoft.com/office/drawing/2014/main" id="{1E62D3AC-DB44-71A6-5C75-F227940CA56C}"/>
                    </a:ext>
                  </a:extLst>
                </p:cNvPr>
                <p:cNvSpPr/>
                <p:nvPr/>
              </p:nvSpPr>
              <p:spPr>
                <a:xfrm>
                  <a:off x="6525773" y="4177103"/>
                  <a:ext cx="42358" cy="42283"/>
                </a:xfrm>
                <a:custGeom>
                  <a:avLst/>
                  <a:gdLst>
                    <a:gd name="connsiteX0" fmla="*/ 21179 w 42358"/>
                    <a:gd name="connsiteY0" fmla="*/ 42284 h 42283"/>
                    <a:gd name="connsiteX1" fmla="*/ 42359 w 42358"/>
                    <a:gd name="connsiteY1" fmla="*/ 21157 h 42283"/>
                    <a:gd name="connsiteX2" fmla="*/ 21179 w 42358"/>
                    <a:gd name="connsiteY2" fmla="*/ 0 h 42283"/>
                    <a:gd name="connsiteX3" fmla="*/ 0 w 42358"/>
                    <a:gd name="connsiteY3" fmla="*/ 21157 h 42283"/>
                    <a:gd name="connsiteX4" fmla="*/ 21179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79" y="42284"/>
                      </a:moveTo>
                      <a:cubicBezTo>
                        <a:pt x="32895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87" y="0"/>
                        <a:pt x="21179" y="0"/>
                      </a:cubicBezTo>
                      <a:cubicBezTo>
                        <a:pt x="9464" y="0"/>
                        <a:pt x="0" y="9449"/>
                        <a:pt x="0" y="21157"/>
                      </a:cubicBezTo>
                      <a:cubicBezTo>
                        <a:pt x="0" y="32880"/>
                        <a:pt x="9456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5" name="Forma libre 344">
                  <a:extLst>
                    <a:ext uri="{FF2B5EF4-FFF2-40B4-BE49-F238E27FC236}">
                      <a16:creationId xmlns:a16="http://schemas.microsoft.com/office/drawing/2014/main" id="{29B12449-71B4-0485-E80D-AB8B476BC6F8}"/>
                    </a:ext>
                  </a:extLst>
                </p:cNvPr>
                <p:cNvSpPr/>
                <p:nvPr/>
              </p:nvSpPr>
              <p:spPr>
                <a:xfrm>
                  <a:off x="6578804" y="4177103"/>
                  <a:ext cx="42359" cy="42283"/>
                </a:xfrm>
                <a:custGeom>
                  <a:avLst/>
                  <a:gdLst>
                    <a:gd name="connsiteX0" fmla="*/ 21180 w 42359"/>
                    <a:gd name="connsiteY0" fmla="*/ 42284 h 42283"/>
                    <a:gd name="connsiteX1" fmla="*/ 42359 w 42359"/>
                    <a:gd name="connsiteY1" fmla="*/ 21157 h 42283"/>
                    <a:gd name="connsiteX2" fmla="*/ 21180 w 42359"/>
                    <a:gd name="connsiteY2" fmla="*/ 0 h 42283"/>
                    <a:gd name="connsiteX3" fmla="*/ 0 w 42359"/>
                    <a:gd name="connsiteY3" fmla="*/ 21157 h 42283"/>
                    <a:gd name="connsiteX4" fmla="*/ 21180 w 4235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83">
                      <a:moveTo>
                        <a:pt x="21180" y="42284"/>
                      </a:moveTo>
                      <a:cubicBezTo>
                        <a:pt x="32865" y="42284"/>
                        <a:pt x="42359" y="32888"/>
                        <a:pt x="42359" y="21157"/>
                      </a:cubicBezTo>
                      <a:cubicBezTo>
                        <a:pt x="42359" y="9442"/>
                        <a:pt x="32858" y="0"/>
                        <a:pt x="21180" y="0"/>
                      </a:cubicBezTo>
                      <a:cubicBezTo>
                        <a:pt x="9494" y="0"/>
                        <a:pt x="0" y="9449"/>
                        <a:pt x="0" y="21157"/>
                      </a:cubicBezTo>
                      <a:cubicBezTo>
                        <a:pt x="0" y="32880"/>
                        <a:pt x="9502" y="42284"/>
                        <a:pt x="21180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6" name="Forma libre 345">
                  <a:extLst>
                    <a:ext uri="{FF2B5EF4-FFF2-40B4-BE49-F238E27FC236}">
                      <a16:creationId xmlns:a16="http://schemas.microsoft.com/office/drawing/2014/main" id="{80E8FADD-677A-B7EC-A070-2ABA1A7469F1}"/>
                    </a:ext>
                  </a:extLst>
                </p:cNvPr>
                <p:cNvSpPr/>
                <p:nvPr/>
              </p:nvSpPr>
              <p:spPr>
                <a:xfrm>
                  <a:off x="5783043" y="4230119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79 h 42373"/>
                    <a:gd name="connsiteX2" fmla="*/ 21179 w 42343"/>
                    <a:gd name="connsiteY2" fmla="*/ 0 h 42373"/>
                    <a:gd name="connsiteX3" fmla="*/ 0 w 42343"/>
                    <a:gd name="connsiteY3" fmla="*/ 21179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7"/>
                        <a:pt x="42344" y="21179"/>
                      </a:cubicBezTo>
                      <a:cubicBezTo>
                        <a:pt x="42344" y="9494"/>
                        <a:pt x="32865" y="0"/>
                        <a:pt x="21179" y="0"/>
                      </a:cubicBezTo>
                      <a:cubicBezTo>
                        <a:pt x="9479" y="0"/>
                        <a:pt x="0" y="9501"/>
                        <a:pt x="0" y="21179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7" name="Forma libre 346">
                  <a:extLst>
                    <a:ext uri="{FF2B5EF4-FFF2-40B4-BE49-F238E27FC236}">
                      <a16:creationId xmlns:a16="http://schemas.microsoft.com/office/drawing/2014/main" id="{2F7A2DE2-C953-F706-773B-15658A15A51C}"/>
                    </a:ext>
                  </a:extLst>
                </p:cNvPr>
                <p:cNvSpPr/>
                <p:nvPr/>
              </p:nvSpPr>
              <p:spPr>
                <a:xfrm>
                  <a:off x="5836082" y="4230119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79 h 42373"/>
                    <a:gd name="connsiteX2" fmla="*/ 21194 w 42373"/>
                    <a:gd name="connsiteY2" fmla="*/ 0 h 42373"/>
                    <a:gd name="connsiteX3" fmla="*/ 0 w 42373"/>
                    <a:gd name="connsiteY3" fmla="*/ 2117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7"/>
                        <a:pt x="42374" y="21179"/>
                      </a:cubicBezTo>
                      <a:cubicBezTo>
                        <a:pt x="42374" y="9494"/>
                        <a:pt x="32895" y="0"/>
                        <a:pt x="21194" y="0"/>
                      </a:cubicBezTo>
                      <a:cubicBezTo>
                        <a:pt x="9479" y="0"/>
                        <a:pt x="0" y="9501"/>
                        <a:pt x="0" y="21179"/>
                      </a:cubicBezTo>
                      <a:cubicBezTo>
                        <a:pt x="0" y="32887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8" name="Forma libre 347">
                  <a:extLst>
                    <a:ext uri="{FF2B5EF4-FFF2-40B4-BE49-F238E27FC236}">
                      <a16:creationId xmlns:a16="http://schemas.microsoft.com/office/drawing/2014/main" id="{7BC37C02-C3C5-2DB8-EC18-851943B199F6}"/>
                    </a:ext>
                  </a:extLst>
                </p:cNvPr>
                <p:cNvSpPr/>
                <p:nvPr/>
              </p:nvSpPr>
              <p:spPr>
                <a:xfrm>
                  <a:off x="5889151" y="4230119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79 h 42373"/>
                    <a:gd name="connsiteX2" fmla="*/ 21179 w 42373"/>
                    <a:gd name="connsiteY2" fmla="*/ 0 h 42373"/>
                    <a:gd name="connsiteX3" fmla="*/ 0 w 42373"/>
                    <a:gd name="connsiteY3" fmla="*/ 21179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7"/>
                        <a:pt x="42374" y="21179"/>
                      </a:cubicBezTo>
                      <a:cubicBezTo>
                        <a:pt x="42374" y="9494"/>
                        <a:pt x="32857" y="0"/>
                        <a:pt x="21179" y="0"/>
                      </a:cubicBezTo>
                      <a:cubicBezTo>
                        <a:pt x="9479" y="0"/>
                        <a:pt x="0" y="9501"/>
                        <a:pt x="0" y="21179"/>
                      </a:cubicBezTo>
                      <a:cubicBezTo>
                        <a:pt x="0" y="3288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49" name="Forma libre 348">
                  <a:extLst>
                    <a:ext uri="{FF2B5EF4-FFF2-40B4-BE49-F238E27FC236}">
                      <a16:creationId xmlns:a16="http://schemas.microsoft.com/office/drawing/2014/main" id="{0F0822AF-A4BC-BD19-7076-1F404709F30D}"/>
                    </a:ext>
                  </a:extLst>
                </p:cNvPr>
                <p:cNvSpPr/>
                <p:nvPr/>
              </p:nvSpPr>
              <p:spPr>
                <a:xfrm>
                  <a:off x="5942190" y="4230119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79 h 42373"/>
                    <a:gd name="connsiteX2" fmla="*/ 21194 w 42358"/>
                    <a:gd name="connsiteY2" fmla="*/ 0 h 42373"/>
                    <a:gd name="connsiteX3" fmla="*/ 0 w 42358"/>
                    <a:gd name="connsiteY3" fmla="*/ 21179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95" y="0"/>
                        <a:pt x="21194" y="0"/>
                      </a:cubicBezTo>
                      <a:cubicBezTo>
                        <a:pt x="9464" y="0"/>
                        <a:pt x="0" y="9501"/>
                        <a:pt x="0" y="21179"/>
                      </a:cubicBezTo>
                      <a:cubicBezTo>
                        <a:pt x="0" y="32887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0" name="Forma libre 349">
                  <a:extLst>
                    <a:ext uri="{FF2B5EF4-FFF2-40B4-BE49-F238E27FC236}">
                      <a16:creationId xmlns:a16="http://schemas.microsoft.com/office/drawing/2014/main" id="{B672C1A6-07BC-71F7-F851-0161AAB27BDB}"/>
                    </a:ext>
                  </a:extLst>
                </p:cNvPr>
                <p:cNvSpPr/>
                <p:nvPr/>
              </p:nvSpPr>
              <p:spPr>
                <a:xfrm>
                  <a:off x="5995243" y="4230119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79 h 42373"/>
                    <a:gd name="connsiteX2" fmla="*/ 21164 w 42358"/>
                    <a:gd name="connsiteY2" fmla="*/ 0 h 42373"/>
                    <a:gd name="connsiteX3" fmla="*/ 0 w 42358"/>
                    <a:gd name="connsiteY3" fmla="*/ 21179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80" y="0"/>
                        <a:pt x="21164" y="0"/>
                      </a:cubicBezTo>
                      <a:cubicBezTo>
                        <a:pt x="9479" y="0"/>
                        <a:pt x="0" y="9501"/>
                        <a:pt x="0" y="21179"/>
                      </a:cubicBezTo>
                      <a:cubicBezTo>
                        <a:pt x="0" y="32887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1" name="Forma libre 350">
                  <a:extLst>
                    <a:ext uri="{FF2B5EF4-FFF2-40B4-BE49-F238E27FC236}">
                      <a16:creationId xmlns:a16="http://schemas.microsoft.com/office/drawing/2014/main" id="{6DD4B32C-3294-655B-8628-187B5033C427}"/>
                    </a:ext>
                  </a:extLst>
                </p:cNvPr>
                <p:cNvSpPr/>
                <p:nvPr/>
              </p:nvSpPr>
              <p:spPr>
                <a:xfrm>
                  <a:off x="6048282" y="4230119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79 h 42373"/>
                    <a:gd name="connsiteX2" fmla="*/ 21195 w 42389"/>
                    <a:gd name="connsiteY2" fmla="*/ 0 h 42373"/>
                    <a:gd name="connsiteX3" fmla="*/ 0 w 42389"/>
                    <a:gd name="connsiteY3" fmla="*/ 21179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7"/>
                        <a:pt x="42389" y="21179"/>
                      </a:cubicBezTo>
                      <a:cubicBezTo>
                        <a:pt x="42389" y="9494"/>
                        <a:pt x="32887" y="0"/>
                        <a:pt x="21195" y="0"/>
                      </a:cubicBezTo>
                      <a:cubicBezTo>
                        <a:pt x="9501" y="0"/>
                        <a:pt x="0" y="9501"/>
                        <a:pt x="0" y="21179"/>
                      </a:cubicBezTo>
                      <a:cubicBezTo>
                        <a:pt x="0" y="32887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2" name="Forma libre 351">
                  <a:extLst>
                    <a:ext uri="{FF2B5EF4-FFF2-40B4-BE49-F238E27FC236}">
                      <a16:creationId xmlns:a16="http://schemas.microsoft.com/office/drawing/2014/main" id="{4D51488A-6BAF-35F7-0F8A-4FCD7AB1C244}"/>
                    </a:ext>
                  </a:extLst>
                </p:cNvPr>
                <p:cNvSpPr/>
                <p:nvPr/>
              </p:nvSpPr>
              <p:spPr>
                <a:xfrm>
                  <a:off x="6101328" y="4230119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79 h 42373"/>
                    <a:gd name="connsiteX2" fmla="*/ 21187 w 42366"/>
                    <a:gd name="connsiteY2" fmla="*/ 0 h 42373"/>
                    <a:gd name="connsiteX3" fmla="*/ 0 w 42366"/>
                    <a:gd name="connsiteY3" fmla="*/ 21179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7"/>
                        <a:pt x="42367" y="21179"/>
                      </a:cubicBezTo>
                      <a:cubicBezTo>
                        <a:pt x="42367" y="9494"/>
                        <a:pt x="32902" y="0"/>
                        <a:pt x="21187" y="0"/>
                      </a:cubicBezTo>
                      <a:cubicBezTo>
                        <a:pt x="9517" y="0"/>
                        <a:pt x="0" y="9501"/>
                        <a:pt x="0" y="21179"/>
                      </a:cubicBezTo>
                      <a:cubicBezTo>
                        <a:pt x="0" y="32887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3" name="Forma libre 352">
                  <a:extLst>
                    <a:ext uri="{FF2B5EF4-FFF2-40B4-BE49-F238E27FC236}">
                      <a16:creationId xmlns:a16="http://schemas.microsoft.com/office/drawing/2014/main" id="{3751D76E-BD5B-356C-6E9B-F085B9E7D10E}"/>
                    </a:ext>
                  </a:extLst>
                </p:cNvPr>
                <p:cNvSpPr/>
                <p:nvPr/>
              </p:nvSpPr>
              <p:spPr>
                <a:xfrm>
                  <a:off x="6154412" y="4230119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79 h 42373"/>
                    <a:gd name="connsiteX2" fmla="*/ 21180 w 42351"/>
                    <a:gd name="connsiteY2" fmla="*/ 0 h 42373"/>
                    <a:gd name="connsiteX3" fmla="*/ 0 w 42351"/>
                    <a:gd name="connsiteY3" fmla="*/ 21179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7"/>
                        <a:pt x="42351" y="21179"/>
                      </a:cubicBezTo>
                      <a:cubicBezTo>
                        <a:pt x="42351" y="9494"/>
                        <a:pt x="32888" y="0"/>
                        <a:pt x="21180" y="0"/>
                      </a:cubicBezTo>
                      <a:cubicBezTo>
                        <a:pt x="9457" y="0"/>
                        <a:pt x="0" y="9501"/>
                        <a:pt x="0" y="21179"/>
                      </a:cubicBezTo>
                      <a:cubicBezTo>
                        <a:pt x="0" y="32887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4" name="Forma libre 353">
                  <a:extLst>
                    <a:ext uri="{FF2B5EF4-FFF2-40B4-BE49-F238E27FC236}">
                      <a16:creationId xmlns:a16="http://schemas.microsoft.com/office/drawing/2014/main" id="{72868F85-1589-D3D9-1A70-43A683DA97DE}"/>
                    </a:ext>
                  </a:extLst>
                </p:cNvPr>
                <p:cNvSpPr/>
                <p:nvPr/>
              </p:nvSpPr>
              <p:spPr>
                <a:xfrm>
                  <a:off x="6207451" y="423011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79 h 42373"/>
                    <a:gd name="connsiteX2" fmla="*/ 21179 w 42358"/>
                    <a:gd name="connsiteY2" fmla="*/ 0 h 42373"/>
                    <a:gd name="connsiteX3" fmla="*/ 0 w 42358"/>
                    <a:gd name="connsiteY3" fmla="*/ 2117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94" y="0"/>
                        <a:pt x="0" y="9501"/>
                        <a:pt x="0" y="21179"/>
                      </a:cubicBezTo>
                      <a:cubicBezTo>
                        <a:pt x="0" y="3288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5" name="Forma libre 354">
                  <a:extLst>
                    <a:ext uri="{FF2B5EF4-FFF2-40B4-BE49-F238E27FC236}">
                      <a16:creationId xmlns:a16="http://schemas.microsoft.com/office/drawing/2014/main" id="{EE039C95-2EB8-4BF9-6C0E-47057580A123}"/>
                    </a:ext>
                  </a:extLst>
                </p:cNvPr>
                <p:cNvSpPr/>
                <p:nvPr/>
              </p:nvSpPr>
              <p:spPr>
                <a:xfrm>
                  <a:off x="6260519" y="4230119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79 h 42373"/>
                    <a:gd name="connsiteX2" fmla="*/ 21142 w 42359"/>
                    <a:gd name="connsiteY2" fmla="*/ 0 h 42373"/>
                    <a:gd name="connsiteX3" fmla="*/ 0 w 42359"/>
                    <a:gd name="connsiteY3" fmla="*/ 21179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88" y="0"/>
                        <a:pt x="21142" y="0"/>
                      </a:cubicBezTo>
                      <a:cubicBezTo>
                        <a:pt x="9457" y="0"/>
                        <a:pt x="0" y="9501"/>
                        <a:pt x="0" y="21179"/>
                      </a:cubicBezTo>
                      <a:cubicBezTo>
                        <a:pt x="0" y="32887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6" name="Forma libre 355">
                  <a:extLst>
                    <a:ext uri="{FF2B5EF4-FFF2-40B4-BE49-F238E27FC236}">
                      <a16:creationId xmlns:a16="http://schemas.microsoft.com/office/drawing/2014/main" id="{CA36446D-3824-0955-B261-F526F6461042}"/>
                    </a:ext>
                  </a:extLst>
                </p:cNvPr>
                <p:cNvSpPr/>
                <p:nvPr/>
              </p:nvSpPr>
              <p:spPr>
                <a:xfrm>
                  <a:off x="6313528" y="4230119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79 h 42373"/>
                    <a:gd name="connsiteX2" fmla="*/ 21209 w 42388"/>
                    <a:gd name="connsiteY2" fmla="*/ 0 h 42373"/>
                    <a:gd name="connsiteX3" fmla="*/ 0 w 42388"/>
                    <a:gd name="connsiteY3" fmla="*/ 2117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7"/>
                        <a:pt x="42389" y="21179"/>
                      </a:cubicBezTo>
                      <a:cubicBezTo>
                        <a:pt x="42389" y="9494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179"/>
                      </a:cubicBezTo>
                      <a:cubicBezTo>
                        <a:pt x="-8" y="3288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7" name="Forma libre 356">
                  <a:extLst>
                    <a:ext uri="{FF2B5EF4-FFF2-40B4-BE49-F238E27FC236}">
                      <a16:creationId xmlns:a16="http://schemas.microsoft.com/office/drawing/2014/main" id="{AB8B5964-1D01-4CE8-EF4B-06C719741215}"/>
                    </a:ext>
                  </a:extLst>
                </p:cNvPr>
                <p:cNvSpPr/>
                <p:nvPr/>
              </p:nvSpPr>
              <p:spPr>
                <a:xfrm>
                  <a:off x="6366597" y="4230119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79 h 42373"/>
                    <a:gd name="connsiteX2" fmla="*/ 21210 w 42389"/>
                    <a:gd name="connsiteY2" fmla="*/ 0 h 42373"/>
                    <a:gd name="connsiteX3" fmla="*/ 0 w 42389"/>
                    <a:gd name="connsiteY3" fmla="*/ 21179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87"/>
                        <a:pt x="42389" y="21179"/>
                      </a:cubicBezTo>
                      <a:cubicBezTo>
                        <a:pt x="42389" y="9494"/>
                        <a:pt x="32888" y="0"/>
                        <a:pt x="21210" y="0"/>
                      </a:cubicBezTo>
                      <a:cubicBezTo>
                        <a:pt x="9494" y="0"/>
                        <a:pt x="0" y="9501"/>
                        <a:pt x="0" y="21179"/>
                      </a:cubicBezTo>
                      <a:cubicBezTo>
                        <a:pt x="0" y="32887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8" name="Forma libre 357">
                  <a:extLst>
                    <a:ext uri="{FF2B5EF4-FFF2-40B4-BE49-F238E27FC236}">
                      <a16:creationId xmlns:a16="http://schemas.microsoft.com/office/drawing/2014/main" id="{F589A7BE-2A89-D87F-1977-8ECB3EC70F89}"/>
                    </a:ext>
                  </a:extLst>
                </p:cNvPr>
                <p:cNvSpPr/>
                <p:nvPr/>
              </p:nvSpPr>
              <p:spPr>
                <a:xfrm>
                  <a:off x="6419666" y="4230119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79 h 42373"/>
                    <a:gd name="connsiteX2" fmla="*/ 21172 w 42351"/>
                    <a:gd name="connsiteY2" fmla="*/ 0 h 42373"/>
                    <a:gd name="connsiteX3" fmla="*/ 0 w 42351"/>
                    <a:gd name="connsiteY3" fmla="*/ 21179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87"/>
                        <a:pt x="42351" y="21179"/>
                      </a:cubicBezTo>
                      <a:cubicBezTo>
                        <a:pt x="42351" y="9494"/>
                        <a:pt x="32850" y="0"/>
                        <a:pt x="21172" y="0"/>
                      </a:cubicBezTo>
                      <a:cubicBezTo>
                        <a:pt x="9456" y="0"/>
                        <a:pt x="0" y="9501"/>
                        <a:pt x="0" y="21179"/>
                      </a:cubicBezTo>
                      <a:cubicBezTo>
                        <a:pt x="0" y="32887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59" name="Forma libre 358">
                  <a:extLst>
                    <a:ext uri="{FF2B5EF4-FFF2-40B4-BE49-F238E27FC236}">
                      <a16:creationId xmlns:a16="http://schemas.microsoft.com/office/drawing/2014/main" id="{D00A09EC-4304-2EE1-84BE-5815CAB1E291}"/>
                    </a:ext>
                  </a:extLst>
                </p:cNvPr>
                <p:cNvSpPr/>
                <p:nvPr/>
              </p:nvSpPr>
              <p:spPr>
                <a:xfrm>
                  <a:off x="6472704" y="4230119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79 h 42373"/>
                    <a:gd name="connsiteX2" fmla="*/ 21217 w 42389"/>
                    <a:gd name="connsiteY2" fmla="*/ 0 h 42373"/>
                    <a:gd name="connsiteX3" fmla="*/ 0 w 42389"/>
                    <a:gd name="connsiteY3" fmla="*/ 21179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887"/>
                        <a:pt x="42389" y="21179"/>
                      </a:cubicBezTo>
                      <a:cubicBezTo>
                        <a:pt x="42389" y="9494"/>
                        <a:pt x="32888" y="0"/>
                        <a:pt x="21217" y="0"/>
                      </a:cubicBezTo>
                      <a:cubicBezTo>
                        <a:pt x="9502" y="0"/>
                        <a:pt x="0" y="9501"/>
                        <a:pt x="0" y="21179"/>
                      </a:cubicBezTo>
                      <a:cubicBezTo>
                        <a:pt x="-8" y="32887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0" name="Forma libre 359">
                  <a:extLst>
                    <a:ext uri="{FF2B5EF4-FFF2-40B4-BE49-F238E27FC236}">
                      <a16:creationId xmlns:a16="http://schemas.microsoft.com/office/drawing/2014/main" id="{83E3AA8F-9BEC-1696-65C9-B7EF63767602}"/>
                    </a:ext>
                  </a:extLst>
                </p:cNvPr>
                <p:cNvSpPr/>
                <p:nvPr/>
              </p:nvSpPr>
              <p:spPr>
                <a:xfrm>
                  <a:off x="6525773" y="4230119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79 h 42373"/>
                    <a:gd name="connsiteX2" fmla="*/ 21179 w 42358"/>
                    <a:gd name="connsiteY2" fmla="*/ 0 h 42373"/>
                    <a:gd name="connsiteX3" fmla="*/ 0 w 42358"/>
                    <a:gd name="connsiteY3" fmla="*/ 2117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64" y="0"/>
                        <a:pt x="0" y="9501"/>
                        <a:pt x="0" y="21179"/>
                      </a:cubicBezTo>
                      <a:cubicBezTo>
                        <a:pt x="0" y="32887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1" name="Forma libre 360">
                  <a:extLst>
                    <a:ext uri="{FF2B5EF4-FFF2-40B4-BE49-F238E27FC236}">
                      <a16:creationId xmlns:a16="http://schemas.microsoft.com/office/drawing/2014/main" id="{D2D14A73-AD14-E695-2EA4-03392E3B271D}"/>
                    </a:ext>
                  </a:extLst>
                </p:cNvPr>
                <p:cNvSpPr/>
                <p:nvPr/>
              </p:nvSpPr>
              <p:spPr>
                <a:xfrm>
                  <a:off x="6578804" y="4230119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79 h 42373"/>
                    <a:gd name="connsiteX2" fmla="*/ 21180 w 42359"/>
                    <a:gd name="connsiteY2" fmla="*/ 0 h 42373"/>
                    <a:gd name="connsiteX3" fmla="*/ 0 w 42359"/>
                    <a:gd name="connsiteY3" fmla="*/ 21179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887"/>
                        <a:pt x="42359" y="21179"/>
                      </a:cubicBezTo>
                      <a:cubicBezTo>
                        <a:pt x="42359" y="9494"/>
                        <a:pt x="32858" y="0"/>
                        <a:pt x="21180" y="0"/>
                      </a:cubicBezTo>
                      <a:cubicBezTo>
                        <a:pt x="9494" y="0"/>
                        <a:pt x="0" y="9501"/>
                        <a:pt x="0" y="21179"/>
                      </a:cubicBezTo>
                      <a:cubicBezTo>
                        <a:pt x="0" y="32887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2" name="Forma libre 361">
                  <a:extLst>
                    <a:ext uri="{FF2B5EF4-FFF2-40B4-BE49-F238E27FC236}">
                      <a16:creationId xmlns:a16="http://schemas.microsoft.com/office/drawing/2014/main" id="{F6CCE1A6-728B-18BC-F154-54BFE2C7CC90}"/>
                    </a:ext>
                  </a:extLst>
                </p:cNvPr>
                <p:cNvSpPr/>
                <p:nvPr/>
              </p:nvSpPr>
              <p:spPr>
                <a:xfrm>
                  <a:off x="5783043" y="428315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94 h 42373"/>
                    <a:gd name="connsiteX2" fmla="*/ 21179 w 42343"/>
                    <a:gd name="connsiteY2" fmla="*/ 0 h 42373"/>
                    <a:gd name="connsiteX3" fmla="*/ 0 w 42343"/>
                    <a:gd name="connsiteY3" fmla="*/ 21194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194"/>
                      </a:cubicBezTo>
                      <a:cubicBezTo>
                        <a:pt x="42344" y="9486"/>
                        <a:pt x="32865" y="0"/>
                        <a:pt x="21179" y="0"/>
                      </a:cubicBezTo>
                      <a:cubicBezTo>
                        <a:pt x="9479" y="0"/>
                        <a:pt x="0" y="9486"/>
                        <a:pt x="0" y="21194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3" name="Forma libre 362">
                  <a:extLst>
                    <a:ext uri="{FF2B5EF4-FFF2-40B4-BE49-F238E27FC236}">
                      <a16:creationId xmlns:a16="http://schemas.microsoft.com/office/drawing/2014/main" id="{72B999A0-894B-7417-84B1-F138FA8B3A40}"/>
                    </a:ext>
                  </a:extLst>
                </p:cNvPr>
                <p:cNvSpPr/>
                <p:nvPr/>
              </p:nvSpPr>
              <p:spPr>
                <a:xfrm>
                  <a:off x="5836082" y="428315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94 h 42373"/>
                    <a:gd name="connsiteX2" fmla="*/ 21194 w 42373"/>
                    <a:gd name="connsiteY2" fmla="*/ 0 h 42373"/>
                    <a:gd name="connsiteX3" fmla="*/ 0 w 42373"/>
                    <a:gd name="connsiteY3" fmla="*/ 21194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194"/>
                      </a:cubicBezTo>
                      <a:cubicBezTo>
                        <a:pt x="42374" y="9486"/>
                        <a:pt x="32895" y="0"/>
                        <a:pt x="21194" y="0"/>
                      </a:cubicBezTo>
                      <a:cubicBezTo>
                        <a:pt x="9479" y="0"/>
                        <a:pt x="0" y="9486"/>
                        <a:pt x="0" y="21194"/>
                      </a:cubicBezTo>
                      <a:cubicBezTo>
                        <a:pt x="0" y="3292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4" name="Forma libre 363">
                  <a:extLst>
                    <a:ext uri="{FF2B5EF4-FFF2-40B4-BE49-F238E27FC236}">
                      <a16:creationId xmlns:a16="http://schemas.microsoft.com/office/drawing/2014/main" id="{F28F9F0B-5572-7978-0649-6136B2697326}"/>
                    </a:ext>
                  </a:extLst>
                </p:cNvPr>
                <p:cNvSpPr/>
                <p:nvPr/>
              </p:nvSpPr>
              <p:spPr>
                <a:xfrm>
                  <a:off x="5889151" y="428315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94 h 42373"/>
                    <a:gd name="connsiteX2" fmla="*/ 21179 w 42373"/>
                    <a:gd name="connsiteY2" fmla="*/ 0 h 42373"/>
                    <a:gd name="connsiteX3" fmla="*/ 0 w 42373"/>
                    <a:gd name="connsiteY3" fmla="*/ 21194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25"/>
                        <a:pt x="42374" y="21194"/>
                      </a:cubicBezTo>
                      <a:cubicBezTo>
                        <a:pt x="42374" y="9486"/>
                        <a:pt x="32857" y="0"/>
                        <a:pt x="21179" y="0"/>
                      </a:cubicBezTo>
                      <a:cubicBezTo>
                        <a:pt x="9479" y="0"/>
                        <a:pt x="0" y="9486"/>
                        <a:pt x="0" y="21194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5" name="Forma libre 364">
                  <a:extLst>
                    <a:ext uri="{FF2B5EF4-FFF2-40B4-BE49-F238E27FC236}">
                      <a16:creationId xmlns:a16="http://schemas.microsoft.com/office/drawing/2014/main" id="{C7505851-F3A6-5189-22D7-5AADE1CCCBB3}"/>
                    </a:ext>
                  </a:extLst>
                </p:cNvPr>
                <p:cNvSpPr/>
                <p:nvPr/>
              </p:nvSpPr>
              <p:spPr>
                <a:xfrm>
                  <a:off x="5942190" y="428315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94 h 42373"/>
                    <a:gd name="connsiteX2" fmla="*/ 21194 w 42358"/>
                    <a:gd name="connsiteY2" fmla="*/ 0 h 42373"/>
                    <a:gd name="connsiteX3" fmla="*/ 0 w 42358"/>
                    <a:gd name="connsiteY3" fmla="*/ 21194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95" y="0"/>
                        <a:pt x="21194" y="0"/>
                      </a:cubicBezTo>
                      <a:cubicBezTo>
                        <a:pt x="9464" y="0"/>
                        <a:pt x="0" y="9486"/>
                        <a:pt x="0" y="21194"/>
                      </a:cubicBezTo>
                      <a:cubicBezTo>
                        <a:pt x="0" y="32925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6" name="Forma libre 365">
                  <a:extLst>
                    <a:ext uri="{FF2B5EF4-FFF2-40B4-BE49-F238E27FC236}">
                      <a16:creationId xmlns:a16="http://schemas.microsoft.com/office/drawing/2014/main" id="{2668E182-7CC8-310A-3485-5C3A85B0F6EC}"/>
                    </a:ext>
                  </a:extLst>
                </p:cNvPr>
                <p:cNvSpPr/>
                <p:nvPr/>
              </p:nvSpPr>
              <p:spPr>
                <a:xfrm>
                  <a:off x="5995243" y="428315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94 h 42373"/>
                    <a:gd name="connsiteX2" fmla="*/ 21164 w 42358"/>
                    <a:gd name="connsiteY2" fmla="*/ 0 h 42373"/>
                    <a:gd name="connsiteX3" fmla="*/ 0 w 42358"/>
                    <a:gd name="connsiteY3" fmla="*/ 21194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80" y="0"/>
                        <a:pt x="21164" y="0"/>
                      </a:cubicBezTo>
                      <a:cubicBezTo>
                        <a:pt x="9479" y="0"/>
                        <a:pt x="0" y="9486"/>
                        <a:pt x="0" y="21194"/>
                      </a:cubicBezTo>
                      <a:cubicBezTo>
                        <a:pt x="0" y="32925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7" name="Forma libre 366">
                  <a:extLst>
                    <a:ext uri="{FF2B5EF4-FFF2-40B4-BE49-F238E27FC236}">
                      <a16:creationId xmlns:a16="http://schemas.microsoft.com/office/drawing/2014/main" id="{963CD37D-41EE-81E9-DAD4-2BFA8E2D9DF8}"/>
                    </a:ext>
                  </a:extLst>
                </p:cNvPr>
                <p:cNvSpPr/>
                <p:nvPr/>
              </p:nvSpPr>
              <p:spPr>
                <a:xfrm>
                  <a:off x="6048282" y="428315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94 h 42373"/>
                    <a:gd name="connsiteX2" fmla="*/ 21195 w 42389"/>
                    <a:gd name="connsiteY2" fmla="*/ 0 h 42373"/>
                    <a:gd name="connsiteX3" fmla="*/ 0 w 42389"/>
                    <a:gd name="connsiteY3" fmla="*/ 21194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7" y="0"/>
                        <a:pt x="21195" y="0"/>
                      </a:cubicBezTo>
                      <a:cubicBezTo>
                        <a:pt x="9501" y="0"/>
                        <a:pt x="0" y="9486"/>
                        <a:pt x="0" y="21194"/>
                      </a:cubicBezTo>
                      <a:cubicBezTo>
                        <a:pt x="0" y="32925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8" name="Forma libre 367">
                  <a:extLst>
                    <a:ext uri="{FF2B5EF4-FFF2-40B4-BE49-F238E27FC236}">
                      <a16:creationId xmlns:a16="http://schemas.microsoft.com/office/drawing/2014/main" id="{CF4DA63C-00BA-DDB5-B065-AD050725B429}"/>
                    </a:ext>
                  </a:extLst>
                </p:cNvPr>
                <p:cNvSpPr/>
                <p:nvPr/>
              </p:nvSpPr>
              <p:spPr>
                <a:xfrm>
                  <a:off x="6101328" y="428315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94 h 42373"/>
                    <a:gd name="connsiteX2" fmla="*/ 21187 w 42366"/>
                    <a:gd name="connsiteY2" fmla="*/ 0 h 42373"/>
                    <a:gd name="connsiteX3" fmla="*/ 0 w 42366"/>
                    <a:gd name="connsiteY3" fmla="*/ 21194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25"/>
                        <a:pt x="42367" y="21194"/>
                      </a:cubicBezTo>
                      <a:cubicBezTo>
                        <a:pt x="42367" y="9486"/>
                        <a:pt x="32902" y="0"/>
                        <a:pt x="21187" y="0"/>
                      </a:cubicBezTo>
                      <a:cubicBezTo>
                        <a:pt x="9517" y="0"/>
                        <a:pt x="0" y="9486"/>
                        <a:pt x="0" y="21194"/>
                      </a:cubicBezTo>
                      <a:cubicBezTo>
                        <a:pt x="0" y="32925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69" name="Forma libre 368">
                  <a:extLst>
                    <a:ext uri="{FF2B5EF4-FFF2-40B4-BE49-F238E27FC236}">
                      <a16:creationId xmlns:a16="http://schemas.microsoft.com/office/drawing/2014/main" id="{06AE2CA5-D283-9D46-5FEC-B8412DED2973}"/>
                    </a:ext>
                  </a:extLst>
                </p:cNvPr>
                <p:cNvSpPr/>
                <p:nvPr/>
              </p:nvSpPr>
              <p:spPr>
                <a:xfrm>
                  <a:off x="6154412" y="428315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94 h 42373"/>
                    <a:gd name="connsiteX2" fmla="*/ 21180 w 42351"/>
                    <a:gd name="connsiteY2" fmla="*/ 0 h 42373"/>
                    <a:gd name="connsiteX3" fmla="*/ 0 w 42351"/>
                    <a:gd name="connsiteY3" fmla="*/ 21194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25"/>
                        <a:pt x="42351" y="21194"/>
                      </a:cubicBezTo>
                      <a:cubicBezTo>
                        <a:pt x="42351" y="9486"/>
                        <a:pt x="32888" y="0"/>
                        <a:pt x="21180" y="0"/>
                      </a:cubicBezTo>
                      <a:cubicBezTo>
                        <a:pt x="9457" y="0"/>
                        <a:pt x="0" y="9486"/>
                        <a:pt x="0" y="21194"/>
                      </a:cubicBezTo>
                      <a:cubicBezTo>
                        <a:pt x="0" y="32925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0" name="Forma libre 369">
                  <a:extLst>
                    <a:ext uri="{FF2B5EF4-FFF2-40B4-BE49-F238E27FC236}">
                      <a16:creationId xmlns:a16="http://schemas.microsoft.com/office/drawing/2014/main" id="{57668E8E-52CE-4A10-6B79-4DB8099362F3}"/>
                    </a:ext>
                  </a:extLst>
                </p:cNvPr>
                <p:cNvSpPr/>
                <p:nvPr/>
              </p:nvSpPr>
              <p:spPr>
                <a:xfrm>
                  <a:off x="6207451" y="428315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4 h 42373"/>
                    <a:gd name="connsiteX2" fmla="*/ 21179 w 42358"/>
                    <a:gd name="connsiteY2" fmla="*/ 0 h 42373"/>
                    <a:gd name="connsiteX3" fmla="*/ 0 w 42358"/>
                    <a:gd name="connsiteY3" fmla="*/ 21194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87" y="0"/>
                        <a:pt x="21179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0" y="32925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1" name="Forma libre 370">
                  <a:extLst>
                    <a:ext uri="{FF2B5EF4-FFF2-40B4-BE49-F238E27FC236}">
                      <a16:creationId xmlns:a16="http://schemas.microsoft.com/office/drawing/2014/main" id="{2575CA8E-5FCB-E237-120E-D3DE0F528BBF}"/>
                    </a:ext>
                  </a:extLst>
                </p:cNvPr>
                <p:cNvSpPr/>
                <p:nvPr/>
              </p:nvSpPr>
              <p:spPr>
                <a:xfrm>
                  <a:off x="6260519" y="4283150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94 h 42373"/>
                    <a:gd name="connsiteX2" fmla="*/ 21142 w 42359"/>
                    <a:gd name="connsiteY2" fmla="*/ 0 h 42373"/>
                    <a:gd name="connsiteX3" fmla="*/ 0 w 42359"/>
                    <a:gd name="connsiteY3" fmla="*/ 21194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88" y="0"/>
                        <a:pt x="21142" y="0"/>
                      </a:cubicBezTo>
                      <a:cubicBezTo>
                        <a:pt x="9457" y="0"/>
                        <a:pt x="0" y="9486"/>
                        <a:pt x="0" y="21194"/>
                      </a:cubicBezTo>
                      <a:cubicBezTo>
                        <a:pt x="0" y="3292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2" name="Forma libre 371">
                  <a:extLst>
                    <a:ext uri="{FF2B5EF4-FFF2-40B4-BE49-F238E27FC236}">
                      <a16:creationId xmlns:a16="http://schemas.microsoft.com/office/drawing/2014/main" id="{E2044AFF-C809-A50C-9062-2DC6302E8799}"/>
                    </a:ext>
                  </a:extLst>
                </p:cNvPr>
                <p:cNvSpPr/>
                <p:nvPr/>
              </p:nvSpPr>
              <p:spPr>
                <a:xfrm>
                  <a:off x="6313528" y="428315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94 h 42373"/>
                    <a:gd name="connsiteX2" fmla="*/ 21209 w 42388"/>
                    <a:gd name="connsiteY2" fmla="*/ 0 h 42373"/>
                    <a:gd name="connsiteX3" fmla="*/ 0 w 42388"/>
                    <a:gd name="connsiteY3" fmla="*/ 21194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7" y="0"/>
                        <a:pt x="21209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-8" y="3292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3" name="Forma libre 372">
                  <a:extLst>
                    <a:ext uri="{FF2B5EF4-FFF2-40B4-BE49-F238E27FC236}">
                      <a16:creationId xmlns:a16="http://schemas.microsoft.com/office/drawing/2014/main" id="{CA5AE985-06B8-03C7-AD0F-C9EB07E96F5F}"/>
                    </a:ext>
                  </a:extLst>
                </p:cNvPr>
                <p:cNvSpPr/>
                <p:nvPr/>
              </p:nvSpPr>
              <p:spPr>
                <a:xfrm>
                  <a:off x="6366597" y="4283150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94 h 42373"/>
                    <a:gd name="connsiteX2" fmla="*/ 21210 w 42389"/>
                    <a:gd name="connsiteY2" fmla="*/ 0 h 42373"/>
                    <a:gd name="connsiteX3" fmla="*/ 0 w 42389"/>
                    <a:gd name="connsiteY3" fmla="*/ 21194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8" y="0"/>
                        <a:pt x="21210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0" y="32925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4" name="Forma libre 373">
                  <a:extLst>
                    <a:ext uri="{FF2B5EF4-FFF2-40B4-BE49-F238E27FC236}">
                      <a16:creationId xmlns:a16="http://schemas.microsoft.com/office/drawing/2014/main" id="{C3E362F1-F56E-7804-F9E8-2C0E4963BB3D}"/>
                    </a:ext>
                  </a:extLst>
                </p:cNvPr>
                <p:cNvSpPr/>
                <p:nvPr/>
              </p:nvSpPr>
              <p:spPr>
                <a:xfrm>
                  <a:off x="6419666" y="4283150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94 h 42373"/>
                    <a:gd name="connsiteX2" fmla="*/ 21172 w 42351"/>
                    <a:gd name="connsiteY2" fmla="*/ 0 h 42373"/>
                    <a:gd name="connsiteX3" fmla="*/ 0 w 42351"/>
                    <a:gd name="connsiteY3" fmla="*/ 21194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925"/>
                        <a:pt x="42351" y="21194"/>
                      </a:cubicBezTo>
                      <a:cubicBezTo>
                        <a:pt x="42351" y="9486"/>
                        <a:pt x="32850" y="0"/>
                        <a:pt x="21172" y="0"/>
                      </a:cubicBezTo>
                      <a:cubicBezTo>
                        <a:pt x="9456" y="0"/>
                        <a:pt x="0" y="9486"/>
                        <a:pt x="0" y="21194"/>
                      </a:cubicBezTo>
                      <a:cubicBezTo>
                        <a:pt x="0" y="32925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5" name="Forma libre 374">
                  <a:extLst>
                    <a:ext uri="{FF2B5EF4-FFF2-40B4-BE49-F238E27FC236}">
                      <a16:creationId xmlns:a16="http://schemas.microsoft.com/office/drawing/2014/main" id="{F1842E37-0F84-6F1B-2B38-99774B87D9FB}"/>
                    </a:ext>
                  </a:extLst>
                </p:cNvPr>
                <p:cNvSpPr/>
                <p:nvPr/>
              </p:nvSpPr>
              <p:spPr>
                <a:xfrm>
                  <a:off x="6472704" y="4283150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94 h 42373"/>
                    <a:gd name="connsiteX2" fmla="*/ 21217 w 42389"/>
                    <a:gd name="connsiteY2" fmla="*/ 0 h 42373"/>
                    <a:gd name="connsiteX3" fmla="*/ 0 w 42389"/>
                    <a:gd name="connsiteY3" fmla="*/ 21194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8" y="0"/>
                        <a:pt x="21217" y="0"/>
                      </a:cubicBezTo>
                      <a:cubicBezTo>
                        <a:pt x="9502" y="0"/>
                        <a:pt x="0" y="9486"/>
                        <a:pt x="0" y="21194"/>
                      </a:cubicBezTo>
                      <a:cubicBezTo>
                        <a:pt x="-8" y="32925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6" name="Forma libre 375">
                  <a:extLst>
                    <a:ext uri="{FF2B5EF4-FFF2-40B4-BE49-F238E27FC236}">
                      <a16:creationId xmlns:a16="http://schemas.microsoft.com/office/drawing/2014/main" id="{C6DBE915-C860-46F8-2D42-5FE1248C8C13}"/>
                    </a:ext>
                  </a:extLst>
                </p:cNvPr>
                <p:cNvSpPr/>
                <p:nvPr/>
              </p:nvSpPr>
              <p:spPr>
                <a:xfrm>
                  <a:off x="6525773" y="428315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4 h 42373"/>
                    <a:gd name="connsiteX2" fmla="*/ 21179 w 42358"/>
                    <a:gd name="connsiteY2" fmla="*/ 0 h 42373"/>
                    <a:gd name="connsiteX3" fmla="*/ 0 w 42358"/>
                    <a:gd name="connsiteY3" fmla="*/ 21194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87" y="0"/>
                        <a:pt x="21179" y="0"/>
                      </a:cubicBezTo>
                      <a:cubicBezTo>
                        <a:pt x="9464" y="0"/>
                        <a:pt x="0" y="9486"/>
                        <a:pt x="0" y="21194"/>
                      </a:cubicBezTo>
                      <a:cubicBezTo>
                        <a:pt x="0" y="32925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7" name="Forma libre 376">
                  <a:extLst>
                    <a:ext uri="{FF2B5EF4-FFF2-40B4-BE49-F238E27FC236}">
                      <a16:creationId xmlns:a16="http://schemas.microsoft.com/office/drawing/2014/main" id="{BF8F59CE-109D-65A2-BB2C-154FEBC92D4D}"/>
                    </a:ext>
                  </a:extLst>
                </p:cNvPr>
                <p:cNvSpPr/>
                <p:nvPr/>
              </p:nvSpPr>
              <p:spPr>
                <a:xfrm>
                  <a:off x="6578804" y="4283150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94 h 42373"/>
                    <a:gd name="connsiteX2" fmla="*/ 21180 w 42359"/>
                    <a:gd name="connsiteY2" fmla="*/ 0 h 42373"/>
                    <a:gd name="connsiteX3" fmla="*/ 0 w 42359"/>
                    <a:gd name="connsiteY3" fmla="*/ 21194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925"/>
                        <a:pt x="42359" y="21194"/>
                      </a:cubicBezTo>
                      <a:cubicBezTo>
                        <a:pt x="42359" y="9486"/>
                        <a:pt x="32858" y="0"/>
                        <a:pt x="21180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0" y="32925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8" name="Forma libre 377">
                  <a:extLst>
                    <a:ext uri="{FF2B5EF4-FFF2-40B4-BE49-F238E27FC236}">
                      <a16:creationId xmlns:a16="http://schemas.microsoft.com/office/drawing/2014/main" id="{50DE0714-0304-4F5F-0D1F-0BC7E63C8B8C}"/>
                    </a:ext>
                  </a:extLst>
                </p:cNvPr>
                <p:cNvSpPr/>
                <p:nvPr/>
              </p:nvSpPr>
              <p:spPr>
                <a:xfrm>
                  <a:off x="6631850" y="428315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94 h 42373"/>
                    <a:gd name="connsiteX2" fmla="*/ 21209 w 42388"/>
                    <a:gd name="connsiteY2" fmla="*/ 0 h 42373"/>
                    <a:gd name="connsiteX3" fmla="*/ 0 w 42388"/>
                    <a:gd name="connsiteY3" fmla="*/ 21194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194"/>
                      </a:cubicBezTo>
                      <a:cubicBezTo>
                        <a:pt x="42389" y="9486"/>
                        <a:pt x="32887" y="0"/>
                        <a:pt x="21209" y="0"/>
                      </a:cubicBezTo>
                      <a:cubicBezTo>
                        <a:pt x="9494" y="0"/>
                        <a:pt x="0" y="9486"/>
                        <a:pt x="0" y="21194"/>
                      </a:cubicBezTo>
                      <a:cubicBezTo>
                        <a:pt x="-8" y="3292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79" name="Forma libre 378">
                  <a:extLst>
                    <a:ext uri="{FF2B5EF4-FFF2-40B4-BE49-F238E27FC236}">
                      <a16:creationId xmlns:a16="http://schemas.microsoft.com/office/drawing/2014/main" id="{8329348A-2DB8-39A3-BF3F-E97718608A02}"/>
                    </a:ext>
                  </a:extLst>
                </p:cNvPr>
                <p:cNvSpPr/>
                <p:nvPr/>
              </p:nvSpPr>
              <p:spPr>
                <a:xfrm>
                  <a:off x="5783043" y="4336257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19 h 42373"/>
                    <a:gd name="connsiteX2" fmla="*/ 21179 w 42343"/>
                    <a:gd name="connsiteY2" fmla="*/ 0 h 42373"/>
                    <a:gd name="connsiteX3" fmla="*/ 0 w 42343"/>
                    <a:gd name="connsiteY3" fmla="*/ 21119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35"/>
                        <a:pt x="42344" y="21119"/>
                      </a:cubicBezTo>
                      <a:cubicBezTo>
                        <a:pt x="42344" y="9389"/>
                        <a:pt x="32865" y="0"/>
                        <a:pt x="21179" y="0"/>
                      </a:cubicBezTo>
                      <a:cubicBezTo>
                        <a:pt x="9479" y="0"/>
                        <a:pt x="0" y="9397"/>
                        <a:pt x="0" y="21119"/>
                      </a:cubicBezTo>
                      <a:cubicBezTo>
                        <a:pt x="0" y="3284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0" name="Forma libre 379">
                  <a:extLst>
                    <a:ext uri="{FF2B5EF4-FFF2-40B4-BE49-F238E27FC236}">
                      <a16:creationId xmlns:a16="http://schemas.microsoft.com/office/drawing/2014/main" id="{E720FAAA-37DB-FB23-C908-0C2B88A51C24}"/>
                    </a:ext>
                  </a:extLst>
                </p:cNvPr>
                <p:cNvSpPr/>
                <p:nvPr/>
              </p:nvSpPr>
              <p:spPr>
                <a:xfrm>
                  <a:off x="5836082" y="4336257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19 h 42373"/>
                    <a:gd name="connsiteX2" fmla="*/ 21194 w 42373"/>
                    <a:gd name="connsiteY2" fmla="*/ 0 h 42373"/>
                    <a:gd name="connsiteX3" fmla="*/ 0 w 42373"/>
                    <a:gd name="connsiteY3" fmla="*/ 2111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35"/>
                        <a:pt x="42374" y="21119"/>
                      </a:cubicBezTo>
                      <a:cubicBezTo>
                        <a:pt x="42374" y="9389"/>
                        <a:pt x="32895" y="0"/>
                        <a:pt x="21194" y="0"/>
                      </a:cubicBezTo>
                      <a:cubicBezTo>
                        <a:pt x="9479" y="0"/>
                        <a:pt x="0" y="9397"/>
                        <a:pt x="0" y="21119"/>
                      </a:cubicBezTo>
                      <a:cubicBezTo>
                        <a:pt x="0" y="3284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1" name="Forma libre 380">
                  <a:extLst>
                    <a:ext uri="{FF2B5EF4-FFF2-40B4-BE49-F238E27FC236}">
                      <a16:creationId xmlns:a16="http://schemas.microsoft.com/office/drawing/2014/main" id="{ECBD3412-C168-85E4-4EBD-41BA3379AED3}"/>
                    </a:ext>
                  </a:extLst>
                </p:cNvPr>
                <p:cNvSpPr/>
                <p:nvPr/>
              </p:nvSpPr>
              <p:spPr>
                <a:xfrm>
                  <a:off x="5889151" y="4336257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19 h 42373"/>
                    <a:gd name="connsiteX2" fmla="*/ 21179 w 42373"/>
                    <a:gd name="connsiteY2" fmla="*/ 0 h 42373"/>
                    <a:gd name="connsiteX3" fmla="*/ 0 w 42373"/>
                    <a:gd name="connsiteY3" fmla="*/ 21119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35"/>
                        <a:pt x="42374" y="21119"/>
                      </a:cubicBezTo>
                      <a:cubicBezTo>
                        <a:pt x="42374" y="9389"/>
                        <a:pt x="32857" y="0"/>
                        <a:pt x="21179" y="0"/>
                      </a:cubicBezTo>
                      <a:cubicBezTo>
                        <a:pt x="9479" y="0"/>
                        <a:pt x="0" y="9397"/>
                        <a:pt x="0" y="21119"/>
                      </a:cubicBezTo>
                      <a:cubicBezTo>
                        <a:pt x="0" y="3284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2" name="Forma libre 381">
                  <a:extLst>
                    <a:ext uri="{FF2B5EF4-FFF2-40B4-BE49-F238E27FC236}">
                      <a16:creationId xmlns:a16="http://schemas.microsoft.com/office/drawing/2014/main" id="{A78E4D89-8AB6-E0AE-A95B-5CD60E33D612}"/>
                    </a:ext>
                  </a:extLst>
                </p:cNvPr>
                <p:cNvSpPr/>
                <p:nvPr/>
              </p:nvSpPr>
              <p:spPr>
                <a:xfrm>
                  <a:off x="5942190" y="4336257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19 h 42373"/>
                    <a:gd name="connsiteX2" fmla="*/ 21194 w 42358"/>
                    <a:gd name="connsiteY2" fmla="*/ 0 h 42373"/>
                    <a:gd name="connsiteX3" fmla="*/ 0 w 42358"/>
                    <a:gd name="connsiteY3" fmla="*/ 21119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95" y="0"/>
                        <a:pt x="21194" y="0"/>
                      </a:cubicBezTo>
                      <a:cubicBezTo>
                        <a:pt x="9464" y="0"/>
                        <a:pt x="0" y="9397"/>
                        <a:pt x="0" y="21119"/>
                      </a:cubicBezTo>
                      <a:cubicBezTo>
                        <a:pt x="0" y="3284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3" name="Forma libre 382">
                  <a:extLst>
                    <a:ext uri="{FF2B5EF4-FFF2-40B4-BE49-F238E27FC236}">
                      <a16:creationId xmlns:a16="http://schemas.microsoft.com/office/drawing/2014/main" id="{C792AF88-1D0E-BE18-DC23-04CB2FE47B0C}"/>
                    </a:ext>
                  </a:extLst>
                </p:cNvPr>
                <p:cNvSpPr/>
                <p:nvPr/>
              </p:nvSpPr>
              <p:spPr>
                <a:xfrm>
                  <a:off x="5995243" y="4336257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19 h 42373"/>
                    <a:gd name="connsiteX2" fmla="*/ 21164 w 42358"/>
                    <a:gd name="connsiteY2" fmla="*/ 0 h 42373"/>
                    <a:gd name="connsiteX3" fmla="*/ 0 w 42358"/>
                    <a:gd name="connsiteY3" fmla="*/ 21119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80" y="0"/>
                        <a:pt x="21164" y="0"/>
                      </a:cubicBezTo>
                      <a:cubicBezTo>
                        <a:pt x="9479" y="0"/>
                        <a:pt x="0" y="9397"/>
                        <a:pt x="0" y="21119"/>
                      </a:cubicBezTo>
                      <a:cubicBezTo>
                        <a:pt x="0" y="3284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4" name="Forma libre 383">
                  <a:extLst>
                    <a:ext uri="{FF2B5EF4-FFF2-40B4-BE49-F238E27FC236}">
                      <a16:creationId xmlns:a16="http://schemas.microsoft.com/office/drawing/2014/main" id="{1CAA4EC7-4B21-217E-6B64-C71EF13CF122}"/>
                    </a:ext>
                  </a:extLst>
                </p:cNvPr>
                <p:cNvSpPr/>
                <p:nvPr/>
              </p:nvSpPr>
              <p:spPr>
                <a:xfrm>
                  <a:off x="6048282" y="4336257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19 h 42373"/>
                    <a:gd name="connsiteX2" fmla="*/ 21195 w 42389"/>
                    <a:gd name="connsiteY2" fmla="*/ 0 h 42373"/>
                    <a:gd name="connsiteX3" fmla="*/ 0 w 42389"/>
                    <a:gd name="connsiteY3" fmla="*/ 21119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7" y="0"/>
                        <a:pt x="21195" y="0"/>
                      </a:cubicBezTo>
                      <a:cubicBezTo>
                        <a:pt x="9501" y="0"/>
                        <a:pt x="0" y="9397"/>
                        <a:pt x="0" y="21119"/>
                      </a:cubicBezTo>
                      <a:cubicBezTo>
                        <a:pt x="0" y="3284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5" name="Forma libre 384">
                  <a:extLst>
                    <a:ext uri="{FF2B5EF4-FFF2-40B4-BE49-F238E27FC236}">
                      <a16:creationId xmlns:a16="http://schemas.microsoft.com/office/drawing/2014/main" id="{1DFE7955-03C2-0414-6109-CF4440AF5C53}"/>
                    </a:ext>
                  </a:extLst>
                </p:cNvPr>
                <p:cNvSpPr/>
                <p:nvPr/>
              </p:nvSpPr>
              <p:spPr>
                <a:xfrm>
                  <a:off x="6101328" y="4336257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19 h 42373"/>
                    <a:gd name="connsiteX2" fmla="*/ 21187 w 42366"/>
                    <a:gd name="connsiteY2" fmla="*/ 0 h 42373"/>
                    <a:gd name="connsiteX3" fmla="*/ 0 w 42366"/>
                    <a:gd name="connsiteY3" fmla="*/ 21119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35"/>
                        <a:pt x="42367" y="21119"/>
                      </a:cubicBezTo>
                      <a:cubicBezTo>
                        <a:pt x="42367" y="9389"/>
                        <a:pt x="32902" y="0"/>
                        <a:pt x="21187" y="0"/>
                      </a:cubicBezTo>
                      <a:cubicBezTo>
                        <a:pt x="9517" y="0"/>
                        <a:pt x="0" y="9397"/>
                        <a:pt x="0" y="21119"/>
                      </a:cubicBezTo>
                      <a:cubicBezTo>
                        <a:pt x="0" y="3284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6" name="Forma libre 385">
                  <a:extLst>
                    <a:ext uri="{FF2B5EF4-FFF2-40B4-BE49-F238E27FC236}">
                      <a16:creationId xmlns:a16="http://schemas.microsoft.com/office/drawing/2014/main" id="{3880A4F6-9412-741D-7254-C60AA73F49B9}"/>
                    </a:ext>
                  </a:extLst>
                </p:cNvPr>
                <p:cNvSpPr/>
                <p:nvPr/>
              </p:nvSpPr>
              <p:spPr>
                <a:xfrm>
                  <a:off x="6154412" y="4336257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19 h 42373"/>
                    <a:gd name="connsiteX2" fmla="*/ 21180 w 42351"/>
                    <a:gd name="connsiteY2" fmla="*/ 0 h 42373"/>
                    <a:gd name="connsiteX3" fmla="*/ 0 w 42351"/>
                    <a:gd name="connsiteY3" fmla="*/ 21119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35"/>
                        <a:pt x="42351" y="21119"/>
                      </a:cubicBezTo>
                      <a:cubicBezTo>
                        <a:pt x="42351" y="9389"/>
                        <a:pt x="32888" y="0"/>
                        <a:pt x="21180" y="0"/>
                      </a:cubicBezTo>
                      <a:cubicBezTo>
                        <a:pt x="9457" y="0"/>
                        <a:pt x="0" y="9397"/>
                        <a:pt x="0" y="21119"/>
                      </a:cubicBezTo>
                      <a:cubicBezTo>
                        <a:pt x="0" y="3284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7" name="Forma libre 386">
                  <a:extLst>
                    <a:ext uri="{FF2B5EF4-FFF2-40B4-BE49-F238E27FC236}">
                      <a16:creationId xmlns:a16="http://schemas.microsoft.com/office/drawing/2014/main" id="{5365FEDD-473E-89A5-D00C-C57F4202446E}"/>
                    </a:ext>
                  </a:extLst>
                </p:cNvPr>
                <p:cNvSpPr/>
                <p:nvPr/>
              </p:nvSpPr>
              <p:spPr>
                <a:xfrm>
                  <a:off x="6207451" y="4336257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19 h 42373"/>
                    <a:gd name="connsiteX2" fmla="*/ 21179 w 42358"/>
                    <a:gd name="connsiteY2" fmla="*/ 0 h 42373"/>
                    <a:gd name="connsiteX3" fmla="*/ 0 w 42358"/>
                    <a:gd name="connsiteY3" fmla="*/ 2111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87" y="0"/>
                        <a:pt x="21179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0" y="3284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8" name="Forma libre 387">
                  <a:extLst>
                    <a:ext uri="{FF2B5EF4-FFF2-40B4-BE49-F238E27FC236}">
                      <a16:creationId xmlns:a16="http://schemas.microsoft.com/office/drawing/2014/main" id="{88CC967D-80DC-EE84-44DB-3615EAAE032C}"/>
                    </a:ext>
                  </a:extLst>
                </p:cNvPr>
                <p:cNvSpPr/>
                <p:nvPr/>
              </p:nvSpPr>
              <p:spPr>
                <a:xfrm>
                  <a:off x="6260519" y="4336257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19 h 42373"/>
                    <a:gd name="connsiteX2" fmla="*/ 21142 w 42359"/>
                    <a:gd name="connsiteY2" fmla="*/ 0 h 42373"/>
                    <a:gd name="connsiteX3" fmla="*/ 0 w 42359"/>
                    <a:gd name="connsiteY3" fmla="*/ 21119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88" y="0"/>
                        <a:pt x="21142" y="0"/>
                      </a:cubicBezTo>
                      <a:cubicBezTo>
                        <a:pt x="9457" y="0"/>
                        <a:pt x="0" y="9397"/>
                        <a:pt x="0" y="21119"/>
                      </a:cubicBezTo>
                      <a:cubicBezTo>
                        <a:pt x="0" y="3284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89" name="Forma libre 388">
                  <a:extLst>
                    <a:ext uri="{FF2B5EF4-FFF2-40B4-BE49-F238E27FC236}">
                      <a16:creationId xmlns:a16="http://schemas.microsoft.com/office/drawing/2014/main" id="{BB6BB3B9-4299-2690-C8D8-7B97A96B5642}"/>
                    </a:ext>
                  </a:extLst>
                </p:cNvPr>
                <p:cNvSpPr/>
                <p:nvPr/>
              </p:nvSpPr>
              <p:spPr>
                <a:xfrm>
                  <a:off x="6313528" y="4336257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19 h 42373"/>
                    <a:gd name="connsiteX2" fmla="*/ 21209 w 42388"/>
                    <a:gd name="connsiteY2" fmla="*/ 0 h 42373"/>
                    <a:gd name="connsiteX3" fmla="*/ 0 w 42388"/>
                    <a:gd name="connsiteY3" fmla="*/ 2111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-8" y="3284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0" name="Forma libre 389">
                  <a:extLst>
                    <a:ext uri="{FF2B5EF4-FFF2-40B4-BE49-F238E27FC236}">
                      <a16:creationId xmlns:a16="http://schemas.microsoft.com/office/drawing/2014/main" id="{EBB66325-90C1-D7F3-704F-19C41019FCF7}"/>
                    </a:ext>
                  </a:extLst>
                </p:cNvPr>
                <p:cNvSpPr/>
                <p:nvPr/>
              </p:nvSpPr>
              <p:spPr>
                <a:xfrm>
                  <a:off x="6366597" y="4336257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19 h 42373"/>
                    <a:gd name="connsiteX2" fmla="*/ 21210 w 42389"/>
                    <a:gd name="connsiteY2" fmla="*/ 0 h 42373"/>
                    <a:gd name="connsiteX3" fmla="*/ 0 w 42389"/>
                    <a:gd name="connsiteY3" fmla="*/ 21119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8" y="0"/>
                        <a:pt x="21210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0" y="32842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1" name="Forma libre 390">
                  <a:extLst>
                    <a:ext uri="{FF2B5EF4-FFF2-40B4-BE49-F238E27FC236}">
                      <a16:creationId xmlns:a16="http://schemas.microsoft.com/office/drawing/2014/main" id="{5B1FBC07-8A40-7432-C7E8-5A94BD027300}"/>
                    </a:ext>
                  </a:extLst>
                </p:cNvPr>
                <p:cNvSpPr/>
                <p:nvPr/>
              </p:nvSpPr>
              <p:spPr>
                <a:xfrm>
                  <a:off x="6419666" y="4336257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19 h 42373"/>
                    <a:gd name="connsiteX2" fmla="*/ 21172 w 42351"/>
                    <a:gd name="connsiteY2" fmla="*/ 0 h 42373"/>
                    <a:gd name="connsiteX3" fmla="*/ 0 w 42351"/>
                    <a:gd name="connsiteY3" fmla="*/ 21119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35"/>
                        <a:pt x="42351" y="21119"/>
                      </a:cubicBezTo>
                      <a:cubicBezTo>
                        <a:pt x="42351" y="9389"/>
                        <a:pt x="32850" y="0"/>
                        <a:pt x="21172" y="0"/>
                      </a:cubicBezTo>
                      <a:cubicBezTo>
                        <a:pt x="9456" y="0"/>
                        <a:pt x="0" y="9397"/>
                        <a:pt x="0" y="21119"/>
                      </a:cubicBezTo>
                      <a:cubicBezTo>
                        <a:pt x="0" y="32842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2" name="Forma libre 391">
                  <a:extLst>
                    <a:ext uri="{FF2B5EF4-FFF2-40B4-BE49-F238E27FC236}">
                      <a16:creationId xmlns:a16="http://schemas.microsoft.com/office/drawing/2014/main" id="{05943416-7EA5-162C-7B39-8BD2036BCA33}"/>
                    </a:ext>
                  </a:extLst>
                </p:cNvPr>
                <p:cNvSpPr/>
                <p:nvPr/>
              </p:nvSpPr>
              <p:spPr>
                <a:xfrm>
                  <a:off x="6472704" y="4336257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19 h 42373"/>
                    <a:gd name="connsiteX2" fmla="*/ 21217 w 42389"/>
                    <a:gd name="connsiteY2" fmla="*/ 0 h 42373"/>
                    <a:gd name="connsiteX3" fmla="*/ 0 w 42389"/>
                    <a:gd name="connsiteY3" fmla="*/ 21119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8" y="0"/>
                        <a:pt x="21217" y="0"/>
                      </a:cubicBezTo>
                      <a:cubicBezTo>
                        <a:pt x="9502" y="0"/>
                        <a:pt x="0" y="9397"/>
                        <a:pt x="0" y="21119"/>
                      </a:cubicBezTo>
                      <a:cubicBezTo>
                        <a:pt x="-8" y="32842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3" name="Forma libre 392">
                  <a:extLst>
                    <a:ext uri="{FF2B5EF4-FFF2-40B4-BE49-F238E27FC236}">
                      <a16:creationId xmlns:a16="http://schemas.microsoft.com/office/drawing/2014/main" id="{9387306B-D206-9876-AA6D-5CD7C96D6A68}"/>
                    </a:ext>
                  </a:extLst>
                </p:cNvPr>
                <p:cNvSpPr/>
                <p:nvPr/>
              </p:nvSpPr>
              <p:spPr>
                <a:xfrm>
                  <a:off x="6525773" y="4336257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19 h 42373"/>
                    <a:gd name="connsiteX2" fmla="*/ 21179 w 42358"/>
                    <a:gd name="connsiteY2" fmla="*/ 0 h 42373"/>
                    <a:gd name="connsiteX3" fmla="*/ 0 w 42358"/>
                    <a:gd name="connsiteY3" fmla="*/ 2111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87" y="0"/>
                        <a:pt x="21179" y="0"/>
                      </a:cubicBezTo>
                      <a:cubicBezTo>
                        <a:pt x="9464" y="0"/>
                        <a:pt x="0" y="9397"/>
                        <a:pt x="0" y="21119"/>
                      </a:cubicBezTo>
                      <a:cubicBezTo>
                        <a:pt x="0" y="32842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4" name="Forma libre 393">
                  <a:extLst>
                    <a:ext uri="{FF2B5EF4-FFF2-40B4-BE49-F238E27FC236}">
                      <a16:creationId xmlns:a16="http://schemas.microsoft.com/office/drawing/2014/main" id="{5D9C2507-74F6-D450-B8DC-12620FCC289B}"/>
                    </a:ext>
                  </a:extLst>
                </p:cNvPr>
                <p:cNvSpPr/>
                <p:nvPr/>
              </p:nvSpPr>
              <p:spPr>
                <a:xfrm>
                  <a:off x="6578804" y="4336257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19 h 42373"/>
                    <a:gd name="connsiteX2" fmla="*/ 21180 w 42359"/>
                    <a:gd name="connsiteY2" fmla="*/ 0 h 42373"/>
                    <a:gd name="connsiteX3" fmla="*/ 0 w 42359"/>
                    <a:gd name="connsiteY3" fmla="*/ 21119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835"/>
                        <a:pt x="42359" y="21119"/>
                      </a:cubicBezTo>
                      <a:cubicBezTo>
                        <a:pt x="42359" y="9389"/>
                        <a:pt x="32858" y="0"/>
                        <a:pt x="21180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0" y="32842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5" name="Forma libre 394">
                  <a:extLst>
                    <a:ext uri="{FF2B5EF4-FFF2-40B4-BE49-F238E27FC236}">
                      <a16:creationId xmlns:a16="http://schemas.microsoft.com/office/drawing/2014/main" id="{E9CC2A8C-6988-DD43-1E66-D271B99B78C7}"/>
                    </a:ext>
                  </a:extLst>
                </p:cNvPr>
                <p:cNvSpPr/>
                <p:nvPr/>
              </p:nvSpPr>
              <p:spPr>
                <a:xfrm>
                  <a:off x="6631850" y="4336257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19 h 42373"/>
                    <a:gd name="connsiteX2" fmla="*/ 21209 w 42388"/>
                    <a:gd name="connsiteY2" fmla="*/ 0 h 42373"/>
                    <a:gd name="connsiteX3" fmla="*/ 0 w 42388"/>
                    <a:gd name="connsiteY3" fmla="*/ 2111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35"/>
                        <a:pt x="42389" y="21119"/>
                      </a:cubicBezTo>
                      <a:cubicBezTo>
                        <a:pt x="42389" y="9389"/>
                        <a:pt x="32887" y="0"/>
                        <a:pt x="21209" y="0"/>
                      </a:cubicBezTo>
                      <a:cubicBezTo>
                        <a:pt x="9494" y="0"/>
                        <a:pt x="0" y="9397"/>
                        <a:pt x="0" y="21119"/>
                      </a:cubicBezTo>
                      <a:cubicBezTo>
                        <a:pt x="-8" y="3284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6" name="Forma libre 395">
                  <a:extLst>
                    <a:ext uri="{FF2B5EF4-FFF2-40B4-BE49-F238E27FC236}">
                      <a16:creationId xmlns:a16="http://schemas.microsoft.com/office/drawing/2014/main" id="{C72274E8-6C2C-D258-CF9E-39D45C0A825E}"/>
                    </a:ext>
                  </a:extLst>
                </p:cNvPr>
                <p:cNvSpPr/>
                <p:nvPr/>
              </p:nvSpPr>
              <p:spPr>
                <a:xfrm>
                  <a:off x="5783043" y="438928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19 h 42373"/>
                    <a:gd name="connsiteX2" fmla="*/ 21179 w 42343"/>
                    <a:gd name="connsiteY2" fmla="*/ 0 h 42373"/>
                    <a:gd name="connsiteX3" fmla="*/ 0 w 42343"/>
                    <a:gd name="connsiteY3" fmla="*/ 21119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57"/>
                        <a:pt x="42344" y="21119"/>
                      </a:cubicBezTo>
                      <a:cubicBezTo>
                        <a:pt x="42344" y="9494"/>
                        <a:pt x="32865" y="0"/>
                        <a:pt x="21179" y="0"/>
                      </a:cubicBezTo>
                      <a:cubicBezTo>
                        <a:pt x="9479" y="0"/>
                        <a:pt x="0" y="9501"/>
                        <a:pt x="0" y="21119"/>
                      </a:cubicBezTo>
                      <a:cubicBezTo>
                        <a:pt x="0" y="3285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7" name="Forma libre 396">
                  <a:extLst>
                    <a:ext uri="{FF2B5EF4-FFF2-40B4-BE49-F238E27FC236}">
                      <a16:creationId xmlns:a16="http://schemas.microsoft.com/office/drawing/2014/main" id="{D2AF577A-0C82-6478-F6C8-7BD544D02334}"/>
                    </a:ext>
                  </a:extLst>
                </p:cNvPr>
                <p:cNvSpPr/>
                <p:nvPr/>
              </p:nvSpPr>
              <p:spPr>
                <a:xfrm>
                  <a:off x="5836082" y="438928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19 h 42373"/>
                    <a:gd name="connsiteX2" fmla="*/ 21194 w 42373"/>
                    <a:gd name="connsiteY2" fmla="*/ 0 h 42373"/>
                    <a:gd name="connsiteX3" fmla="*/ 0 w 42373"/>
                    <a:gd name="connsiteY3" fmla="*/ 2111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57"/>
                        <a:pt x="42374" y="21119"/>
                      </a:cubicBezTo>
                      <a:cubicBezTo>
                        <a:pt x="42374" y="9494"/>
                        <a:pt x="32895" y="0"/>
                        <a:pt x="21194" y="0"/>
                      </a:cubicBezTo>
                      <a:cubicBezTo>
                        <a:pt x="9479" y="0"/>
                        <a:pt x="0" y="9501"/>
                        <a:pt x="0" y="21119"/>
                      </a:cubicBezTo>
                      <a:cubicBezTo>
                        <a:pt x="0" y="32857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8" name="Forma libre 397">
                  <a:extLst>
                    <a:ext uri="{FF2B5EF4-FFF2-40B4-BE49-F238E27FC236}">
                      <a16:creationId xmlns:a16="http://schemas.microsoft.com/office/drawing/2014/main" id="{3EBF6AA8-8EC7-F98F-3FEE-A9D734F0007C}"/>
                    </a:ext>
                  </a:extLst>
                </p:cNvPr>
                <p:cNvSpPr/>
                <p:nvPr/>
              </p:nvSpPr>
              <p:spPr>
                <a:xfrm>
                  <a:off x="5889151" y="438928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19 h 42373"/>
                    <a:gd name="connsiteX2" fmla="*/ 21179 w 42373"/>
                    <a:gd name="connsiteY2" fmla="*/ 0 h 42373"/>
                    <a:gd name="connsiteX3" fmla="*/ 0 w 42373"/>
                    <a:gd name="connsiteY3" fmla="*/ 21119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57"/>
                        <a:pt x="42374" y="21119"/>
                      </a:cubicBezTo>
                      <a:cubicBezTo>
                        <a:pt x="42374" y="9494"/>
                        <a:pt x="32857" y="0"/>
                        <a:pt x="21179" y="0"/>
                      </a:cubicBezTo>
                      <a:cubicBezTo>
                        <a:pt x="9479" y="0"/>
                        <a:pt x="0" y="9501"/>
                        <a:pt x="0" y="21119"/>
                      </a:cubicBezTo>
                      <a:cubicBezTo>
                        <a:pt x="0" y="32857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399" name="Forma libre 398">
                  <a:extLst>
                    <a:ext uri="{FF2B5EF4-FFF2-40B4-BE49-F238E27FC236}">
                      <a16:creationId xmlns:a16="http://schemas.microsoft.com/office/drawing/2014/main" id="{440EB2BF-A223-3228-4E26-0D96831A1AFA}"/>
                    </a:ext>
                  </a:extLst>
                </p:cNvPr>
                <p:cNvSpPr/>
                <p:nvPr/>
              </p:nvSpPr>
              <p:spPr>
                <a:xfrm>
                  <a:off x="5942190" y="438928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19 h 42373"/>
                    <a:gd name="connsiteX2" fmla="*/ 21194 w 42358"/>
                    <a:gd name="connsiteY2" fmla="*/ 0 h 42373"/>
                    <a:gd name="connsiteX3" fmla="*/ 0 w 42358"/>
                    <a:gd name="connsiteY3" fmla="*/ 21119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95" y="0"/>
                        <a:pt x="21194" y="0"/>
                      </a:cubicBezTo>
                      <a:cubicBezTo>
                        <a:pt x="9464" y="0"/>
                        <a:pt x="0" y="9501"/>
                        <a:pt x="0" y="21119"/>
                      </a:cubicBezTo>
                      <a:cubicBezTo>
                        <a:pt x="0" y="32857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0" name="Forma libre 399">
                  <a:extLst>
                    <a:ext uri="{FF2B5EF4-FFF2-40B4-BE49-F238E27FC236}">
                      <a16:creationId xmlns:a16="http://schemas.microsoft.com/office/drawing/2014/main" id="{CE65959C-016C-FCF1-1D2B-C45553249F6D}"/>
                    </a:ext>
                  </a:extLst>
                </p:cNvPr>
                <p:cNvSpPr/>
                <p:nvPr/>
              </p:nvSpPr>
              <p:spPr>
                <a:xfrm>
                  <a:off x="5995243" y="438928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19 h 42373"/>
                    <a:gd name="connsiteX2" fmla="*/ 21164 w 42358"/>
                    <a:gd name="connsiteY2" fmla="*/ 0 h 42373"/>
                    <a:gd name="connsiteX3" fmla="*/ 0 w 42358"/>
                    <a:gd name="connsiteY3" fmla="*/ 21119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80" y="0"/>
                        <a:pt x="21164" y="0"/>
                      </a:cubicBezTo>
                      <a:cubicBezTo>
                        <a:pt x="9479" y="0"/>
                        <a:pt x="0" y="9501"/>
                        <a:pt x="0" y="21119"/>
                      </a:cubicBezTo>
                      <a:cubicBezTo>
                        <a:pt x="0" y="32857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1" name="Forma libre 400">
                  <a:extLst>
                    <a:ext uri="{FF2B5EF4-FFF2-40B4-BE49-F238E27FC236}">
                      <a16:creationId xmlns:a16="http://schemas.microsoft.com/office/drawing/2014/main" id="{85BE1BAD-1631-BCEB-E53D-BFC399B6D2B8}"/>
                    </a:ext>
                  </a:extLst>
                </p:cNvPr>
                <p:cNvSpPr/>
                <p:nvPr/>
              </p:nvSpPr>
              <p:spPr>
                <a:xfrm>
                  <a:off x="6048282" y="438928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19 h 42373"/>
                    <a:gd name="connsiteX2" fmla="*/ 21195 w 42389"/>
                    <a:gd name="connsiteY2" fmla="*/ 0 h 42373"/>
                    <a:gd name="connsiteX3" fmla="*/ 0 w 42389"/>
                    <a:gd name="connsiteY3" fmla="*/ 21119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7" y="0"/>
                        <a:pt x="21195" y="0"/>
                      </a:cubicBezTo>
                      <a:cubicBezTo>
                        <a:pt x="9501" y="0"/>
                        <a:pt x="0" y="9501"/>
                        <a:pt x="0" y="21119"/>
                      </a:cubicBezTo>
                      <a:cubicBezTo>
                        <a:pt x="0" y="32857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2" name="Forma libre 401">
                  <a:extLst>
                    <a:ext uri="{FF2B5EF4-FFF2-40B4-BE49-F238E27FC236}">
                      <a16:creationId xmlns:a16="http://schemas.microsoft.com/office/drawing/2014/main" id="{1CE25A0C-4456-3A2C-3568-25D5F4B5CE46}"/>
                    </a:ext>
                  </a:extLst>
                </p:cNvPr>
                <p:cNvSpPr/>
                <p:nvPr/>
              </p:nvSpPr>
              <p:spPr>
                <a:xfrm>
                  <a:off x="6101328" y="438928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19 h 42373"/>
                    <a:gd name="connsiteX2" fmla="*/ 21187 w 42366"/>
                    <a:gd name="connsiteY2" fmla="*/ 0 h 42373"/>
                    <a:gd name="connsiteX3" fmla="*/ 0 w 42366"/>
                    <a:gd name="connsiteY3" fmla="*/ 21119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57"/>
                        <a:pt x="42367" y="21119"/>
                      </a:cubicBezTo>
                      <a:cubicBezTo>
                        <a:pt x="42367" y="9494"/>
                        <a:pt x="32902" y="0"/>
                        <a:pt x="21187" y="0"/>
                      </a:cubicBezTo>
                      <a:cubicBezTo>
                        <a:pt x="9517" y="0"/>
                        <a:pt x="0" y="9501"/>
                        <a:pt x="0" y="21119"/>
                      </a:cubicBezTo>
                      <a:cubicBezTo>
                        <a:pt x="0" y="32857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3" name="Forma libre 402">
                  <a:extLst>
                    <a:ext uri="{FF2B5EF4-FFF2-40B4-BE49-F238E27FC236}">
                      <a16:creationId xmlns:a16="http://schemas.microsoft.com/office/drawing/2014/main" id="{822CFEAF-F387-C258-5107-AF1DA4535966}"/>
                    </a:ext>
                  </a:extLst>
                </p:cNvPr>
                <p:cNvSpPr/>
                <p:nvPr/>
              </p:nvSpPr>
              <p:spPr>
                <a:xfrm>
                  <a:off x="6154412" y="438928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19 h 42373"/>
                    <a:gd name="connsiteX2" fmla="*/ 21180 w 42351"/>
                    <a:gd name="connsiteY2" fmla="*/ 0 h 42373"/>
                    <a:gd name="connsiteX3" fmla="*/ 0 w 42351"/>
                    <a:gd name="connsiteY3" fmla="*/ 21119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57"/>
                        <a:pt x="42351" y="21119"/>
                      </a:cubicBezTo>
                      <a:cubicBezTo>
                        <a:pt x="42351" y="9494"/>
                        <a:pt x="32888" y="0"/>
                        <a:pt x="21180" y="0"/>
                      </a:cubicBezTo>
                      <a:cubicBezTo>
                        <a:pt x="9457" y="0"/>
                        <a:pt x="0" y="9501"/>
                        <a:pt x="0" y="21119"/>
                      </a:cubicBezTo>
                      <a:cubicBezTo>
                        <a:pt x="0" y="32857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4" name="Forma libre 403">
                  <a:extLst>
                    <a:ext uri="{FF2B5EF4-FFF2-40B4-BE49-F238E27FC236}">
                      <a16:creationId xmlns:a16="http://schemas.microsoft.com/office/drawing/2014/main" id="{5E75EBCB-4BF7-C68C-15D2-0309019B1E50}"/>
                    </a:ext>
                  </a:extLst>
                </p:cNvPr>
                <p:cNvSpPr/>
                <p:nvPr/>
              </p:nvSpPr>
              <p:spPr>
                <a:xfrm>
                  <a:off x="6207451" y="438928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19 h 42373"/>
                    <a:gd name="connsiteX2" fmla="*/ 21179 w 42358"/>
                    <a:gd name="connsiteY2" fmla="*/ 0 h 42373"/>
                    <a:gd name="connsiteX3" fmla="*/ 0 w 42358"/>
                    <a:gd name="connsiteY3" fmla="*/ 2111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0" y="32857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5" name="Forma libre 404">
                  <a:extLst>
                    <a:ext uri="{FF2B5EF4-FFF2-40B4-BE49-F238E27FC236}">
                      <a16:creationId xmlns:a16="http://schemas.microsoft.com/office/drawing/2014/main" id="{CF884DE7-0306-6C40-3FA7-353A8D6E13B8}"/>
                    </a:ext>
                  </a:extLst>
                </p:cNvPr>
                <p:cNvSpPr/>
                <p:nvPr/>
              </p:nvSpPr>
              <p:spPr>
                <a:xfrm>
                  <a:off x="6260519" y="4389280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19 h 42373"/>
                    <a:gd name="connsiteX2" fmla="*/ 21142 w 42359"/>
                    <a:gd name="connsiteY2" fmla="*/ 0 h 42373"/>
                    <a:gd name="connsiteX3" fmla="*/ 0 w 42359"/>
                    <a:gd name="connsiteY3" fmla="*/ 21119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88" y="0"/>
                        <a:pt x="21142" y="0"/>
                      </a:cubicBezTo>
                      <a:cubicBezTo>
                        <a:pt x="9457" y="0"/>
                        <a:pt x="0" y="9501"/>
                        <a:pt x="0" y="21119"/>
                      </a:cubicBezTo>
                      <a:cubicBezTo>
                        <a:pt x="0" y="32857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6" name="Forma libre 405">
                  <a:extLst>
                    <a:ext uri="{FF2B5EF4-FFF2-40B4-BE49-F238E27FC236}">
                      <a16:creationId xmlns:a16="http://schemas.microsoft.com/office/drawing/2014/main" id="{4EAD41E7-1179-8FE1-954E-26E5A847402E}"/>
                    </a:ext>
                  </a:extLst>
                </p:cNvPr>
                <p:cNvSpPr/>
                <p:nvPr/>
              </p:nvSpPr>
              <p:spPr>
                <a:xfrm>
                  <a:off x="6313528" y="438928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19 h 42373"/>
                    <a:gd name="connsiteX2" fmla="*/ 21209 w 42388"/>
                    <a:gd name="connsiteY2" fmla="*/ 0 h 42373"/>
                    <a:gd name="connsiteX3" fmla="*/ 0 w 42388"/>
                    <a:gd name="connsiteY3" fmla="*/ 2111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-8" y="3285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7" name="Forma libre 406">
                  <a:extLst>
                    <a:ext uri="{FF2B5EF4-FFF2-40B4-BE49-F238E27FC236}">
                      <a16:creationId xmlns:a16="http://schemas.microsoft.com/office/drawing/2014/main" id="{76E316D5-D569-01B3-6CB7-E7CEBA7D8C92}"/>
                    </a:ext>
                  </a:extLst>
                </p:cNvPr>
                <p:cNvSpPr/>
                <p:nvPr/>
              </p:nvSpPr>
              <p:spPr>
                <a:xfrm>
                  <a:off x="6366597" y="4389280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19 h 42373"/>
                    <a:gd name="connsiteX2" fmla="*/ 21210 w 42389"/>
                    <a:gd name="connsiteY2" fmla="*/ 0 h 42373"/>
                    <a:gd name="connsiteX3" fmla="*/ 0 w 42389"/>
                    <a:gd name="connsiteY3" fmla="*/ 21119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8" y="0"/>
                        <a:pt x="21210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0" y="32857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8" name="Forma libre 407">
                  <a:extLst>
                    <a:ext uri="{FF2B5EF4-FFF2-40B4-BE49-F238E27FC236}">
                      <a16:creationId xmlns:a16="http://schemas.microsoft.com/office/drawing/2014/main" id="{B57C7AF8-8B9E-8596-EA84-4F89A6DF71FD}"/>
                    </a:ext>
                  </a:extLst>
                </p:cNvPr>
                <p:cNvSpPr/>
                <p:nvPr/>
              </p:nvSpPr>
              <p:spPr>
                <a:xfrm>
                  <a:off x="6419666" y="4389280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19 h 42373"/>
                    <a:gd name="connsiteX2" fmla="*/ 21172 w 42351"/>
                    <a:gd name="connsiteY2" fmla="*/ 0 h 42373"/>
                    <a:gd name="connsiteX3" fmla="*/ 0 w 42351"/>
                    <a:gd name="connsiteY3" fmla="*/ 21119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857"/>
                        <a:pt x="42351" y="21119"/>
                      </a:cubicBezTo>
                      <a:cubicBezTo>
                        <a:pt x="42351" y="9494"/>
                        <a:pt x="32850" y="0"/>
                        <a:pt x="21172" y="0"/>
                      </a:cubicBezTo>
                      <a:cubicBezTo>
                        <a:pt x="9456" y="0"/>
                        <a:pt x="0" y="9501"/>
                        <a:pt x="0" y="21119"/>
                      </a:cubicBezTo>
                      <a:cubicBezTo>
                        <a:pt x="0" y="32857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09" name="Forma libre 408">
                  <a:extLst>
                    <a:ext uri="{FF2B5EF4-FFF2-40B4-BE49-F238E27FC236}">
                      <a16:creationId xmlns:a16="http://schemas.microsoft.com/office/drawing/2014/main" id="{A7F2A369-140E-3062-00D8-1A193A2702B5}"/>
                    </a:ext>
                  </a:extLst>
                </p:cNvPr>
                <p:cNvSpPr/>
                <p:nvPr/>
              </p:nvSpPr>
              <p:spPr>
                <a:xfrm>
                  <a:off x="6472704" y="4389280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19 h 42373"/>
                    <a:gd name="connsiteX2" fmla="*/ 21217 w 42389"/>
                    <a:gd name="connsiteY2" fmla="*/ 0 h 42373"/>
                    <a:gd name="connsiteX3" fmla="*/ 0 w 42389"/>
                    <a:gd name="connsiteY3" fmla="*/ 21119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8" y="0"/>
                        <a:pt x="21217" y="0"/>
                      </a:cubicBezTo>
                      <a:cubicBezTo>
                        <a:pt x="9502" y="0"/>
                        <a:pt x="0" y="9501"/>
                        <a:pt x="0" y="21119"/>
                      </a:cubicBezTo>
                      <a:cubicBezTo>
                        <a:pt x="-8" y="32857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0" name="Forma libre 409">
                  <a:extLst>
                    <a:ext uri="{FF2B5EF4-FFF2-40B4-BE49-F238E27FC236}">
                      <a16:creationId xmlns:a16="http://schemas.microsoft.com/office/drawing/2014/main" id="{F0692A71-AED3-C249-8E12-B9D91D5537CF}"/>
                    </a:ext>
                  </a:extLst>
                </p:cNvPr>
                <p:cNvSpPr/>
                <p:nvPr/>
              </p:nvSpPr>
              <p:spPr>
                <a:xfrm>
                  <a:off x="6525773" y="438928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19 h 42373"/>
                    <a:gd name="connsiteX2" fmla="*/ 21179 w 42358"/>
                    <a:gd name="connsiteY2" fmla="*/ 0 h 42373"/>
                    <a:gd name="connsiteX3" fmla="*/ 0 w 42358"/>
                    <a:gd name="connsiteY3" fmla="*/ 21119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87" y="0"/>
                        <a:pt x="21179" y="0"/>
                      </a:cubicBezTo>
                      <a:cubicBezTo>
                        <a:pt x="9464" y="0"/>
                        <a:pt x="0" y="9501"/>
                        <a:pt x="0" y="21119"/>
                      </a:cubicBezTo>
                      <a:cubicBezTo>
                        <a:pt x="0" y="32857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1" name="Forma libre 410">
                  <a:extLst>
                    <a:ext uri="{FF2B5EF4-FFF2-40B4-BE49-F238E27FC236}">
                      <a16:creationId xmlns:a16="http://schemas.microsoft.com/office/drawing/2014/main" id="{DB3A1FC1-9FD2-B352-51BA-C833BA151289}"/>
                    </a:ext>
                  </a:extLst>
                </p:cNvPr>
                <p:cNvSpPr/>
                <p:nvPr/>
              </p:nvSpPr>
              <p:spPr>
                <a:xfrm>
                  <a:off x="6578804" y="4389280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19 h 42373"/>
                    <a:gd name="connsiteX2" fmla="*/ 21180 w 42359"/>
                    <a:gd name="connsiteY2" fmla="*/ 0 h 42373"/>
                    <a:gd name="connsiteX3" fmla="*/ 0 w 42359"/>
                    <a:gd name="connsiteY3" fmla="*/ 21119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857"/>
                        <a:pt x="42359" y="21119"/>
                      </a:cubicBezTo>
                      <a:cubicBezTo>
                        <a:pt x="42359" y="9494"/>
                        <a:pt x="32858" y="0"/>
                        <a:pt x="21180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0" y="32857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2" name="Forma libre 411">
                  <a:extLst>
                    <a:ext uri="{FF2B5EF4-FFF2-40B4-BE49-F238E27FC236}">
                      <a16:creationId xmlns:a16="http://schemas.microsoft.com/office/drawing/2014/main" id="{733C095A-1508-2FD3-0519-5E47BA2653DE}"/>
                    </a:ext>
                  </a:extLst>
                </p:cNvPr>
                <p:cNvSpPr/>
                <p:nvPr/>
              </p:nvSpPr>
              <p:spPr>
                <a:xfrm>
                  <a:off x="6631850" y="438928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19 h 42373"/>
                    <a:gd name="connsiteX2" fmla="*/ 21209 w 42388"/>
                    <a:gd name="connsiteY2" fmla="*/ 0 h 42373"/>
                    <a:gd name="connsiteX3" fmla="*/ 0 w 42388"/>
                    <a:gd name="connsiteY3" fmla="*/ 21119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57"/>
                        <a:pt x="42389" y="21119"/>
                      </a:cubicBezTo>
                      <a:cubicBezTo>
                        <a:pt x="42389" y="9494"/>
                        <a:pt x="32887" y="0"/>
                        <a:pt x="21209" y="0"/>
                      </a:cubicBezTo>
                      <a:cubicBezTo>
                        <a:pt x="9494" y="0"/>
                        <a:pt x="0" y="9501"/>
                        <a:pt x="0" y="21119"/>
                      </a:cubicBezTo>
                      <a:cubicBezTo>
                        <a:pt x="-8" y="32857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3" name="Forma libre 412">
                  <a:extLst>
                    <a:ext uri="{FF2B5EF4-FFF2-40B4-BE49-F238E27FC236}">
                      <a16:creationId xmlns:a16="http://schemas.microsoft.com/office/drawing/2014/main" id="{C867AB7D-EAC0-3593-F592-B01F2674AE99}"/>
                    </a:ext>
                  </a:extLst>
                </p:cNvPr>
                <p:cNvSpPr/>
                <p:nvPr/>
              </p:nvSpPr>
              <p:spPr>
                <a:xfrm>
                  <a:off x="5783043" y="4442311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95 h 42373"/>
                    <a:gd name="connsiteX2" fmla="*/ 21179 w 42343"/>
                    <a:gd name="connsiteY2" fmla="*/ 0 h 42373"/>
                    <a:gd name="connsiteX3" fmla="*/ 0 w 42343"/>
                    <a:gd name="connsiteY3" fmla="*/ 21195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195"/>
                      </a:cubicBezTo>
                      <a:cubicBezTo>
                        <a:pt x="42344" y="9487"/>
                        <a:pt x="32865" y="0"/>
                        <a:pt x="21179" y="0"/>
                      </a:cubicBezTo>
                      <a:cubicBezTo>
                        <a:pt x="9479" y="0"/>
                        <a:pt x="0" y="9487"/>
                        <a:pt x="0" y="21195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4" name="Forma libre 413">
                  <a:extLst>
                    <a:ext uri="{FF2B5EF4-FFF2-40B4-BE49-F238E27FC236}">
                      <a16:creationId xmlns:a16="http://schemas.microsoft.com/office/drawing/2014/main" id="{A3B656EA-175E-ABB7-3883-4026845BD182}"/>
                    </a:ext>
                  </a:extLst>
                </p:cNvPr>
                <p:cNvSpPr/>
                <p:nvPr/>
              </p:nvSpPr>
              <p:spPr>
                <a:xfrm>
                  <a:off x="5836082" y="4442311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95 h 42373"/>
                    <a:gd name="connsiteX2" fmla="*/ 21194 w 42373"/>
                    <a:gd name="connsiteY2" fmla="*/ 0 h 42373"/>
                    <a:gd name="connsiteX3" fmla="*/ 0 w 42373"/>
                    <a:gd name="connsiteY3" fmla="*/ 21195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195"/>
                      </a:cubicBezTo>
                      <a:cubicBezTo>
                        <a:pt x="42374" y="9487"/>
                        <a:pt x="32895" y="0"/>
                        <a:pt x="21194" y="0"/>
                      </a:cubicBezTo>
                      <a:cubicBezTo>
                        <a:pt x="9479" y="0"/>
                        <a:pt x="0" y="9487"/>
                        <a:pt x="0" y="21195"/>
                      </a:cubicBezTo>
                      <a:cubicBezTo>
                        <a:pt x="0" y="3292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5" name="Forma libre 414">
                  <a:extLst>
                    <a:ext uri="{FF2B5EF4-FFF2-40B4-BE49-F238E27FC236}">
                      <a16:creationId xmlns:a16="http://schemas.microsoft.com/office/drawing/2014/main" id="{3E04580C-5771-D6E1-480A-E32A3C79EFB8}"/>
                    </a:ext>
                  </a:extLst>
                </p:cNvPr>
                <p:cNvSpPr/>
                <p:nvPr/>
              </p:nvSpPr>
              <p:spPr>
                <a:xfrm>
                  <a:off x="5889151" y="4442311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95 h 42373"/>
                    <a:gd name="connsiteX2" fmla="*/ 21179 w 42373"/>
                    <a:gd name="connsiteY2" fmla="*/ 0 h 42373"/>
                    <a:gd name="connsiteX3" fmla="*/ 0 w 42373"/>
                    <a:gd name="connsiteY3" fmla="*/ 21195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25"/>
                        <a:pt x="42374" y="21195"/>
                      </a:cubicBezTo>
                      <a:cubicBezTo>
                        <a:pt x="42374" y="9487"/>
                        <a:pt x="32857" y="0"/>
                        <a:pt x="21179" y="0"/>
                      </a:cubicBezTo>
                      <a:cubicBezTo>
                        <a:pt x="9479" y="0"/>
                        <a:pt x="0" y="9487"/>
                        <a:pt x="0" y="21195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6" name="Forma libre 415">
                  <a:extLst>
                    <a:ext uri="{FF2B5EF4-FFF2-40B4-BE49-F238E27FC236}">
                      <a16:creationId xmlns:a16="http://schemas.microsoft.com/office/drawing/2014/main" id="{50073F74-E77F-A86D-1795-81CCA41FB83C}"/>
                    </a:ext>
                  </a:extLst>
                </p:cNvPr>
                <p:cNvSpPr/>
                <p:nvPr/>
              </p:nvSpPr>
              <p:spPr>
                <a:xfrm>
                  <a:off x="5942190" y="4442311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95 h 42373"/>
                    <a:gd name="connsiteX2" fmla="*/ 21194 w 42358"/>
                    <a:gd name="connsiteY2" fmla="*/ 0 h 42373"/>
                    <a:gd name="connsiteX3" fmla="*/ 0 w 42358"/>
                    <a:gd name="connsiteY3" fmla="*/ 21195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95" y="0"/>
                        <a:pt x="21194" y="0"/>
                      </a:cubicBezTo>
                      <a:cubicBezTo>
                        <a:pt x="9464" y="0"/>
                        <a:pt x="0" y="9487"/>
                        <a:pt x="0" y="21195"/>
                      </a:cubicBezTo>
                      <a:cubicBezTo>
                        <a:pt x="0" y="32925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7" name="Forma libre 416">
                  <a:extLst>
                    <a:ext uri="{FF2B5EF4-FFF2-40B4-BE49-F238E27FC236}">
                      <a16:creationId xmlns:a16="http://schemas.microsoft.com/office/drawing/2014/main" id="{F56794D7-4560-E405-629F-A4BE590469C8}"/>
                    </a:ext>
                  </a:extLst>
                </p:cNvPr>
                <p:cNvSpPr/>
                <p:nvPr/>
              </p:nvSpPr>
              <p:spPr>
                <a:xfrm>
                  <a:off x="5995243" y="4442311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95 h 42373"/>
                    <a:gd name="connsiteX2" fmla="*/ 21164 w 42358"/>
                    <a:gd name="connsiteY2" fmla="*/ 0 h 42373"/>
                    <a:gd name="connsiteX3" fmla="*/ 0 w 42358"/>
                    <a:gd name="connsiteY3" fmla="*/ 21195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80" y="0"/>
                        <a:pt x="21164" y="0"/>
                      </a:cubicBezTo>
                      <a:cubicBezTo>
                        <a:pt x="9479" y="0"/>
                        <a:pt x="0" y="9487"/>
                        <a:pt x="0" y="21195"/>
                      </a:cubicBezTo>
                      <a:cubicBezTo>
                        <a:pt x="0" y="32925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8" name="Forma libre 417">
                  <a:extLst>
                    <a:ext uri="{FF2B5EF4-FFF2-40B4-BE49-F238E27FC236}">
                      <a16:creationId xmlns:a16="http://schemas.microsoft.com/office/drawing/2014/main" id="{E879816D-C862-45A7-6A0B-C697A3B7D45C}"/>
                    </a:ext>
                  </a:extLst>
                </p:cNvPr>
                <p:cNvSpPr/>
                <p:nvPr/>
              </p:nvSpPr>
              <p:spPr>
                <a:xfrm>
                  <a:off x="6048282" y="4442311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95 h 42373"/>
                    <a:gd name="connsiteX2" fmla="*/ 21195 w 42389"/>
                    <a:gd name="connsiteY2" fmla="*/ 0 h 42373"/>
                    <a:gd name="connsiteX3" fmla="*/ 0 w 42389"/>
                    <a:gd name="connsiteY3" fmla="*/ 21195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25"/>
                        <a:pt x="42389" y="21195"/>
                      </a:cubicBezTo>
                      <a:cubicBezTo>
                        <a:pt x="42389" y="9487"/>
                        <a:pt x="32887" y="0"/>
                        <a:pt x="21195" y="0"/>
                      </a:cubicBezTo>
                      <a:cubicBezTo>
                        <a:pt x="9501" y="0"/>
                        <a:pt x="0" y="9487"/>
                        <a:pt x="0" y="21195"/>
                      </a:cubicBezTo>
                      <a:cubicBezTo>
                        <a:pt x="0" y="32925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19" name="Forma libre 418">
                  <a:extLst>
                    <a:ext uri="{FF2B5EF4-FFF2-40B4-BE49-F238E27FC236}">
                      <a16:creationId xmlns:a16="http://schemas.microsoft.com/office/drawing/2014/main" id="{37D89F51-3827-35AA-8288-7097A13CF978}"/>
                    </a:ext>
                  </a:extLst>
                </p:cNvPr>
                <p:cNvSpPr/>
                <p:nvPr/>
              </p:nvSpPr>
              <p:spPr>
                <a:xfrm>
                  <a:off x="6101328" y="4442311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95 h 42373"/>
                    <a:gd name="connsiteX2" fmla="*/ 21187 w 42366"/>
                    <a:gd name="connsiteY2" fmla="*/ 0 h 42373"/>
                    <a:gd name="connsiteX3" fmla="*/ 0 w 42366"/>
                    <a:gd name="connsiteY3" fmla="*/ 21195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25"/>
                        <a:pt x="42367" y="21195"/>
                      </a:cubicBezTo>
                      <a:cubicBezTo>
                        <a:pt x="42367" y="9487"/>
                        <a:pt x="32902" y="0"/>
                        <a:pt x="21187" y="0"/>
                      </a:cubicBezTo>
                      <a:cubicBezTo>
                        <a:pt x="9517" y="0"/>
                        <a:pt x="0" y="9487"/>
                        <a:pt x="0" y="21195"/>
                      </a:cubicBezTo>
                      <a:cubicBezTo>
                        <a:pt x="0" y="32925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0" name="Forma libre 419">
                  <a:extLst>
                    <a:ext uri="{FF2B5EF4-FFF2-40B4-BE49-F238E27FC236}">
                      <a16:creationId xmlns:a16="http://schemas.microsoft.com/office/drawing/2014/main" id="{6A01EC7D-A050-0B12-A57F-86B88A93CC78}"/>
                    </a:ext>
                  </a:extLst>
                </p:cNvPr>
                <p:cNvSpPr/>
                <p:nvPr/>
              </p:nvSpPr>
              <p:spPr>
                <a:xfrm>
                  <a:off x="6154412" y="4442311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95 h 42373"/>
                    <a:gd name="connsiteX2" fmla="*/ 21180 w 42351"/>
                    <a:gd name="connsiteY2" fmla="*/ 0 h 42373"/>
                    <a:gd name="connsiteX3" fmla="*/ 0 w 42351"/>
                    <a:gd name="connsiteY3" fmla="*/ 21195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25"/>
                        <a:pt x="42351" y="21195"/>
                      </a:cubicBezTo>
                      <a:cubicBezTo>
                        <a:pt x="42351" y="9487"/>
                        <a:pt x="32888" y="0"/>
                        <a:pt x="21180" y="0"/>
                      </a:cubicBezTo>
                      <a:cubicBezTo>
                        <a:pt x="9457" y="0"/>
                        <a:pt x="0" y="9487"/>
                        <a:pt x="0" y="21195"/>
                      </a:cubicBezTo>
                      <a:cubicBezTo>
                        <a:pt x="0" y="32925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1" name="Forma libre 420">
                  <a:extLst>
                    <a:ext uri="{FF2B5EF4-FFF2-40B4-BE49-F238E27FC236}">
                      <a16:creationId xmlns:a16="http://schemas.microsoft.com/office/drawing/2014/main" id="{6F8E55B9-B12E-D2BF-7864-05542C0AB3DE}"/>
                    </a:ext>
                  </a:extLst>
                </p:cNvPr>
                <p:cNvSpPr/>
                <p:nvPr/>
              </p:nvSpPr>
              <p:spPr>
                <a:xfrm>
                  <a:off x="6207451" y="4442311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5 h 42373"/>
                    <a:gd name="connsiteX2" fmla="*/ 21179 w 42358"/>
                    <a:gd name="connsiteY2" fmla="*/ 0 h 42373"/>
                    <a:gd name="connsiteX3" fmla="*/ 0 w 42358"/>
                    <a:gd name="connsiteY3" fmla="*/ 21195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87" y="0"/>
                        <a:pt x="21179" y="0"/>
                      </a:cubicBezTo>
                      <a:cubicBezTo>
                        <a:pt x="9494" y="0"/>
                        <a:pt x="0" y="9487"/>
                        <a:pt x="0" y="21195"/>
                      </a:cubicBezTo>
                      <a:cubicBezTo>
                        <a:pt x="0" y="32925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2" name="Forma libre 421">
                  <a:extLst>
                    <a:ext uri="{FF2B5EF4-FFF2-40B4-BE49-F238E27FC236}">
                      <a16:creationId xmlns:a16="http://schemas.microsoft.com/office/drawing/2014/main" id="{23FED65D-FDCC-AD3B-8325-2E64F637F899}"/>
                    </a:ext>
                  </a:extLst>
                </p:cNvPr>
                <p:cNvSpPr/>
                <p:nvPr/>
              </p:nvSpPr>
              <p:spPr>
                <a:xfrm>
                  <a:off x="6260519" y="4442311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95 h 42373"/>
                    <a:gd name="connsiteX2" fmla="*/ 21142 w 42359"/>
                    <a:gd name="connsiteY2" fmla="*/ 0 h 42373"/>
                    <a:gd name="connsiteX3" fmla="*/ 0 w 42359"/>
                    <a:gd name="connsiteY3" fmla="*/ 21195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88" y="0"/>
                        <a:pt x="21142" y="0"/>
                      </a:cubicBezTo>
                      <a:cubicBezTo>
                        <a:pt x="9457" y="0"/>
                        <a:pt x="0" y="9487"/>
                        <a:pt x="0" y="21195"/>
                      </a:cubicBezTo>
                      <a:cubicBezTo>
                        <a:pt x="0" y="3292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3" name="Forma libre 422">
                  <a:extLst>
                    <a:ext uri="{FF2B5EF4-FFF2-40B4-BE49-F238E27FC236}">
                      <a16:creationId xmlns:a16="http://schemas.microsoft.com/office/drawing/2014/main" id="{8A8D17F1-BD9E-8CB4-C151-86F21E441D0F}"/>
                    </a:ext>
                  </a:extLst>
                </p:cNvPr>
                <p:cNvSpPr/>
                <p:nvPr/>
              </p:nvSpPr>
              <p:spPr>
                <a:xfrm>
                  <a:off x="6313528" y="4442311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95 h 42373"/>
                    <a:gd name="connsiteX2" fmla="*/ 21209 w 42388"/>
                    <a:gd name="connsiteY2" fmla="*/ 0 h 42373"/>
                    <a:gd name="connsiteX3" fmla="*/ 0 w 42388"/>
                    <a:gd name="connsiteY3" fmla="*/ 21195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25"/>
                        <a:pt x="42389" y="21195"/>
                      </a:cubicBezTo>
                      <a:cubicBezTo>
                        <a:pt x="42389" y="9487"/>
                        <a:pt x="32887" y="0"/>
                        <a:pt x="21209" y="0"/>
                      </a:cubicBezTo>
                      <a:cubicBezTo>
                        <a:pt x="9494" y="0"/>
                        <a:pt x="0" y="9487"/>
                        <a:pt x="0" y="21195"/>
                      </a:cubicBezTo>
                      <a:cubicBezTo>
                        <a:pt x="-8" y="3292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4" name="Forma libre 423">
                  <a:extLst>
                    <a:ext uri="{FF2B5EF4-FFF2-40B4-BE49-F238E27FC236}">
                      <a16:creationId xmlns:a16="http://schemas.microsoft.com/office/drawing/2014/main" id="{82448E87-9671-E826-7380-B5A9F0BCF472}"/>
                    </a:ext>
                  </a:extLst>
                </p:cNvPr>
                <p:cNvSpPr/>
                <p:nvPr/>
              </p:nvSpPr>
              <p:spPr>
                <a:xfrm>
                  <a:off x="6366597" y="4442311"/>
                  <a:ext cx="42389" cy="42373"/>
                </a:xfrm>
                <a:custGeom>
                  <a:avLst/>
                  <a:gdLst>
                    <a:gd name="connsiteX0" fmla="*/ 21210 w 42389"/>
                    <a:gd name="connsiteY0" fmla="*/ 42374 h 42373"/>
                    <a:gd name="connsiteX1" fmla="*/ 42389 w 42389"/>
                    <a:gd name="connsiteY1" fmla="*/ 21195 h 42373"/>
                    <a:gd name="connsiteX2" fmla="*/ 21210 w 42389"/>
                    <a:gd name="connsiteY2" fmla="*/ 0 h 42373"/>
                    <a:gd name="connsiteX3" fmla="*/ 0 w 42389"/>
                    <a:gd name="connsiteY3" fmla="*/ 21195 h 42373"/>
                    <a:gd name="connsiteX4" fmla="*/ 21210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0" y="42374"/>
                      </a:moveTo>
                      <a:cubicBezTo>
                        <a:pt x="32895" y="42374"/>
                        <a:pt x="42389" y="32925"/>
                        <a:pt x="42389" y="21195"/>
                      </a:cubicBezTo>
                      <a:cubicBezTo>
                        <a:pt x="42389" y="9487"/>
                        <a:pt x="32888" y="0"/>
                        <a:pt x="21210" y="0"/>
                      </a:cubicBezTo>
                      <a:cubicBezTo>
                        <a:pt x="9494" y="0"/>
                        <a:pt x="0" y="9487"/>
                        <a:pt x="0" y="21195"/>
                      </a:cubicBezTo>
                      <a:cubicBezTo>
                        <a:pt x="0" y="32925"/>
                        <a:pt x="9494" y="42374"/>
                        <a:pt x="2121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5" name="Forma libre 424">
                  <a:extLst>
                    <a:ext uri="{FF2B5EF4-FFF2-40B4-BE49-F238E27FC236}">
                      <a16:creationId xmlns:a16="http://schemas.microsoft.com/office/drawing/2014/main" id="{9229DCA4-D8AD-88CB-0D2E-D715FC4DCFAA}"/>
                    </a:ext>
                  </a:extLst>
                </p:cNvPr>
                <p:cNvSpPr/>
                <p:nvPr/>
              </p:nvSpPr>
              <p:spPr>
                <a:xfrm>
                  <a:off x="6419666" y="4442311"/>
                  <a:ext cx="42351" cy="42373"/>
                </a:xfrm>
                <a:custGeom>
                  <a:avLst/>
                  <a:gdLst>
                    <a:gd name="connsiteX0" fmla="*/ 21172 w 42351"/>
                    <a:gd name="connsiteY0" fmla="*/ 42374 h 42373"/>
                    <a:gd name="connsiteX1" fmla="*/ 42351 w 42351"/>
                    <a:gd name="connsiteY1" fmla="*/ 21195 h 42373"/>
                    <a:gd name="connsiteX2" fmla="*/ 21172 w 42351"/>
                    <a:gd name="connsiteY2" fmla="*/ 0 h 42373"/>
                    <a:gd name="connsiteX3" fmla="*/ 0 w 42351"/>
                    <a:gd name="connsiteY3" fmla="*/ 21195 h 42373"/>
                    <a:gd name="connsiteX4" fmla="*/ 21172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72" y="42374"/>
                      </a:moveTo>
                      <a:cubicBezTo>
                        <a:pt x="32857" y="42374"/>
                        <a:pt x="42351" y="32925"/>
                        <a:pt x="42351" y="21195"/>
                      </a:cubicBezTo>
                      <a:cubicBezTo>
                        <a:pt x="42351" y="9487"/>
                        <a:pt x="32850" y="0"/>
                        <a:pt x="21172" y="0"/>
                      </a:cubicBezTo>
                      <a:cubicBezTo>
                        <a:pt x="9456" y="0"/>
                        <a:pt x="0" y="9487"/>
                        <a:pt x="0" y="21195"/>
                      </a:cubicBezTo>
                      <a:cubicBezTo>
                        <a:pt x="0" y="32925"/>
                        <a:pt x="9464" y="42374"/>
                        <a:pt x="2117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6" name="Forma libre 425">
                  <a:extLst>
                    <a:ext uri="{FF2B5EF4-FFF2-40B4-BE49-F238E27FC236}">
                      <a16:creationId xmlns:a16="http://schemas.microsoft.com/office/drawing/2014/main" id="{86B40ACB-AAE9-3FB7-2D1B-37568B9E46E3}"/>
                    </a:ext>
                  </a:extLst>
                </p:cNvPr>
                <p:cNvSpPr/>
                <p:nvPr/>
              </p:nvSpPr>
              <p:spPr>
                <a:xfrm>
                  <a:off x="6472704" y="4442311"/>
                  <a:ext cx="42389" cy="42373"/>
                </a:xfrm>
                <a:custGeom>
                  <a:avLst/>
                  <a:gdLst>
                    <a:gd name="connsiteX0" fmla="*/ 21217 w 42389"/>
                    <a:gd name="connsiteY0" fmla="*/ 42374 h 42373"/>
                    <a:gd name="connsiteX1" fmla="*/ 42389 w 42389"/>
                    <a:gd name="connsiteY1" fmla="*/ 21195 h 42373"/>
                    <a:gd name="connsiteX2" fmla="*/ 21217 w 42389"/>
                    <a:gd name="connsiteY2" fmla="*/ 0 h 42373"/>
                    <a:gd name="connsiteX3" fmla="*/ 0 w 42389"/>
                    <a:gd name="connsiteY3" fmla="*/ 21195 h 42373"/>
                    <a:gd name="connsiteX4" fmla="*/ 21217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217" y="42374"/>
                      </a:moveTo>
                      <a:cubicBezTo>
                        <a:pt x="32895" y="42374"/>
                        <a:pt x="42389" y="32925"/>
                        <a:pt x="42389" y="21195"/>
                      </a:cubicBezTo>
                      <a:cubicBezTo>
                        <a:pt x="42389" y="9487"/>
                        <a:pt x="32888" y="0"/>
                        <a:pt x="21217" y="0"/>
                      </a:cubicBezTo>
                      <a:cubicBezTo>
                        <a:pt x="9502" y="0"/>
                        <a:pt x="0" y="9487"/>
                        <a:pt x="0" y="21195"/>
                      </a:cubicBezTo>
                      <a:cubicBezTo>
                        <a:pt x="-8" y="32925"/>
                        <a:pt x="9494" y="42374"/>
                        <a:pt x="2121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7" name="Forma libre 426">
                  <a:extLst>
                    <a:ext uri="{FF2B5EF4-FFF2-40B4-BE49-F238E27FC236}">
                      <a16:creationId xmlns:a16="http://schemas.microsoft.com/office/drawing/2014/main" id="{8A54C2D7-3B07-AA1D-3440-40242D5716F0}"/>
                    </a:ext>
                  </a:extLst>
                </p:cNvPr>
                <p:cNvSpPr/>
                <p:nvPr/>
              </p:nvSpPr>
              <p:spPr>
                <a:xfrm>
                  <a:off x="6525773" y="4442311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195 h 42373"/>
                    <a:gd name="connsiteX2" fmla="*/ 21179 w 42358"/>
                    <a:gd name="connsiteY2" fmla="*/ 0 h 42373"/>
                    <a:gd name="connsiteX3" fmla="*/ 0 w 42358"/>
                    <a:gd name="connsiteY3" fmla="*/ 21195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87" y="0"/>
                        <a:pt x="21179" y="0"/>
                      </a:cubicBezTo>
                      <a:cubicBezTo>
                        <a:pt x="9464" y="0"/>
                        <a:pt x="0" y="9487"/>
                        <a:pt x="0" y="21195"/>
                      </a:cubicBezTo>
                      <a:cubicBezTo>
                        <a:pt x="0" y="32925"/>
                        <a:pt x="9456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8" name="Forma libre 427">
                  <a:extLst>
                    <a:ext uri="{FF2B5EF4-FFF2-40B4-BE49-F238E27FC236}">
                      <a16:creationId xmlns:a16="http://schemas.microsoft.com/office/drawing/2014/main" id="{B27F7F80-A605-6E72-4E0B-B3A31BCB9DFB}"/>
                    </a:ext>
                  </a:extLst>
                </p:cNvPr>
                <p:cNvSpPr/>
                <p:nvPr/>
              </p:nvSpPr>
              <p:spPr>
                <a:xfrm>
                  <a:off x="6578804" y="4442311"/>
                  <a:ext cx="42359" cy="42373"/>
                </a:xfrm>
                <a:custGeom>
                  <a:avLst/>
                  <a:gdLst>
                    <a:gd name="connsiteX0" fmla="*/ 21180 w 42359"/>
                    <a:gd name="connsiteY0" fmla="*/ 42374 h 42373"/>
                    <a:gd name="connsiteX1" fmla="*/ 42359 w 42359"/>
                    <a:gd name="connsiteY1" fmla="*/ 21195 h 42373"/>
                    <a:gd name="connsiteX2" fmla="*/ 21180 w 42359"/>
                    <a:gd name="connsiteY2" fmla="*/ 0 h 42373"/>
                    <a:gd name="connsiteX3" fmla="*/ 0 w 42359"/>
                    <a:gd name="connsiteY3" fmla="*/ 21195 h 42373"/>
                    <a:gd name="connsiteX4" fmla="*/ 21180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80" y="42374"/>
                      </a:moveTo>
                      <a:cubicBezTo>
                        <a:pt x="32865" y="42374"/>
                        <a:pt x="42359" y="32925"/>
                        <a:pt x="42359" y="21195"/>
                      </a:cubicBezTo>
                      <a:cubicBezTo>
                        <a:pt x="42359" y="9487"/>
                        <a:pt x="32858" y="0"/>
                        <a:pt x="21180" y="0"/>
                      </a:cubicBezTo>
                      <a:cubicBezTo>
                        <a:pt x="9494" y="0"/>
                        <a:pt x="0" y="9487"/>
                        <a:pt x="0" y="21195"/>
                      </a:cubicBezTo>
                      <a:cubicBezTo>
                        <a:pt x="0" y="32925"/>
                        <a:pt x="9502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29" name="Forma libre 428">
                  <a:extLst>
                    <a:ext uri="{FF2B5EF4-FFF2-40B4-BE49-F238E27FC236}">
                      <a16:creationId xmlns:a16="http://schemas.microsoft.com/office/drawing/2014/main" id="{5D2D414E-7D19-A0F5-0155-E0F218C5FB55}"/>
                    </a:ext>
                  </a:extLst>
                </p:cNvPr>
                <p:cNvSpPr/>
                <p:nvPr/>
              </p:nvSpPr>
              <p:spPr>
                <a:xfrm>
                  <a:off x="5783043" y="4495410"/>
                  <a:ext cx="42343" cy="42329"/>
                </a:xfrm>
                <a:custGeom>
                  <a:avLst/>
                  <a:gdLst>
                    <a:gd name="connsiteX0" fmla="*/ 21179 w 42343"/>
                    <a:gd name="connsiteY0" fmla="*/ 42329 h 42329"/>
                    <a:gd name="connsiteX1" fmla="*/ 42344 w 42343"/>
                    <a:gd name="connsiteY1" fmla="*/ 21127 h 42329"/>
                    <a:gd name="connsiteX2" fmla="*/ 21179 w 42343"/>
                    <a:gd name="connsiteY2" fmla="*/ 0 h 42329"/>
                    <a:gd name="connsiteX3" fmla="*/ 0 w 42343"/>
                    <a:gd name="connsiteY3" fmla="*/ 21127 h 42329"/>
                    <a:gd name="connsiteX4" fmla="*/ 21179 w 42343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29">
                      <a:moveTo>
                        <a:pt x="21179" y="42329"/>
                      </a:moveTo>
                      <a:cubicBezTo>
                        <a:pt x="32865" y="42329"/>
                        <a:pt x="42344" y="32842"/>
                        <a:pt x="42344" y="21127"/>
                      </a:cubicBezTo>
                      <a:cubicBezTo>
                        <a:pt x="42344" y="9479"/>
                        <a:pt x="32865" y="0"/>
                        <a:pt x="21179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50"/>
                        <a:pt x="9479" y="42329"/>
                        <a:pt x="21179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0" name="Forma libre 429">
                  <a:extLst>
                    <a:ext uri="{FF2B5EF4-FFF2-40B4-BE49-F238E27FC236}">
                      <a16:creationId xmlns:a16="http://schemas.microsoft.com/office/drawing/2014/main" id="{9E1CB388-B132-1B1D-06F5-F5CA85185AE6}"/>
                    </a:ext>
                  </a:extLst>
                </p:cNvPr>
                <p:cNvSpPr/>
                <p:nvPr/>
              </p:nvSpPr>
              <p:spPr>
                <a:xfrm>
                  <a:off x="5836082" y="4495410"/>
                  <a:ext cx="42373" cy="42329"/>
                </a:xfrm>
                <a:custGeom>
                  <a:avLst/>
                  <a:gdLst>
                    <a:gd name="connsiteX0" fmla="*/ 21194 w 42373"/>
                    <a:gd name="connsiteY0" fmla="*/ 42329 h 42329"/>
                    <a:gd name="connsiteX1" fmla="*/ 42374 w 42373"/>
                    <a:gd name="connsiteY1" fmla="*/ 21127 h 42329"/>
                    <a:gd name="connsiteX2" fmla="*/ 21194 w 42373"/>
                    <a:gd name="connsiteY2" fmla="*/ 0 h 42329"/>
                    <a:gd name="connsiteX3" fmla="*/ 0 w 42373"/>
                    <a:gd name="connsiteY3" fmla="*/ 21127 h 42329"/>
                    <a:gd name="connsiteX4" fmla="*/ 21194 w 42373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29">
                      <a:moveTo>
                        <a:pt x="21194" y="42329"/>
                      </a:moveTo>
                      <a:cubicBezTo>
                        <a:pt x="32895" y="42329"/>
                        <a:pt x="42374" y="32842"/>
                        <a:pt x="42374" y="21127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50"/>
                        <a:pt x="9479" y="42329"/>
                        <a:pt x="21194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1" name="Forma libre 430">
                  <a:extLst>
                    <a:ext uri="{FF2B5EF4-FFF2-40B4-BE49-F238E27FC236}">
                      <a16:creationId xmlns:a16="http://schemas.microsoft.com/office/drawing/2014/main" id="{D2052A4B-40BF-6DBE-969E-6B529DB2ED42}"/>
                    </a:ext>
                  </a:extLst>
                </p:cNvPr>
                <p:cNvSpPr/>
                <p:nvPr/>
              </p:nvSpPr>
              <p:spPr>
                <a:xfrm>
                  <a:off x="5889151" y="4495410"/>
                  <a:ext cx="42373" cy="42329"/>
                </a:xfrm>
                <a:custGeom>
                  <a:avLst/>
                  <a:gdLst>
                    <a:gd name="connsiteX0" fmla="*/ 21179 w 42373"/>
                    <a:gd name="connsiteY0" fmla="*/ 42329 h 42329"/>
                    <a:gd name="connsiteX1" fmla="*/ 42374 w 42373"/>
                    <a:gd name="connsiteY1" fmla="*/ 21127 h 42329"/>
                    <a:gd name="connsiteX2" fmla="*/ 21179 w 42373"/>
                    <a:gd name="connsiteY2" fmla="*/ 0 h 42329"/>
                    <a:gd name="connsiteX3" fmla="*/ 0 w 42373"/>
                    <a:gd name="connsiteY3" fmla="*/ 21127 h 42329"/>
                    <a:gd name="connsiteX4" fmla="*/ 21179 w 42373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29">
                      <a:moveTo>
                        <a:pt x="21179" y="42329"/>
                      </a:moveTo>
                      <a:cubicBezTo>
                        <a:pt x="32857" y="42329"/>
                        <a:pt x="42374" y="32842"/>
                        <a:pt x="42374" y="21127"/>
                      </a:cubicBezTo>
                      <a:cubicBezTo>
                        <a:pt x="42374" y="9479"/>
                        <a:pt x="32857" y="0"/>
                        <a:pt x="21179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50"/>
                        <a:pt x="9479" y="42329"/>
                        <a:pt x="21179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2" name="Forma libre 431">
                  <a:extLst>
                    <a:ext uri="{FF2B5EF4-FFF2-40B4-BE49-F238E27FC236}">
                      <a16:creationId xmlns:a16="http://schemas.microsoft.com/office/drawing/2014/main" id="{1DF48FF6-3F36-B7F1-D285-658EBD6F16A4}"/>
                    </a:ext>
                  </a:extLst>
                </p:cNvPr>
                <p:cNvSpPr/>
                <p:nvPr/>
              </p:nvSpPr>
              <p:spPr>
                <a:xfrm>
                  <a:off x="5942190" y="4495410"/>
                  <a:ext cx="42358" cy="42329"/>
                </a:xfrm>
                <a:custGeom>
                  <a:avLst/>
                  <a:gdLst>
                    <a:gd name="connsiteX0" fmla="*/ 21194 w 42358"/>
                    <a:gd name="connsiteY0" fmla="*/ 42329 h 42329"/>
                    <a:gd name="connsiteX1" fmla="*/ 42359 w 42358"/>
                    <a:gd name="connsiteY1" fmla="*/ 21127 h 42329"/>
                    <a:gd name="connsiteX2" fmla="*/ 21194 w 42358"/>
                    <a:gd name="connsiteY2" fmla="*/ 0 h 42329"/>
                    <a:gd name="connsiteX3" fmla="*/ 0 w 42358"/>
                    <a:gd name="connsiteY3" fmla="*/ 21127 h 42329"/>
                    <a:gd name="connsiteX4" fmla="*/ 21194 w 42358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9">
                      <a:moveTo>
                        <a:pt x="21194" y="42329"/>
                      </a:moveTo>
                      <a:cubicBezTo>
                        <a:pt x="32895" y="42329"/>
                        <a:pt x="42359" y="32842"/>
                        <a:pt x="42359" y="21127"/>
                      </a:cubicBezTo>
                      <a:cubicBezTo>
                        <a:pt x="42359" y="9479"/>
                        <a:pt x="32895" y="0"/>
                        <a:pt x="21194" y="0"/>
                      </a:cubicBezTo>
                      <a:cubicBezTo>
                        <a:pt x="9464" y="0"/>
                        <a:pt x="0" y="9479"/>
                        <a:pt x="0" y="21127"/>
                      </a:cubicBezTo>
                      <a:cubicBezTo>
                        <a:pt x="0" y="32850"/>
                        <a:pt x="9464" y="42329"/>
                        <a:pt x="21194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3" name="Forma libre 432">
                  <a:extLst>
                    <a:ext uri="{FF2B5EF4-FFF2-40B4-BE49-F238E27FC236}">
                      <a16:creationId xmlns:a16="http://schemas.microsoft.com/office/drawing/2014/main" id="{7CEF28DC-F87F-9A27-959E-16912FDF2B24}"/>
                    </a:ext>
                  </a:extLst>
                </p:cNvPr>
                <p:cNvSpPr/>
                <p:nvPr/>
              </p:nvSpPr>
              <p:spPr>
                <a:xfrm>
                  <a:off x="5995243" y="4495410"/>
                  <a:ext cx="42358" cy="42329"/>
                </a:xfrm>
                <a:custGeom>
                  <a:avLst/>
                  <a:gdLst>
                    <a:gd name="connsiteX0" fmla="*/ 21164 w 42358"/>
                    <a:gd name="connsiteY0" fmla="*/ 42329 h 42329"/>
                    <a:gd name="connsiteX1" fmla="*/ 42359 w 42358"/>
                    <a:gd name="connsiteY1" fmla="*/ 21127 h 42329"/>
                    <a:gd name="connsiteX2" fmla="*/ 21164 w 42358"/>
                    <a:gd name="connsiteY2" fmla="*/ 0 h 42329"/>
                    <a:gd name="connsiteX3" fmla="*/ 0 w 42358"/>
                    <a:gd name="connsiteY3" fmla="*/ 21127 h 42329"/>
                    <a:gd name="connsiteX4" fmla="*/ 21164 w 42358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9">
                      <a:moveTo>
                        <a:pt x="21164" y="42329"/>
                      </a:moveTo>
                      <a:cubicBezTo>
                        <a:pt x="32880" y="42329"/>
                        <a:pt x="42359" y="32842"/>
                        <a:pt x="42359" y="21127"/>
                      </a:cubicBezTo>
                      <a:cubicBezTo>
                        <a:pt x="42359" y="9479"/>
                        <a:pt x="32880" y="0"/>
                        <a:pt x="21164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50"/>
                        <a:pt x="9479" y="42329"/>
                        <a:pt x="21164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4" name="Forma libre 433">
                  <a:extLst>
                    <a:ext uri="{FF2B5EF4-FFF2-40B4-BE49-F238E27FC236}">
                      <a16:creationId xmlns:a16="http://schemas.microsoft.com/office/drawing/2014/main" id="{C28369C1-D742-D836-8AA6-513E1B2DBD40}"/>
                    </a:ext>
                  </a:extLst>
                </p:cNvPr>
                <p:cNvSpPr/>
                <p:nvPr/>
              </p:nvSpPr>
              <p:spPr>
                <a:xfrm>
                  <a:off x="6048282" y="4495410"/>
                  <a:ext cx="42389" cy="42329"/>
                </a:xfrm>
                <a:custGeom>
                  <a:avLst/>
                  <a:gdLst>
                    <a:gd name="connsiteX0" fmla="*/ 21195 w 42389"/>
                    <a:gd name="connsiteY0" fmla="*/ 42329 h 42329"/>
                    <a:gd name="connsiteX1" fmla="*/ 42389 w 42389"/>
                    <a:gd name="connsiteY1" fmla="*/ 21127 h 42329"/>
                    <a:gd name="connsiteX2" fmla="*/ 21195 w 42389"/>
                    <a:gd name="connsiteY2" fmla="*/ 0 h 42329"/>
                    <a:gd name="connsiteX3" fmla="*/ 0 w 42389"/>
                    <a:gd name="connsiteY3" fmla="*/ 21127 h 42329"/>
                    <a:gd name="connsiteX4" fmla="*/ 21195 w 42389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29">
                      <a:moveTo>
                        <a:pt x="21195" y="42329"/>
                      </a:moveTo>
                      <a:cubicBezTo>
                        <a:pt x="32895" y="42329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195" y="0"/>
                      </a:cubicBezTo>
                      <a:cubicBezTo>
                        <a:pt x="9501" y="0"/>
                        <a:pt x="0" y="9479"/>
                        <a:pt x="0" y="21127"/>
                      </a:cubicBezTo>
                      <a:cubicBezTo>
                        <a:pt x="0" y="32850"/>
                        <a:pt x="9494" y="42329"/>
                        <a:pt x="21195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5" name="Forma libre 434">
                  <a:extLst>
                    <a:ext uri="{FF2B5EF4-FFF2-40B4-BE49-F238E27FC236}">
                      <a16:creationId xmlns:a16="http://schemas.microsoft.com/office/drawing/2014/main" id="{17FB8EFF-BA40-5089-E844-75A9B6838799}"/>
                    </a:ext>
                  </a:extLst>
                </p:cNvPr>
                <p:cNvSpPr/>
                <p:nvPr/>
              </p:nvSpPr>
              <p:spPr>
                <a:xfrm>
                  <a:off x="6101328" y="4495410"/>
                  <a:ext cx="42366" cy="42329"/>
                </a:xfrm>
                <a:custGeom>
                  <a:avLst/>
                  <a:gdLst>
                    <a:gd name="connsiteX0" fmla="*/ 21187 w 42366"/>
                    <a:gd name="connsiteY0" fmla="*/ 42329 h 42329"/>
                    <a:gd name="connsiteX1" fmla="*/ 42367 w 42366"/>
                    <a:gd name="connsiteY1" fmla="*/ 21127 h 42329"/>
                    <a:gd name="connsiteX2" fmla="*/ 21187 w 42366"/>
                    <a:gd name="connsiteY2" fmla="*/ 0 h 42329"/>
                    <a:gd name="connsiteX3" fmla="*/ 0 w 42366"/>
                    <a:gd name="connsiteY3" fmla="*/ 21127 h 42329"/>
                    <a:gd name="connsiteX4" fmla="*/ 21187 w 42366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29">
                      <a:moveTo>
                        <a:pt x="21187" y="42329"/>
                      </a:moveTo>
                      <a:cubicBezTo>
                        <a:pt x="32902" y="42329"/>
                        <a:pt x="42367" y="32842"/>
                        <a:pt x="42367" y="21127"/>
                      </a:cubicBezTo>
                      <a:cubicBezTo>
                        <a:pt x="42367" y="9479"/>
                        <a:pt x="32902" y="0"/>
                        <a:pt x="21187" y="0"/>
                      </a:cubicBezTo>
                      <a:cubicBezTo>
                        <a:pt x="9517" y="0"/>
                        <a:pt x="0" y="9479"/>
                        <a:pt x="0" y="21127"/>
                      </a:cubicBezTo>
                      <a:cubicBezTo>
                        <a:pt x="0" y="32850"/>
                        <a:pt x="9517" y="42329"/>
                        <a:pt x="21187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6" name="Forma libre 435">
                  <a:extLst>
                    <a:ext uri="{FF2B5EF4-FFF2-40B4-BE49-F238E27FC236}">
                      <a16:creationId xmlns:a16="http://schemas.microsoft.com/office/drawing/2014/main" id="{66EB9578-19F2-0789-CF6A-6F6306673DE6}"/>
                    </a:ext>
                  </a:extLst>
                </p:cNvPr>
                <p:cNvSpPr/>
                <p:nvPr/>
              </p:nvSpPr>
              <p:spPr>
                <a:xfrm>
                  <a:off x="6154412" y="4495410"/>
                  <a:ext cx="42351" cy="42329"/>
                </a:xfrm>
                <a:custGeom>
                  <a:avLst/>
                  <a:gdLst>
                    <a:gd name="connsiteX0" fmla="*/ 21180 w 42351"/>
                    <a:gd name="connsiteY0" fmla="*/ 42329 h 42329"/>
                    <a:gd name="connsiteX1" fmla="*/ 42351 w 42351"/>
                    <a:gd name="connsiteY1" fmla="*/ 21127 h 42329"/>
                    <a:gd name="connsiteX2" fmla="*/ 21180 w 42351"/>
                    <a:gd name="connsiteY2" fmla="*/ 0 h 42329"/>
                    <a:gd name="connsiteX3" fmla="*/ 0 w 42351"/>
                    <a:gd name="connsiteY3" fmla="*/ 21127 h 42329"/>
                    <a:gd name="connsiteX4" fmla="*/ 21180 w 42351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29">
                      <a:moveTo>
                        <a:pt x="21180" y="42329"/>
                      </a:moveTo>
                      <a:cubicBezTo>
                        <a:pt x="32888" y="42329"/>
                        <a:pt x="42351" y="32842"/>
                        <a:pt x="42351" y="21127"/>
                      </a:cubicBezTo>
                      <a:cubicBezTo>
                        <a:pt x="42351" y="9479"/>
                        <a:pt x="32888" y="0"/>
                        <a:pt x="21180" y="0"/>
                      </a:cubicBezTo>
                      <a:cubicBezTo>
                        <a:pt x="9457" y="0"/>
                        <a:pt x="0" y="9479"/>
                        <a:pt x="0" y="21127"/>
                      </a:cubicBezTo>
                      <a:cubicBezTo>
                        <a:pt x="0" y="32850"/>
                        <a:pt x="9464" y="42329"/>
                        <a:pt x="21180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7" name="Forma libre 436">
                  <a:extLst>
                    <a:ext uri="{FF2B5EF4-FFF2-40B4-BE49-F238E27FC236}">
                      <a16:creationId xmlns:a16="http://schemas.microsoft.com/office/drawing/2014/main" id="{6AB07325-23A6-842E-37C9-410200BA8C66}"/>
                    </a:ext>
                  </a:extLst>
                </p:cNvPr>
                <p:cNvSpPr/>
                <p:nvPr/>
              </p:nvSpPr>
              <p:spPr>
                <a:xfrm>
                  <a:off x="6207451" y="4495410"/>
                  <a:ext cx="42358" cy="42329"/>
                </a:xfrm>
                <a:custGeom>
                  <a:avLst/>
                  <a:gdLst>
                    <a:gd name="connsiteX0" fmla="*/ 21179 w 42358"/>
                    <a:gd name="connsiteY0" fmla="*/ 42329 h 42329"/>
                    <a:gd name="connsiteX1" fmla="*/ 42359 w 42358"/>
                    <a:gd name="connsiteY1" fmla="*/ 21127 h 42329"/>
                    <a:gd name="connsiteX2" fmla="*/ 21179 w 42358"/>
                    <a:gd name="connsiteY2" fmla="*/ 0 h 42329"/>
                    <a:gd name="connsiteX3" fmla="*/ 0 w 42358"/>
                    <a:gd name="connsiteY3" fmla="*/ 21127 h 42329"/>
                    <a:gd name="connsiteX4" fmla="*/ 21179 w 42358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29">
                      <a:moveTo>
                        <a:pt x="21179" y="42329"/>
                      </a:moveTo>
                      <a:cubicBezTo>
                        <a:pt x="32895" y="42329"/>
                        <a:pt x="42359" y="32842"/>
                        <a:pt x="42359" y="21127"/>
                      </a:cubicBezTo>
                      <a:cubicBezTo>
                        <a:pt x="42359" y="9479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0" y="32850"/>
                        <a:pt x="9494" y="42329"/>
                        <a:pt x="21179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8" name="Forma libre 437">
                  <a:extLst>
                    <a:ext uri="{FF2B5EF4-FFF2-40B4-BE49-F238E27FC236}">
                      <a16:creationId xmlns:a16="http://schemas.microsoft.com/office/drawing/2014/main" id="{34C50985-832B-CD88-2157-CDA70F7697FA}"/>
                    </a:ext>
                  </a:extLst>
                </p:cNvPr>
                <p:cNvSpPr/>
                <p:nvPr/>
              </p:nvSpPr>
              <p:spPr>
                <a:xfrm>
                  <a:off x="6260519" y="4495410"/>
                  <a:ext cx="42359" cy="42329"/>
                </a:xfrm>
                <a:custGeom>
                  <a:avLst/>
                  <a:gdLst>
                    <a:gd name="connsiteX0" fmla="*/ 21142 w 42359"/>
                    <a:gd name="connsiteY0" fmla="*/ 42329 h 42329"/>
                    <a:gd name="connsiteX1" fmla="*/ 42359 w 42359"/>
                    <a:gd name="connsiteY1" fmla="*/ 21127 h 42329"/>
                    <a:gd name="connsiteX2" fmla="*/ 21142 w 42359"/>
                    <a:gd name="connsiteY2" fmla="*/ 0 h 42329"/>
                    <a:gd name="connsiteX3" fmla="*/ 0 w 42359"/>
                    <a:gd name="connsiteY3" fmla="*/ 21127 h 42329"/>
                    <a:gd name="connsiteX4" fmla="*/ 21142 w 42359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29">
                      <a:moveTo>
                        <a:pt x="21142" y="42329"/>
                      </a:moveTo>
                      <a:cubicBezTo>
                        <a:pt x="32888" y="42329"/>
                        <a:pt x="42359" y="32842"/>
                        <a:pt x="42359" y="21127"/>
                      </a:cubicBezTo>
                      <a:cubicBezTo>
                        <a:pt x="42359" y="9479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127"/>
                      </a:cubicBezTo>
                      <a:cubicBezTo>
                        <a:pt x="0" y="32850"/>
                        <a:pt x="9464" y="42329"/>
                        <a:pt x="21142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39" name="Forma libre 438">
                  <a:extLst>
                    <a:ext uri="{FF2B5EF4-FFF2-40B4-BE49-F238E27FC236}">
                      <a16:creationId xmlns:a16="http://schemas.microsoft.com/office/drawing/2014/main" id="{A3DBD7C8-2FE4-2E4C-E882-2A69B96847FA}"/>
                    </a:ext>
                  </a:extLst>
                </p:cNvPr>
                <p:cNvSpPr/>
                <p:nvPr/>
              </p:nvSpPr>
              <p:spPr>
                <a:xfrm>
                  <a:off x="6313528" y="4495410"/>
                  <a:ext cx="42388" cy="42329"/>
                </a:xfrm>
                <a:custGeom>
                  <a:avLst/>
                  <a:gdLst>
                    <a:gd name="connsiteX0" fmla="*/ 21209 w 42388"/>
                    <a:gd name="connsiteY0" fmla="*/ 42329 h 42329"/>
                    <a:gd name="connsiteX1" fmla="*/ 42389 w 42388"/>
                    <a:gd name="connsiteY1" fmla="*/ 21127 h 42329"/>
                    <a:gd name="connsiteX2" fmla="*/ 21209 w 42388"/>
                    <a:gd name="connsiteY2" fmla="*/ 0 h 42329"/>
                    <a:gd name="connsiteX3" fmla="*/ 0 w 42388"/>
                    <a:gd name="connsiteY3" fmla="*/ 21127 h 42329"/>
                    <a:gd name="connsiteX4" fmla="*/ 21209 w 42388"/>
                    <a:gd name="connsiteY4" fmla="*/ 42329 h 423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29">
                      <a:moveTo>
                        <a:pt x="21209" y="42329"/>
                      </a:moveTo>
                      <a:cubicBezTo>
                        <a:pt x="32895" y="42329"/>
                        <a:pt x="42389" y="32842"/>
                        <a:pt x="42389" y="21127"/>
                      </a:cubicBezTo>
                      <a:cubicBezTo>
                        <a:pt x="42389" y="9479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127"/>
                      </a:cubicBezTo>
                      <a:cubicBezTo>
                        <a:pt x="-8" y="32850"/>
                        <a:pt x="9494" y="42329"/>
                        <a:pt x="21209" y="42329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0" name="Forma libre 439">
                  <a:extLst>
                    <a:ext uri="{FF2B5EF4-FFF2-40B4-BE49-F238E27FC236}">
                      <a16:creationId xmlns:a16="http://schemas.microsoft.com/office/drawing/2014/main" id="{1135C01E-3325-F8CD-B4ED-27CD70A04EC7}"/>
                    </a:ext>
                  </a:extLst>
                </p:cNvPr>
                <p:cNvSpPr/>
                <p:nvPr/>
              </p:nvSpPr>
              <p:spPr>
                <a:xfrm>
                  <a:off x="5783043" y="4548441"/>
                  <a:ext cx="42343" cy="42336"/>
                </a:xfrm>
                <a:custGeom>
                  <a:avLst/>
                  <a:gdLst>
                    <a:gd name="connsiteX0" fmla="*/ 21179 w 42343"/>
                    <a:gd name="connsiteY0" fmla="*/ 42336 h 42336"/>
                    <a:gd name="connsiteX1" fmla="*/ 42344 w 42343"/>
                    <a:gd name="connsiteY1" fmla="*/ 21209 h 42336"/>
                    <a:gd name="connsiteX2" fmla="*/ 21179 w 42343"/>
                    <a:gd name="connsiteY2" fmla="*/ 0 h 42336"/>
                    <a:gd name="connsiteX3" fmla="*/ 0 w 42343"/>
                    <a:gd name="connsiteY3" fmla="*/ 21209 h 42336"/>
                    <a:gd name="connsiteX4" fmla="*/ 21179 w 4234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36">
                      <a:moveTo>
                        <a:pt x="21179" y="42336"/>
                      </a:moveTo>
                      <a:cubicBezTo>
                        <a:pt x="32865" y="42336"/>
                        <a:pt x="42344" y="32835"/>
                        <a:pt x="42344" y="21209"/>
                      </a:cubicBezTo>
                      <a:cubicBezTo>
                        <a:pt x="42344" y="9472"/>
                        <a:pt x="32865" y="0"/>
                        <a:pt x="21179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835"/>
                        <a:pt x="9479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1" name="Forma libre 440">
                  <a:extLst>
                    <a:ext uri="{FF2B5EF4-FFF2-40B4-BE49-F238E27FC236}">
                      <a16:creationId xmlns:a16="http://schemas.microsoft.com/office/drawing/2014/main" id="{5F60647D-B24C-9789-2AC7-FAB1448DA2A0}"/>
                    </a:ext>
                  </a:extLst>
                </p:cNvPr>
                <p:cNvSpPr/>
                <p:nvPr/>
              </p:nvSpPr>
              <p:spPr>
                <a:xfrm>
                  <a:off x="5836082" y="4548441"/>
                  <a:ext cx="42373" cy="42336"/>
                </a:xfrm>
                <a:custGeom>
                  <a:avLst/>
                  <a:gdLst>
                    <a:gd name="connsiteX0" fmla="*/ 21194 w 42373"/>
                    <a:gd name="connsiteY0" fmla="*/ 42336 h 42336"/>
                    <a:gd name="connsiteX1" fmla="*/ 42374 w 42373"/>
                    <a:gd name="connsiteY1" fmla="*/ 21209 h 42336"/>
                    <a:gd name="connsiteX2" fmla="*/ 21194 w 42373"/>
                    <a:gd name="connsiteY2" fmla="*/ 0 h 42336"/>
                    <a:gd name="connsiteX3" fmla="*/ 0 w 42373"/>
                    <a:gd name="connsiteY3" fmla="*/ 21209 h 42336"/>
                    <a:gd name="connsiteX4" fmla="*/ 21194 w 4237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36">
                      <a:moveTo>
                        <a:pt x="21194" y="42336"/>
                      </a:moveTo>
                      <a:cubicBezTo>
                        <a:pt x="32895" y="42336"/>
                        <a:pt x="42374" y="32835"/>
                        <a:pt x="42374" y="21209"/>
                      </a:cubicBezTo>
                      <a:cubicBezTo>
                        <a:pt x="42374" y="9472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835"/>
                        <a:pt x="9479" y="42336"/>
                        <a:pt x="2119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2" name="Forma libre 441">
                  <a:extLst>
                    <a:ext uri="{FF2B5EF4-FFF2-40B4-BE49-F238E27FC236}">
                      <a16:creationId xmlns:a16="http://schemas.microsoft.com/office/drawing/2014/main" id="{2AC74726-7DBF-A89D-F172-98E1F25F37CA}"/>
                    </a:ext>
                  </a:extLst>
                </p:cNvPr>
                <p:cNvSpPr/>
                <p:nvPr/>
              </p:nvSpPr>
              <p:spPr>
                <a:xfrm>
                  <a:off x="5889151" y="4548441"/>
                  <a:ext cx="42373" cy="42336"/>
                </a:xfrm>
                <a:custGeom>
                  <a:avLst/>
                  <a:gdLst>
                    <a:gd name="connsiteX0" fmla="*/ 21179 w 42373"/>
                    <a:gd name="connsiteY0" fmla="*/ 42336 h 42336"/>
                    <a:gd name="connsiteX1" fmla="*/ 42374 w 42373"/>
                    <a:gd name="connsiteY1" fmla="*/ 21209 h 42336"/>
                    <a:gd name="connsiteX2" fmla="*/ 21179 w 42373"/>
                    <a:gd name="connsiteY2" fmla="*/ 0 h 42336"/>
                    <a:gd name="connsiteX3" fmla="*/ 0 w 42373"/>
                    <a:gd name="connsiteY3" fmla="*/ 21209 h 42336"/>
                    <a:gd name="connsiteX4" fmla="*/ 21179 w 42373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36">
                      <a:moveTo>
                        <a:pt x="21179" y="42336"/>
                      </a:moveTo>
                      <a:cubicBezTo>
                        <a:pt x="32857" y="42336"/>
                        <a:pt x="42374" y="32835"/>
                        <a:pt x="42374" y="21209"/>
                      </a:cubicBezTo>
                      <a:cubicBezTo>
                        <a:pt x="42374" y="9472"/>
                        <a:pt x="32857" y="0"/>
                        <a:pt x="21179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835"/>
                        <a:pt x="9479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3" name="Forma libre 442">
                  <a:extLst>
                    <a:ext uri="{FF2B5EF4-FFF2-40B4-BE49-F238E27FC236}">
                      <a16:creationId xmlns:a16="http://schemas.microsoft.com/office/drawing/2014/main" id="{F3B9214E-8628-6C47-F210-02880CF7AE73}"/>
                    </a:ext>
                  </a:extLst>
                </p:cNvPr>
                <p:cNvSpPr/>
                <p:nvPr/>
              </p:nvSpPr>
              <p:spPr>
                <a:xfrm>
                  <a:off x="5942190" y="4548441"/>
                  <a:ext cx="42358" cy="42336"/>
                </a:xfrm>
                <a:custGeom>
                  <a:avLst/>
                  <a:gdLst>
                    <a:gd name="connsiteX0" fmla="*/ 21194 w 42358"/>
                    <a:gd name="connsiteY0" fmla="*/ 42336 h 42336"/>
                    <a:gd name="connsiteX1" fmla="*/ 42359 w 42358"/>
                    <a:gd name="connsiteY1" fmla="*/ 21209 h 42336"/>
                    <a:gd name="connsiteX2" fmla="*/ 21194 w 42358"/>
                    <a:gd name="connsiteY2" fmla="*/ 0 h 42336"/>
                    <a:gd name="connsiteX3" fmla="*/ 0 w 42358"/>
                    <a:gd name="connsiteY3" fmla="*/ 21209 h 42336"/>
                    <a:gd name="connsiteX4" fmla="*/ 21194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94" y="42336"/>
                      </a:moveTo>
                      <a:cubicBezTo>
                        <a:pt x="32895" y="42336"/>
                        <a:pt x="42359" y="32835"/>
                        <a:pt x="42359" y="21209"/>
                      </a:cubicBezTo>
                      <a:cubicBezTo>
                        <a:pt x="42359" y="9472"/>
                        <a:pt x="32895" y="0"/>
                        <a:pt x="21194" y="0"/>
                      </a:cubicBezTo>
                      <a:cubicBezTo>
                        <a:pt x="9464" y="0"/>
                        <a:pt x="0" y="9479"/>
                        <a:pt x="0" y="21209"/>
                      </a:cubicBezTo>
                      <a:cubicBezTo>
                        <a:pt x="0" y="32835"/>
                        <a:pt x="9464" y="42336"/>
                        <a:pt x="2119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4" name="Forma libre 443">
                  <a:extLst>
                    <a:ext uri="{FF2B5EF4-FFF2-40B4-BE49-F238E27FC236}">
                      <a16:creationId xmlns:a16="http://schemas.microsoft.com/office/drawing/2014/main" id="{EC32C12A-0FF4-804A-05F4-95FF5277A369}"/>
                    </a:ext>
                  </a:extLst>
                </p:cNvPr>
                <p:cNvSpPr/>
                <p:nvPr/>
              </p:nvSpPr>
              <p:spPr>
                <a:xfrm>
                  <a:off x="5995243" y="4548441"/>
                  <a:ext cx="42358" cy="42336"/>
                </a:xfrm>
                <a:custGeom>
                  <a:avLst/>
                  <a:gdLst>
                    <a:gd name="connsiteX0" fmla="*/ 21164 w 42358"/>
                    <a:gd name="connsiteY0" fmla="*/ 42336 h 42336"/>
                    <a:gd name="connsiteX1" fmla="*/ 42359 w 42358"/>
                    <a:gd name="connsiteY1" fmla="*/ 21209 h 42336"/>
                    <a:gd name="connsiteX2" fmla="*/ 21164 w 42358"/>
                    <a:gd name="connsiteY2" fmla="*/ 0 h 42336"/>
                    <a:gd name="connsiteX3" fmla="*/ 0 w 42358"/>
                    <a:gd name="connsiteY3" fmla="*/ 21209 h 42336"/>
                    <a:gd name="connsiteX4" fmla="*/ 21164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64" y="42336"/>
                      </a:moveTo>
                      <a:cubicBezTo>
                        <a:pt x="32880" y="42336"/>
                        <a:pt x="42359" y="32835"/>
                        <a:pt x="42359" y="21209"/>
                      </a:cubicBezTo>
                      <a:cubicBezTo>
                        <a:pt x="42359" y="9472"/>
                        <a:pt x="32880" y="0"/>
                        <a:pt x="21164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835"/>
                        <a:pt x="9479" y="42336"/>
                        <a:pt x="21164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5" name="Forma libre 444">
                  <a:extLst>
                    <a:ext uri="{FF2B5EF4-FFF2-40B4-BE49-F238E27FC236}">
                      <a16:creationId xmlns:a16="http://schemas.microsoft.com/office/drawing/2014/main" id="{DFCCB3DA-82FE-5392-0955-F119F7280A6F}"/>
                    </a:ext>
                  </a:extLst>
                </p:cNvPr>
                <p:cNvSpPr/>
                <p:nvPr/>
              </p:nvSpPr>
              <p:spPr>
                <a:xfrm>
                  <a:off x="6048282" y="4548441"/>
                  <a:ext cx="42389" cy="42336"/>
                </a:xfrm>
                <a:custGeom>
                  <a:avLst/>
                  <a:gdLst>
                    <a:gd name="connsiteX0" fmla="*/ 21195 w 42389"/>
                    <a:gd name="connsiteY0" fmla="*/ 42336 h 42336"/>
                    <a:gd name="connsiteX1" fmla="*/ 42389 w 42389"/>
                    <a:gd name="connsiteY1" fmla="*/ 21209 h 42336"/>
                    <a:gd name="connsiteX2" fmla="*/ 21195 w 42389"/>
                    <a:gd name="connsiteY2" fmla="*/ 0 h 42336"/>
                    <a:gd name="connsiteX3" fmla="*/ 0 w 42389"/>
                    <a:gd name="connsiteY3" fmla="*/ 21209 h 42336"/>
                    <a:gd name="connsiteX4" fmla="*/ 21195 w 42389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36">
                      <a:moveTo>
                        <a:pt x="21195" y="42336"/>
                      </a:moveTo>
                      <a:cubicBezTo>
                        <a:pt x="32895" y="42336"/>
                        <a:pt x="42389" y="32835"/>
                        <a:pt x="42389" y="21209"/>
                      </a:cubicBezTo>
                      <a:cubicBezTo>
                        <a:pt x="42389" y="9472"/>
                        <a:pt x="32887" y="0"/>
                        <a:pt x="21195" y="0"/>
                      </a:cubicBezTo>
                      <a:cubicBezTo>
                        <a:pt x="9501" y="0"/>
                        <a:pt x="0" y="9479"/>
                        <a:pt x="0" y="21209"/>
                      </a:cubicBezTo>
                      <a:cubicBezTo>
                        <a:pt x="0" y="32835"/>
                        <a:pt x="9494" y="42336"/>
                        <a:pt x="21195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6" name="Forma libre 445">
                  <a:extLst>
                    <a:ext uri="{FF2B5EF4-FFF2-40B4-BE49-F238E27FC236}">
                      <a16:creationId xmlns:a16="http://schemas.microsoft.com/office/drawing/2014/main" id="{768F80FE-FF34-04BD-F626-88958660F06E}"/>
                    </a:ext>
                  </a:extLst>
                </p:cNvPr>
                <p:cNvSpPr/>
                <p:nvPr/>
              </p:nvSpPr>
              <p:spPr>
                <a:xfrm>
                  <a:off x="6101328" y="4548441"/>
                  <a:ext cx="42366" cy="42336"/>
                </a:xfrm>
                <a:custGeom>
                  <a:avLst/>
                  <a:gdLst>
                    <a:gd name="connsiteX0" fmla="*/ 21187 w 42366"/>
                    <a:gd name="connsiteY0" fmla="*/ 42336 h 42336"/>
                    <a:gd name="connsiteX1" fmla="*/ 42367 w 42366"/>
                    <a:gd name="connsiteY1" fmla="*/ 21209 h 42336"/>
                    <a:gd name="connsiteX2" fmla="*/ 21187 w 42366"/>
                    <a:gd name="connsiteY2" fmla="*/ 0 h 42336"/>
                    <a:gd name="connsiteX3" fmla="*/ 0 w 42366"/>
                    <a:gd name="connsiteY3" fmla="*/ 21209 h 42336"/>
                    <a:gd name="connsiteX4" fmla="*/ 21187 w 42366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36">
                      <a:moveTo>
                        <a:pt x="21187" y="42336"/>
                      </a:moveTo>
                      <a:cubicBezTo>
                        <a:pt x="32902" y="42336"/>
                        <a:pt x="42367" y="32835"/>
                        <a:pt x="42367" y="21209"/>
                      </a:cubicBezTo>
                      <a:cubicBezTo>
                        <a:pt x="42367" y="9472"/>
                        <a:pt x="32902" y="0"/>
                        <a:pt x="21187" y="0"/>
                      </a:cubicBezTo>
                      <a:cubicBezTo>
                        <a:pt x="9517" y="0"/>
                        <a:pt x="0" y="9479"/>
                        <a:pt x="0" y="21209"/>
                      </a:cubicBezTo>
                      <a:cubicBezTo>
                        <a:pt x="0" y="32835"/>
                        <a:pt x="9517" y="42336"/>
                        <a:pt x="21187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7" name="Forma libre 446">
                  <a:extLst>
                    <a:ext uri="{FF2B5EF4-FFF2-40B4-BE49-F238E27FC236}">
                      <a16:creationId xmlns:a16="http://schemas.microsoft.com/office/drawing/2014/main" id="{5275AFF6-8AC2-EAD6-4027-A3247C19001E}"/>
                    </a:ext>
                  </a:extLst>
                </p:cNvPr>
                <p:cNvSpPr/>
                <p:nvPr/>
              </p:nvSpPr>
              <p:spPr>
                <a:xfrm>
                  <a:off x="6154412" y="4548441"/>
                  <a:ext cx="42351" cy="42336"/>
                </a:xfrm>
                <a:custGeom>
                  <a:avLst/>
                  <a:gdLst>
                    <a:gd name="connsiteX0" fmla="*/ 21180 w 42351"/>
                    <a:gd name="connsiteY0" fmla="*/ 42336 h 42336"/>
                    <a:gd name="connsiteX1" fmla="*/ 42351 w 42351"/>
                    <a:gd name="connsiteY1" fmla="*/ 21209 h 42336"/>
                    <a:gd name="connsiteX2" fmla="*/ 21180 w 42351"/>
                    <a:gd name="connsiteY2" fmla="*/ 0 h 42336"/>
                    <a:gd name="connsiteX3" fmla="*/ 0 w 42351"/>
                    <a:gd name="connsiteY3" fmla="*/ 21209 h 42336"/>
                    <a:gd name="connsiteX4" fmla="*/ 21180 w 42351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36">
                      <a:moveTo>
                        <a:pt x="21180" y="42336"/>
                      </a:moveTo>
                      <a:cubicBezTo>
                        <a:pt x="32888" y="42336"/>
                        <a:pt x="42351" y="32835"/>
                        <a:pt x="42351" y="21209"/>
                      </a:cubicBezTo>
                      <a:cubicBezTo>
                        <a:pt x="42351" y="9472"/>
                        <a:pt x="32888" y="0"/>
                        <a:pt x="21180" y="0"/>
                      </a:cubicBezTo>
                      <a:cubicBezTo>
                        <a:pt x="9457" y="0"/>
                        <a:pt x="0" y="9479"/>
                        <a:pt x="0" y="21209"/>
                      </a:cubicBezTo>
                      <a:cubicBezTo>
                        <a:pt x="0" y="32835"/>
                        <a:pt x="9464" y="42336"/>
                        <a:pt x="21180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8" name="Forma libre 447">
                  <a:extLst>
                    <a:ext uri="{FF2B5EF4-FFF2-40B4-BE49-F238E27FC236}">
                      <a16:creationId xmlns:a16="http://schemas.microsoft.com/office/drawing/2014/main" id="{DC771023-9CA0-37F1-72B4-3D488098B6A9}"/>
                    </a:ext>
                  </a:extLst>
                </p:cNvPr>
                <p:cNvSpPr/>
                <p:nvPr/>
              </p:nvSpPr>
              <p:spPr>
                <a:xfrm>
                  <a:off x="6207451" y="4548441"/>
                  <a:ext cx="42358" cy="42336"/>
                </a:xfrm>
                <a:custGeom>
                  <a:avLst/>
                  <a:gdLst>
                    <a:gd name="connsiteX0" fmla="*/ 21179 w 42358"/>
                    <a:gd name="connsiteY0" fmla="*/ 42336 h 42336"/>
                    <a:gd name="connsiteX1" fmla="*/ 42359 w 42358"/>
                    <a:gd name="connsiteY1" fmla="*/ 21209 h 42336"/>
                    <a:gd name="connsiteX2" fmla="*/ 21179 w 42358"/>
                    <a:gd name="connsiteY2" fmla="*/ 0 h 42336"/>
                    <a:gd name="connsiteX3" fmla="*/ 0 w 42358"/>
                    <a:gd name="connsiteY3" fmla="*/ 21209 h 42336"/>
                    <a:gd name="connsiteX4" fmla="*/ 21179 w 4235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36">
                      <a:moveTo>
                        <a:pt x="21179" y="42336"/>
                      </a:moveTo>
                      <a:cubicBezTo>
                        <a:pt x="32895" y="42336"/>
                        <a:pt x="42359" y="32835"/>
                        <a:pt x="42359" y="21209"/>
                      </a:cubicBezTo>
                      <a:cubicBezTo>
                        <a:pt x="42359" y="9472"/>
                        <a:pt x="32887" y="0"/>
                        <a:pt x="21179" y="0"/>
                      </a:cubicBezTo>
                      <a:cubicBezTo>
                        <a:pt x="9494" y="0"/>
                        <a:pt x="0" y="9479"/>
                        <a:pt x="0" y="21209"/>
                      </a:cubicBezTo>
                      <a:cubicBezTo>
                        <a:pt x="0" y="32835"/>
                        <a:pt x="9494" y="42336"/>
                        <a:pt x="2117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49" name="Forma libre 448">
                  <a:extLst>
                    <a:ext uri="{FF2B5EF4-FFF2-40B4-BE49-F238E27FC236}">
                      <a16:creationId xmlns:a16="http://schemas.microsoft.com/office/drawing/2014/main" id="{978DE48D-6984-7822-791E-3F4ABC4B7124}"/>
                    </a:ext>
                  </a:extLst>
                </p:cNvPr>
                <p:cNvSpPr/>
                <p:nvPr/>
              </p:nvSpPr>
              <p:spPr>
                <a:xfrm>
                  <a:off x="6260519" y="4548441"/>
                  <a:ext cx="42359" cy="42336"/>
                </a:xfrm>
                <a:custGeom>
                  <a:avLst/>
                  <a:gdLst>
                    <a:gd name="connsiteX0" fmla="*/ 21142 w 42359"/>
                    <a:gd name="connsiteY0" fmla="*/ 42336 h 42336"/>
                    <a:gd name="connsiteX1" fmla="*/ 42359 w 42359"/>
                    <a:gd name="connsiteY1" fmla="*/ 21209 h 42336"/>
                    <a:gd name="connsiteX2" fmla="*/ 21142 w 42359"/>
                    <a:gd name="connsiteY2" fmla="*/ 0 h 42336"/>
                    <a:gd name="connsiteX3" fmla="*/ 0 w 42359"/>
                    <a:gd name="connsiteY3" fmla="*/ 21209 h 42336"/>
                    <a:gd name="connsiteX4" fmla="*/ 21142 w 42359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36">
                      <a:moveTo>
                        <a:pt x="21142" y="42336"/>
                      </a:moveTo>
                      <a:cubicBezTo>
                        <a:pt x="32888" y="42336"/>
                        <a:pt x="42359" y="32835"/>
                        <a:pt x="42359" y="21209"/>
                      </a:cubicBezTo>
                      <a:cubicBezTo>
                        <a:pt x="42359" y="9472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209"/>
                      </a:cubicBezTo>
                      <a:cubicBezTo>
                        <a:pt x="0" y="32835"/>
                        <a:pt x="9464" y="42336"/>
                        <a:pt x="21142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0" name="Forma libre 449">
                  <a:extLst>
                    <a:ext uri="{FF2B5EF4-FFF2-40B4-BE49-F238E27FC236}">
                      <a16:creationId xmlns:a16="http://schemas.microsoft.com/office/drawing/2014/main" id="{E767294F-970F-E2F7-23DE-22B14EA51672}"/>
                    </a:ext>
                  </a:extLst>
                </p:cNvPr>
                <p:cNvSpPr/>
                <p:nvPr/>
              </p:nvSpPr>
              <p:spPr>
                <a:xfrm>
                  <a:off x="6313528" y="4548441"/>
                  <a:ext cx="42388" cy="42336"/>
                </a:xfrm>
                <a:custGeom>
                  <a:avLst/>
                  <a:gdLst>
                    <a:gd name="connsiteX0" fmla="*/ 21209 w 42388"/>
                    <a:gd name="connsiteY0" fmla="*/ 42336 h 42336"/>
                    <a:gd name="connsiteX1" fmla="*/ 42389 w 42388"/>
                    <a:gd name="connsiteY1" fmla="*/ 21209 h 42336"/>
                    <a:gd name="connsiteX2" fmla="*/ 21209 w 42388"/>
                    <a:gd name="connsiteY2" fmla="*/ 0 h 42336"/>
                    <a:gd name="connsiteX3" fmla="*/ 0 w 42388"/>
                    <a:gd name="connsiteY3" fmla="*/ 21209 h 42336"/>
                    <a:gd name="connsiteX4" fmla="*/ 21209 w 42388"/>
                    <a:gd name="connsiteY4" fmla="*/ 42336 h 423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36">
                      <a:moveTo>
                        <a:pt x="21209" y="42336"/>
                      </a:moveTo>
                      <a:cubicBezTo>
                        <a:pt x="32895" y="42336"/>
                        <a:pt x="42389" y="32835"/>
                        <a:pt x="42389" y="21209"/>
                      </a:cubicBezTo>
                      <a:cubicBezTo>
                        <a:pt x="42389" y="9472"/>
                        <a:pt x="32887" y="0"/>
                        <a:pt x="21209" y="0"/>
                      </a:cubicBezTo>
                      <a:cubicBezTo>
                        <a:pt x="9494" y="0"/>
                        <a:pt x="0" y="9479"/>
                        <a:pt x="0" y="21209"/>
                      </a:cubicBezTo>
                      <a:cubicBezTo>
                        <a:pt x="-8" y="32835"/>
                        <a:pt x="9494" y="42336"/>
                        <a:pt x="21209" y="42336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1" name="Forma libre 450">
                  <a:extLst>
                    <a:ext uri="{FF2B5EF4-FFF2-40B4-BE49-F238E27FC236}">
                      <a16:creationId xmlns:a16="http://schemas.microsoft.com/office/drawing/2014/main" id="{100C7B5A-EA41-58CD-9FA0-24E987C3482B}"/>
                    </a:ext>
                  </a:extLst>
                </p:cNvPr>
                <p:cNvSpPr/>
                <p:nvPr/>
              </p:nvSpPr>
              <p:spPr>
                <a:xfrm>
                  <a:off x="5783043" y="460142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47 h 42373"/>
                    <a:gd name="connsiteX2" fmla="*/ 21179 w 42343"/>
                    <a:gd name="connsiteY2" fmla="*/ 0 h 42373"/>
                    <a:gd name="connsiteX3" fmla="*/ 0 w 42343"/>
                    <a:gd name="connsiteY3" fmla="*/ 2124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62"/>
                        <a:pt x="42344" y="21247"/>
                      </a:cubicBezTo>
                      <a:cubicBezTo>
                        <a:pt x="42344" y="9532"/>
                        <a:pt x="32865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2" name="Forma libre 451">
                  <a:extLst>
                    <a:ext uri="{FF2B5EF4-FFF2-40B4-BE49-F238E27FC236}">
                      <a16:creationId xmlns:a16="http://schemas.microsoft.com/office/drawing/2014/main" id="{863B0277-5018-1FAF-32B8-0D986EE06A57}"/>
                    </a:ext>
                  </a:extLst>
                </p:cNvPr>
                <p:cNvSpPr/>
                <p:nvPr/>
              </p:nvSpPr>
              <p:spPr>
                <a:xfrm>
                  <a:off x="5836082" y="460142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47 h 42373"/>
                    <a:gd name="connsiteX2" fmla="*/ 21194 w 42373"/>
                    <a:gd name="connsiteY2" fmla="*/ 0 h 42373"/>
                    <a:gd name="connsiteX3" fmla="*/ 0 w 42373"/>
                    <a:gd name="connsiteY3" fmla="*/ 2124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62"/>
                        <a:pt x="42374" y="21247"/>
                      </a:cubicBezTo>
                      <a:cubicBezTo>
                        <a:pt x="42374" y="9532"/>
                        <a:pt x="32895" y="0"/>
                        <a:pt x="2119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3" name="Forma libre 452">
                  <a:extLst>
                    <a:ext uri="{FF2B5EF4-FFF2-40B4-BE49-F238E27FC236}">
                      <a16:creationId xmlns:a16="http://schemas.microsoft.com/office/drawing/2014/main" id="{8FB47FB9-0132-DA29-3808-DAE4E5090EA1}"/>
                    </a:ext>
                  </a:extLst>
                </p:cNvPr>
                <p:cNvSpPr/>
                <p:nvPr/>
              </p:nvSpPr>
              <p:spPr>
                <a:xfrm>
                  <a:off x="5889151" y="460142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47 h 42373"/>
                    <a:gd name="connsiteX2" fmla="*/ 21179 w 42373"/>
                    <a:gd name="connsiteY2" fmla="*/ 0 h 42373"/>
                    <a:gd name="connsiteX3" fmla="*/ 0 w 42373"/>
                    <a:gd name="connsiteY3" fmla="*/ 2124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962"/>
                        <a:pt x="42374" y="21247"/>
                      </a:cubicBezTo>
                      <a:cubicBezTo>
                        <a:pt x="42374" y="9532"/>
                        <a:pt x="32857" y="0"/>
                        <a:pt x="21179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4" name="Forma libre 453">
                  <a:extLst>
                    <a:ext uri="{FF2B5EF4-FFF2-40B4-BE49-F238E27FC236}">
                      <a16:creationId xmlns:a16="http://schemas.microsoft.com/office/drawing/2014/main" id="{F59E22B8-EB11-7891-E68F-E1AD34445D82}"/>
                    </a:ext>
                  </a:extLst>
                </p:cNvPr>
                <p:cNvSpPr/>
                <p:nvPr/>
              </p:nvSpPr>
              <p:spPr>
                <a:xfrm>
                  <a:off x="5942190" y="460142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47 h 42373"/>
                    <a:gd name="connsiteX2" fmla="*/ 21194 w 42358"/>
                    <a:gd name="connsiteY2" fmla="*/ 0 h 42373"/>
                    <a:gd name="connsiteX3" fmla="*/ 0 w 42358"/>
                    <a:gd name="connsiteY3" fmla="*/ 2124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95" y="0"/>
                        <a:pt x="21194" y="0"/>
                      </a:cubicBezTo>
                      <a:cubicBezTo>
                        <a:pt x="9464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5" name="Forma libre 454">
                  <a:extLst>
                    <a:ext uri="{FF2B5EF4-FFF2-40B4-BE49-F238E27FC236}">
                      <a16:creationId xmlns:a16="http://schemas.microsoft.com/office/drawing/2014/main" id="{E0748CDA-66BE-4752-23B0-8D2B0ABA4848}"/>
                    </a:ext>
                  </a:extLst>
                </p:cNvPr>
                <p:cNvSpPr/>
                <p:nvPr/>
              </p:nvSpPr>
              <p:spPr>
                <a:xfrm>
                  <a:off x="5995243" y="460142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47 h 42373"/>
                    <a:gd name="connsiteX2" fmla="*/ 21164 w 42358"/>
                    <a:gd name="connsiteY2" fmla="*/ 0 h 42373"/>
                    <a:gd name="connsiteX3" fmla="*/ 0 w 42358"/>
                    <a:gd name="connsiteY3" fmla="*/ 2124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0" y="0"/>
                        <a:pt x="21164" y="0"/>
                      </a:cubicBezTo>
                      <a:cubicBezTo>
                        <a:pt x="9479" y="0"/>
                        <a:pt x="0" y="9539"/>
                        <a:pt x="0" y="21247"/>
                      </a:cubicBezTo>
                      <a:cubicBezTo>
                        <a:pt x="0" y="32962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6" name="Forma libre 455">
                  <a:extLst>
                    <a:ext uri="{FF2B5EF4-FFF2-40B4-BE49-F238E27FC236}">
                      <a16:creationId xmlns:a16="http://schemas.microsoft.com/office/drawing/2014/main" id="{819031F9-F760-5FF3-BC8F-585B7174026D}"/>
                    </a:ext>
                  </a:extLst>
                </p:cNvPr>
                <p:cNvSpPr/>
                <p:nvPr/>
              </p:nvSpPr>
              <p:spPr>
                <a:xfrm>
                  <a:off x="6048282" y="460142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47 h 42373"/>
                    <a:gd name="connsiteX2" fmla="*/ 21195 w 42389"/>
                    <a:gd name="connsiteY2" fmla="*/ 0 h 42373"/>
                    <a:gd name="connsiteX3" fmla="*/ 0 w 42389"/>
                    <a:gd name="connsiteY3" fmla="*/ 2124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195" y="0"/>
                      </a:cubicBezTo>
                      <a:cubicBezTo>
                        <a:pt x="9501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7" name="Forma libre 456">
                  <a:extLst>
                    <a:ext uri="{FF2B5EF4-FFF2-40B4-BE49-F238E27FC236}">
                      <a16:creationId xmlns:a16="http://schemas.microsoft.com/office/drawing/2014/main" id="{64E32F2C-D919-1ECD-202A-D6C2128CEFA6}"/>
                    </a:ext>
                  </a:extLst>
                </p:cNvPr>
                <p:cNvSpPr/>
                <p:nvPr/>
              </p:nvSpPr>
              <p:spPr>
                <a:xfrm>
                  <a:off x="6101328" y="460142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47 h 42373"/>
                    <a:gd name="connsiteX2" fmla="*/ 21187 w 42366"/>
                    <a:gd name="connsiteY2" fmla="*/ 0 h 42373"/>
                    <a:gd name="connsiteX3" fmla="*/ 0 w 42366"/>
                    <a:gd name="connsiteY3" fmla="*/ 2124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962"/>
                        <a:pt x="42367" y="21247"/>
                      </a:cubicBezTo>
                      <a:cubicBezTo>
                        <a:pt x="42367" y="9532"/>
                        <a:pt x="32902" y="0"/>
                        <a:pt x="21187" y="0"/>
                      </a:cubicBezTo>
                      <a:cubicBezTo>
                        <a:pt x="9517" y="0"/>
                        <a:pt x="0" y="9539"/>
                        <a:pt x="0" y="21247"/>
                      </a:cubicBezTo>
                      <a:cubicBezTo>
                        <a:pt x="0" y="32962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8" name="Forma libre 457">
                  <a:extLst>
                    <a:ext uri="{FF2B5EF4-FFF2-40B4-BE49-F238E27FC236}">
                      <a16:creationId xmlns:a16="http://schemas.microsoft.com/office/drawing/2014/main" id="{1DA95812-9F17-75D9-7589-B7247C8F176A}"/>
                    </a:ext>
                  </a:extLst>
                </p:cNvPr>
                <p:cNvSpPr/>
                <p:nvPr/>
              </p:nvSpPr>
              <p:spPr>
                <a:xfrm>
                  <a:off x="6154412" y="460142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47 h 42373"/>
                    <a:gd name="connsiteX2" fmla="*/ 21180 w 42351"/>
                    <a:gd name="connsiteY2" fmla="*/ 0 h 42373"/>
                    <a:gd name="connsiteX3" fmla="*/ 0 w 42351"/>
                    <a:gd name="connsiteY3" fmla="*/ 2124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962"/>
                        <a:pt x="42351" y="21247"/>
                      </a:cubicBezTo>
                      <a:cubicBezTo>
                        <a:pt x="42351" y="9532"/>
                        <a:pt x="32888" y="0"/>
                        <a:pt x="21180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59" name="Forma libre 458">
                  <a:extLst>
                    <a:ext uri="{FF2B5EF4-FFF2-40B4-BE49-F238E27FC236}">
                      <a16:creationId xmlns:a16="http://schemas.microsoft.com/office/drawing/2014/main" id="{60150CE4-097F-E433-B73F-665C50AB5340}"/>
                    </a:ext>
                  </a:extLst>
                </p:cNvPr>
                <p:cNvSpPr/>
                <p:nvPr/>
              </p:nvSpPr>
              <p:spPr>
                <a:xfrm>
                  <a:off x="6207451" y="4601420"/>
                  <a:ext cx="42358" cy="42373"/>
                </a:xfrm>
                <a:custGeom>
                  <a:avLst/>
                  <a:gdLst>
                    <a:gd name="connsiteX0" fmla="*/ 21179 w 42358"/>
                    <a:gd name="connsiteY0" fmla="*/ 42374 h 42373"/>
                    <a:gd name="connsiteX1" fmla="*/ 42359 w 42358"/>
                    <a:gd name="connsiteY1" fmla="*/ 21247 h 42373"/>
                    <a:gd name="connsiteX2" fmla="*/ 21179 w 42358"/>
                    <a:gd name="connsiteY2" fmla="*/ 0 h 42373"/>
                    <a:gd name="connsiteX3" fmla="*/ 0 w 42358"/>
                    <a:gd name="connsiteY3" fmla="*/ 21247 h 42373"/>
                    <a:gd name="connsiteX4" fmla="*/ 21179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79" y="42374"/>
                      </a:moveTo>
                      <a:cubicBezTo>
                        <a:pt x="32895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7" y="0"/>
                        <a:pt x="2117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0" y="32962"/>
                        <a:pt x="9494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0" name="Forma libre 459">
                  <a:extLst>
                    <a:ext uri="{FF2B5EF4-FFF2-40B4-BE49-F238E27FC236}">
                      <a16:creationId xmlns:a16="http://schemas.microsoft.com/office/drawing/2014/main" id="{26E0D984-EA07-F428-98C3-0A5F53446043}"/>
                    </a:ext>
                  </a:extLst>
                </p:cNvPr>
                <p:cNvSpPr/>
                <p:nvPr/>
              </p:nvSpPr>
              <p:spPr>
                <a:xfrm>
                  <a:off x="6260519" y="4601420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247 h 42373"/>
                    <a:gd name="connsiteX2" fmla="*/ 21142 w 42359"/>
                    <a:gd name="connsiteY2" fmla="*/ 0 h 42373"/>
                    <a:gd name="connsiteX3" fmla="*/ 0 w 42359"/>
                    <a:gd name="connsiteY3" fmla="*/ 2124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962"/>
                        <a:pt x="42359" y="21247"/>
                      </a:cubicBezTo>
                      <a:cubicBezTo>
                        <a:pt x="42359" y="9532"/>
                        <a:pt x="32888" y="0"/>
                        <a:pt x="21142" y="0"/>
                      </a:cubicBezTo>
                      <a:cubicBezTo>
                        <a:pt x="9457" y="0"/>
                        <a:pt x="0" y="9539"/>
                        <a:pt x="0" y="21247"/>
                      </a:cubicBezTo>
                      <a:cubicBezTo>
                        <a:pt x="0" y="32962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1" name="Forma libre 460">
                  <a:extLst>
                    <a:ext uri="{FF2B5EF4-FFF2-40B4-BE49-F238E27FC236}">
                      <a16:creationId xmlns:a16="http://schemas.microsoft.com/office/drawing/2014/main" id="{F982C1A6-5C20-B1EB-FB10-5BB5699DFDAA}"/>
                    </a:ext>
                  </a:extLst>
                </p:cNvPr>
                <p:cNvSpPr/>
                <p:nvPr/>
              </p:nvSpPr>
              <p:spPr>
                <a:xfrm>
                  <a:off x="6313528" y="4601420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247 h 42373"/>
                    <a:gd name="connsiteX2" fmla="*/ 21209 w 42388"/>
                    <a:gd name="connsiteY2" fmla="*/ 0 h 42373"/>
                    <a:gd name="connsiteX3" fmla="*/ 0 w 42388"/>
                    <a:gd name="connsiteY3" fmla="*/ 2124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962"/>
                        <a:pt x="42389" y="21247"/>
                      </a:cubicBezTo>
                      <a:cubicBezTo>
                        <a:pt x="42389" y="9532"/>
                        <a:pt x="32887" y="0"/>
                        <a:pt x="21209" y="0"/>
                      </a:cubicBezTo>
                      <a:cubicBezTo>
                        <a:pt x="9494" y="0"/>
                        <a:pt x="0" y="9539"/>
                        <a:pt x="0" y="21247"/>
                      </a:cubicBezTo>
                      <a:cubicBezTo>
                        <a:pt x="-8" y="32962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2" name="Forma libre 461">
                  <a:extLst>
                    <a:ext uri="{FF2B5EF4-FFF2-40B4-BE49-F238E27FC236}">
                      <a16:creationId xmlns:a16="http://schemas.microsoft.com/office/drawing/2014/main" id="{AB821AAE-A06A-0410-9D8B-4118536B8A0E}"/>
                    </a:ext>
                  </a:extLst>
                </p:cNvPr>
                <p:cNvSpPr/>
                <p:nvPr/>
              </p:nvSpPr>
              <p:spPr>
                <a:xfrm>
                  <a:off x="5783043" y="4654526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57 h 42373"/>
                    <a:gd name="connsiteX2" fmla="*/ 21179 w 42343"/>
                    <a:gd name="connsiteY2" fmla="*/ 0 h 42373"/>
                    <a:gd name="connsiteX3" fmla="*/ 0 w 42343"/>
                    <a:gd name="connsiteY3" fmla="*/ 2115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8"/>
                        <a:pt x="42344" y="21157"/>
                      </a:cubicBezTo>
                      <a:cubicBezTo>
                        <a:pt x="42344" y="9524"/>
                        <a:pt x="32865" y="0"/>
                        <a:pt x="21179" y="0"/>
                      </a:cubicBezTo>
                      <a:cubicBezTo>
                        <a:pt x="9479" y="0"/>
                        <a:pt x="0" y="9532"/>
                        <a:pt x="0" y="21157"/>
                      </a:cubicBezTo>
                      <a:cubicBezTo>
                        <a:pt x="0" y="3289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3" name="Forma libre 462">
                  <a:extLst>
                    <a:ext uri="{FF2B5EF4-FFF2-40B4-BE49-F238E27FC236}">
                      <a16:creationId xmlns:a16="http://schemas.microsoft.com/office/drawing/2014/main" id="{BE3C70D4-E2C2-96E7-43EA-BB7C670B2E2E}"/>
                    </a:ext>
                  </a:extLst>
                </p:cNvPr>
                <p:cNvSpPr/>
                <p:nvPr/>
              </p:nvSpPr>
              <p:spPr>
                <a:xfrm>
                  <a:off x="5836082" y="4654526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157"/>
                      </a:cubicBezTo>
                      <a:cubicBezTo>
                        <a:pt x="42374" y="9524"/>
                        <a:pt x="32895" y="0"/>
                        <a:pt x="21194" y="0"/>
                      </a:cubicBezTo>
                      <a:cubicBezTo>
                        <a:pt x="9479" y="0"/>
                        <a:pt x="0" y="9532"/>
                        <a:pt x="0" y="21157"/>
                      </a:cubicBezTo>
                      <a:cubicBezTo>
                        <a:pt x="0" y="3289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4" name="Forma libre 463">
                  <a:extLst>
                    <a:ext uri="{FF2B5EF4-FFF2-40B4-BE49-F238E27FC236}">
                      <a16:creationId xmlns:a16="http://schemas.microsoft.com/office/drawing/2014/main" id="{F65D56E9-1375-72A6-3DAC-29C4E47E8B88}"/>
                    </a:ext>
                  </a:extLst>
                </p:cNvPr>
                <p:cNvSpPr/>
                <p:nvPr/>
              </p:nvSpPr>
              <p:spPr>
                <a:xfrm>
                  <a:off x="5889151" y="4654526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57 h 42373"/>
                    <a:gd name="connsiteX2" fmla="*/ 21179 w 42373"/>
                    <a:gd name="connsiteY2" fmla="*/ 0 h 42373"/>
                    <a:gd name="connsiteX3" fmla="*/ 0 w 42373"/>
                    <a:gd name="connsiteY3" fmla="*/ 2115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8"/>
                        <a:pt x="42374" y="21157"/>
                      </a:cubicBezTo>
                      <a:cubicBezTo>
                        <a:pt x="42374" y="9524"/>
                        <a:pt x="32857" y="0"/>
                        <a:pt x="21179" y="0"/>
                      </a:cubicBezTo>
                      <a:cubicBezTo>
                        <a:pt x="9479" y="0"/>
                        <a:pt x="0" y="9532"/>
                        <a:pt x="0" y="21157"/>
                      </a:cubicBezTo>
                      <a:cubicBezTo>
                        <a:pt x="0" y="3289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5" name="Forma libre 464">
                  <a:extLst>
                    <a:ext uri="{FF2B5EF4-FFF2-40B4-BE49-F238E27FC236}">
                      <a16:creationId xmlns:a16="http://schemas.microsoft.com/office/drawing/2014/main" id="{7D366D43-6CFD-08ED-A6C2-484BE15DD7FE}"/>
                    </a:ext>
                  </a:extLst>
                </p:cNvPr>
                <p:cNvSpPr/>
                <p:nvPr/>
              </p:nvSpPr>
              <p:spPr>
                <a:xfrm>
                  <a:off x="5942190" y="4654526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57 h 42373"/>
                    <a:gd name="connsiteX2" fmla="*/ 21194 w 42358"/>
                    <a:gd name="connsiteY2" fmla="*/ 0 h 42373"/>
                    <a:gd name="connsiteX3" fmla="*/ 0 w 42358"/>
                    <a:gd name="connsiteY3" fmla="*/ 2115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8"/>
                        <a:pt x="42359" y="21157"/>
                      </a:cubicBezTo>
                      <a:cubicBezTo>
                        <a:pt x="42359" y="9524"/>
                        <a:pt x="32895" y="0"/>
                        <a:pt x="21194" y="0"/>
                      </a:cubicBezTo>
                      <a:cubicBezTo>
                        <a:pt x="9464" y="0"/>
                        <a:pt x="0" y="9532"/>
                        <a:pt x="0" y="21157"/>
                      </a:cubicBezTo>
                      <a:cubicBezTo>
                        <a:pt x="0" y="32895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6" name="Forma libre 465">
                  <a:extLst>
                    <a:ext uri="{FF2B5EF4-FFF2-40B4-BE49-F238E27FC236}">
                      <a16:creationId xmlns:a16="http://schemas.microsoft.com/office/drawing/2014/main" id="{F69443BE-981C-5712-292F-0A592BC3B45F}"/>
                    </a:ext>
                  </a:extLst>
                </p:cNvPr>
                <p:cNvSpPr/>
                <p:nvPr/>
              </p:nvSpPr>
              <p:spPr>
                <a:xfrm>
                  <a:off x="5995243" y="4654526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57 h 42373"/>
                    <a:gd name="connsiteX2" fmla="*/ 21164 w 42358"/>
                    <a:gd name="connsiteY2" fmla="*/ 0 h 42373"/>
                    <a:gd name="connsiteX3" fmla="*/ 0 w 42358"/>
                    <a:gd name="connsiteY3" fmla="*/ 2115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8"/>
                        <a:pt x="42359" y="21157"/>
                      </a:cubicBezTo>
                      <a:cubicBezTo>
                        <a:pt x="42359" y="9524"/>
                        <a:pt x="32880" y="0"/>
                        <a:pt x="21164" y="0"/>
                      </a:cubicBezTo>
                      <a:cubicBezTo>
                        <a:pt x="9479" y="0"/>
                        <a:pt x="0" y="9532"/>
                        <a:pt x="0" y="21157"/>
                      </a:cubicBezTo>
                      <a:cubicBezTo>
                        <a:pt x="0" y="32895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7" name="Forma libre 466">
                  <a:extLst>
                    <a:ext uri="{FF2B5EF4-FFF2-40B4-BE49-F238E27FC236}">
                      <a16:creationId xmlns:a16="http://schemas.microsoft.com/office/drawing/2014/main" id="{2A2899B5-209A-06F1-4ED2-C72E4FC55427}"/>
                    </a:ext>
                  </a:extLst>
                </p:cNvPr>
                <p:cNvSpPr/>
                <p:nvPr/>
              </p:nvSpPr>
              <p:spPr>
                <a:xfrm>
                  <a:off x="6048282" y="4654526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57 h 42373"/>
                    <a:gd name="connsiteX2" fmla="*/ 21195 w 42389"/>
                    <a:gd name="connsiteY2" fmla="*/ 0 h 42373"/>
                    <a:gd name="connsiteX3" fmla="*/ 0 w 42389"/>
                    <a:gd name="connsiteY3" fmla="*/ 2115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8"/>
                        <a:pt x="42389" y="21157"/>
                      </a:cubicBezTo>
                      <a:cubicBezTo>
                        <a:pt x="42389" y="9524"/>
                        <a:pt x="32887" y="0"/>
                        <a:pt x="21195" y="0"/>
                      </a:cubicBezTo>
                      <a:cubicBezTo>
                        <a:pt x="9501" y="0"/>
                        <a:pt x="0" y="9532"/>
                        <a:pt x="0" y="21157"/>
                      </a:cubicBezTo>
                      <a:cubicBezTo>
                        <a:pt x="0" y="32895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8" name="Forma libre 467">
                  <a:extLst>
                    <a:ext uri="{FF2B5EF4-FFF2-40B4-BE49-F238E27FC236}">
                      <a16:creationId xmlns:a16="http://schemas.microsoft.com/office/drawing/2014/main" id="{2F0F33DF-558B-5AA3-355F-777E95DE3DF9}"/>
                    </a:ext>
                  </a:extLst>
                </p:cNvPr>
                <p:cNvSpPr/>
                <p:nvPr/>
              </p:nvSpPr>
              <p:spPr>
                <a:xfrm>
                  <a:off x="6101328" y="4654526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57 h 42373"/>
                    <a:gd name="connsiteX2" fmla="*/ 21187 w 42366"/>
                    <a:gd name="connsiteY2" fmla="*/ 0 h 42373"/>
                    <a:gd name="connsiteX3" fmla="*/ 0 w 42366"/>
                    <a:gd name="connsiteY3" fmla="*/ 2115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8"/>
                        <a:pt x="42367" y="21157"/>
                      </a:cubicBezTo>
                      <a:cubicBezTo>
                        <a:pt x="42367" y="9524"/>
                        <a:pt x="32902" y="0"/>
                        <a:pt x="21187" y="0"/>
                      </a:cubicBezTo>
                      <a:cubicBezTo>
                        <a:pt x="9517" y="0"/>
                        <a:pt x="0" y="9532"/>
                        <a:pt x="0" y="21157"/>
                      </a:cubicBezTo>
                      <a:cubicBezTo>
                        <a:pt x="0" y="32895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69" name="Forma libre 468">
                  <a:extLst>
                    <a:ext uri="{FF2B5EF4-FFF2-40B4-BE49-F238E27FC236}">
                      <a16:creationId xmlns:a16="http://schemas.microsoft.com/office/drawing/2014/main" id="{6D2787DC-BC4F-1CAD-3CCA-DE97BC3E09CE}"/>
                    </a:ext>
                  </a:extLst>
                </p:cNvPr>
                <p:cNvSpPr/>
                <p:nvPr/>
              </p:nvSpPr>
              <p:spPr>
                <a:xfrm>
                  <a:off x="6154412" y="4654526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57 h 42373"/>
                    <a:gd name="connsiteX2" fmla="*/ 21180 w 42351"/>
                    <a:gd name="connsiteY2" fmla="*/ 0 h 42373"/>
                    <a:gd name="connsiteX3" fmla="*/ 0 w 42351"/>
                    <a:gd name="connsiteY3" fmla="*/ 2115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8"/>
                        <a:pt x="42351" y="21157"/>
                      </a:cubicBezTo>
                      <a:cubicBezTo>
                        <a:pt x="42351" y="9524"/>
                        <a:pt x="32888" y="0"/>
                        <a:pt x="21180" y="0"/>
                      </a:cubicBezTo>
                      <a:cubicBezTo>
                        <a:pt x="9457" y="0"/>
                        <a:pt x="0" y="9532"/>
                        <a:pt x="0" y="21157"/>
                      </a:cubicBezTo>
                      <a:cubicBezTo>
                        <a:pt x="0" y="32895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0" name="Forma libre 469">
                  <a:extLst>
                    <a:ext uri="{FF2B5EF4-FFF2-40B4-BE49-F238E27FC236}">
                      <a16:creationId xmlns:a16="http://schemas.microsoft.com/office/drawing/2014/main" id="{5D359834-CBA1-8EA0-4B6B-8E2D22C2B843}"/>
                    </a:ext>
                  </a:extLst>
                </p:cNvPr>
                <p:cNvSpPr/>
                <p:nvPr/>
              </p:nvSpPr>
              <p:spPr>
                <a:xfrm>
                  <a:off x="6260519" y="4654526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57 h 42373"/>
                    <a:gd name="connsiteX2" fmla="*/ 21142 w 42359"/>
                    <a:gd name="connsiteY2" fmla="*/ 0 h 42373"/>
                    <a:gd name="connsiteX3" fmla="*/ 0 w 42359"/>
                    <a:gd name="connsiteY3" fmla="*/ 2115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8"/>
                        <a:pt x="42359" y="21157"/>
                      </a:cubicBezTo>
                      <a:cubicBezTo>
                        <a:pt x="42359" y="9524"/>
                        <a:pt x="32888" y="0"/>
                        <a:pt x="21142" y="0"/>
                      </a:cubicBezTo>
                      <a:cubicBezTo>
                        <a:pt x="9457" y="0"/>
                        <a:pt x="0" y="9532"/>
                        <a:pt x="0" y="21157"/>
                      </a:cubicBezTo>
                      <a:cubicBezTo>
                        <a:pt x="0" y="32895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1" name="Forma libre 470">
                  <a:extLst>
                    <a:ext uri="{FF2B5EF4-FFF2-40B4-BE49-F238E27FC236}">
                      <a16:creationId xmlns:a16="http://schemas.microsoft.com/office/drawing/2014/main" id="{334BC7EE-F7D0-E1DC-85DD-ADE449D2A037}"/>
                    </a:ext>
                  </a:extLst>
                </p:cNvPr>
                <p:cNvSpPr/>
                <p:nvPr/>
              </p:nvSpPr>
              <p:spPr>
                <a:xfrm>
                  <a:off x="6313528" y="4654526"/>
                  <a:ext cx="42388" cy="42373"/>
                </a:xfrm>
                <a:custGeom>
                  <a:avLst/>
                  <a:gdLst>
                    <a:gd name="connsiteX0" fmla="*/ 21209 w 42388"/>
                    <a:gd name="connsiteY0" fmla="*/ 42374 h 42373"/>
                    <a:gd name="connsiteX1" fmla="*/ 42389 w 42388"/>
                    <a:gd name="connsiteY1" fmla="*/ 21157 h 42373"/>
                    <a:gd name="connsiteX2" fmla="*/ 21209 w 42388"/>
                    <a:gd name="connsiteY2" fmla="*/ 0 h 42373"/>
                    <a:gd name="connsiteX3" fmla="*/ 0 w 42388"/>
                    <a:gd name="connsiteY3" fmla="*/ 21157 h 42373"/>
                    <a:gd name="connsiteX4" fmla="*/ 21209 w 4238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8" h="42373">
                      <a:moveTo>
                        <a:pt x="21209" y="42374"/>
                      </a:moveTo>
                      <a:cubicBezTo>
                        <a:pt x="32895" y="42374"/>
                        <a:pt x="42389" y="32888"/>
                        <a:pt x="42389" y="21157"/>
                      </a:cubicBezTo>
                      <a:cubicBezTo>
                        <a:pt x="42389" y="9524"/>
                        <a:pt x="32887" y="0"/>
                        <a:pt x="21209" y="0"/>
                      </a:cubicBezTo>
                      <a:cubicBezTo>
                        <a:pt x="9494" y="0"/>
                        <a:pt x="0" y="9532"/>
                        <a:pt x="0" y="21157"/>
                      </a:cubicBezTo>
                      <a:cubicBezTo>
                        <a:pt x="-8" y="32895"/>
                        <a:pt x="9494" y="42374"/>
                        <a:pt x="2120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2" name="Forma libre 471">
                  <a:extLst>
                    <a:ext uri="{FF2B5EF4-FFF2-40B4-BE49-F238E27FC236}">
                      <a16:creationId xmlns:a16="http://schemas.microsoft.com/office/drawing/2014/main" id="{69071EDD-ACF1-984E-ACC9-B1AC92A7DF17}"/>
                    </a:ext>
                  </a:extLst>
                </p:cNvPr>
                <p:cNvSpPr/>
                <p:nvPr/>
              </p:nvSpPr>
              <p:spPr>
                <a:xfrm>
                  <a:off x="5783043" y="4707550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62 h 42373"/>
                    <a:gd name="connsiteX2" fmla="*/ 21179 w 42343"/>
                    <a:gd name="connsiteY2" fmla="*/ 0 h 42373"/>
                    <a:gd name="connsiteX3" fmla="*/ 0 w 42343"/>
                    <a:gd name="connsiteY3" fmla="*/ 21262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8"/>
                        <a:pt x="42344" y="21262"/>
                      </a:cubicBezTo>
                      <a:cubicBezTo>
                        <a:pt x="42344" y="9524"/>
                        <a:pt x="32865" y="0"/>
                        <a:pt x="21179" y="0"/>
                      </a:cubicBezTo>
                      <a:cubicBezTo>
                        <a:pt x="9479" y="0"/>
                        <a:pt x="0" y="9532"/>
                        <a:pt x="0" y="21262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3" name="Forma libre 472">
                  <a:extLst>
                    <a:ext uri="{FF2B5EF4-FFF2-40B4-BE49-F238E27FC236}">
                      <a16:creationId xmlns:a16="http://schemas.microsoft.com/office/drawing/2014/main" id="{3831D9C0-22EF-9296-7328-2AEEF93B380A}"/>
                    </a:ext>
                  </a:extLst>
                </p:cNvPr>
                <p:cNvSpPr/>
                <p:nvPr/>
              </p:nvSpPr>
              <p:spPr>
                <a:xfrm>
                  <a:off x="5836082" y="470755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62 h 42373"/>
                    <a:gd name="connsiteX2" fmla="*/ 21194 w 42373"/>
                    <a:gd name="connsiteY2" fmla="*/ 0 h 42373"/>
                    <a:gd name="connsiteX3" fmla="*/ 0 w 42373"/>
                    <a:gd name="connsiteY3" fmla="*/ 21262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262"/>
                      </a:cubicBezTo>
                      <a:cubicBezTo>
                        <a:pt x="42374" y="9524"/>
                        <a:pt x="32895" y="0"/>
                        <a:pt x="21194" y="0"/>
                      </a:cubicBezTo>
                      <a:cubicBezTo>
                        <a:pt x="9479" y="0"/>
                        <a:pt x="0" y="9532"/>
                        <a:pt x="0" y="21262"/>
                      </a:cubicBezTo>
                      <a:cubicBezTo>
                        <a:pt x="0" y="3288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4" name="Forma libre 473">
                  <a:extLst>
                    <a:ext uri="{FF2B5EF4-FFF2-40B4-BE49-F238E27FC236}">
                      <a16:creationId xmlns:a16="http://schemas.microsoft.com/office/drawing/2014/main" id="{E25EC044-6418-979E-8E57-3D0AE0B1DB2D}"/>
                    </a:ext>
                  </a:extLst>
                </p:cNvPr>
                <p:cNvSpPr/>
                <p:nvPr/>
              </p:nvSpPr>
              <p:spPr>
                <a:xfrm>
                  <a:off x="5889151" y="4707550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262 h 42373"/>
                    <a:gd name="connsiteX2" fmla="*/ 21179 w 42373"/>
                    <a:gd name="connsiteY2" fmla="*/ 0 h 42373"/>
                    <a:gd name="connsiteX3" fmla="*/ 0 w 42373"/>
                    <a:gd name="connsiteY3" fmla="*/ 21262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8"/>
                        <a:pt x="42374" y="21262"/>
                      </a:cubicBezTo>
                      <a:cubicBezTo>
                        <a:pt x="42374" y="9524"/>
                        <a:pt x="32857" y="0"/>
                        <a:pt x="21179" y="0"/>
                      </a:cubicBezTo>
                      <a:cubicBezTo>
                        <a:pt x="9479" y="0"/>
                        <a:pt x="0" y="9532"/>
                        <a:pt x="0" y="21262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5" name="Forma libre 474">
                  <a:extLst>
                    <a:ext uri="{FF2B5EF4-FFF2-40B4-BE49-F238E27FC236}">
                      <a16:creationId xmlns:a16="http://schemas.microsoft.com/office/drawing/2014/main" id="{95CE3879-2823-C35C-C46F-A6F8F2D83EBA}"/>
                    </a:ext>
                  </a:extLst>
                </p:cNvPr>
                <p:cNvSpPr/>
                <p:nvPr/>
              </p:nvSpPr>
              <p:spPr>
                <a:xfrm>
                  <a:off x="5942190" y="4707550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262 h 42373"/>
                    <a:gd name="connsiteX2" fmla="*/ 21194 w 42358"/>
                    <a:gd name="connsiteY2" fmla="*/ 0 h 42373"/>
                    <a:gd name="connsiteX3" fmla="*/ 0 w 42358"/>
                    <a:gd name="connsiteY3" fmla="*/ 21262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8"/>
                        <a:pt x="42359" y="21262"/>
                      </a:cubicBezTo>
                      <a:cubicBezTo>
                        <a:pt x="42359" y="9524"/>
                        <a:pt x="32895" y="0"/>
                        <a:pt x="21194" y="0"/>
                      </a:cubicBezTo>
                      <a:cubicBezTo>
                        <a:pt x="9464" y="0"/>
                        <a:pt x="0" y="9532"/>
                        <a:pt x="0" y="21262"/>
                      </a:cubicBezTo>
                      <a:cubicBezTo>
                        <a:pt x="0" y="32888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6" name="Forma libre 475">
                  <a:extLst>
                    <a:ext uri="{FF2B5EF4-FFF2-40B4-BE49-F238E27FC236}">
                      <a16:creationId xmlns:a16="http://schemas.microsoft.com/office/drawing/2014/main" id="{DB448FDC-292E-5906-AF54-0448E29601FE}"/>
                    </a:ext>
                  </a:extLst>
                </p:cNvPr>
                <p:cNvSpPr/>
                <p:nvPr/>
              </p:nvSpPr>
              <p:spPr>
                <a:xfrm>
                  <a:off x="5995243" y="4707550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262 h 42373"/>
                    <a:gd name="connsiteX2" fmla="*/ 21164 w 42358"/>
                    <a:gd name="connsiteY2" fmla="*/ 0 h 42373"/>
                    <a:gd name="connsiteX3" fmla="*/ 0 w 42358"/>
                    <a:gd name="connsiteY3" fmla="*/ 21262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8"/>
                        <a:pt x="42359" y="21262"/>
                      </a:cubicBezTo>
                      <a:cubicBezTo>
                        <a:pt x="42359" y="9524"/>
                        <a:pt x="32880" y="0"/>
                        <a:pt x="21164" y="0"/>
                      </a:cubicBezTo>
                      <a:cubicBezTo>
                        <a:pt x="9479" y="0"/>
                        <a:pt x="0" y="9532"/>
                        <a:pt x="0" y="21262"/>
                      </a:cubicBezTo>
                      <a:cubicBezTo>
                        <a:pt x="0" y="32888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7" name="Forma libre 476">
                  <a:extLst>
                    <a:ext uri="{FF2B5EF4-FFF2-40B4-BE49-F238E27FC236}">
                      <a16:creationId xmlns:a16="http://schemas.microsoft.com/office/drawing/2014/main" id="{15A264D8-CD4B-1D19-27B2-C52D8C79FDBC}"/>
                    </a:ext>
                  </a:extLst>
                </p:cNvPr>
                <p:cNvSpPr/>
                <p:nvPr/>
              </p:nvSpPr>
              <p:spPr>
                <a:xfrm>
                  <a:off x="6048282" y="4707550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262 h 42373"/>
                    <a:gd name="connsiteX2" fmla="*/ 21195 w 42389"/>
                    <a:gd name="connsiteY2" fmla="*/ 0 h 42373"/>
                    <a:gd name="connsiteX3" fmla="*/ 0 w 42389"/>
                    <a:gd name="connsiteY3" fmla="*/ 21262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8"/>
                        <a:pt x="42389" y="21262"/>
                      </a:cubicBezTo>
                      <a:cubicBezTo>
                        <a:pt x="42389" y="9524"/>
                        <a:pt x="32887" y="0"/>
                        <a:pt x="21195" y="0"/>
                      </a:cubicBezTo>
                      <a:cubicBezTo>
                        <a:pt x="9501" y="0"/>
                        <a:pt x="0" y="9532"/>
                        <a:pt x="0" y="21262"/>
                      </a:cubicBezTo>
                      <a:cubicBezTo>
                        <a:pt x="0" y="32888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8" name="Forma libre 477">
                  <a:extLst>
                    <a:ext uri="{FF2B5EF4-FFF2-40B4-BE49-F238E27FC236}">
                      <a16:creationId xmlns:a16="http://schemas.microsoft.com/office/drawing/2014/main" id="{AC873990-D597-2959-EE90-7EFAB8470E14}"/>
                    </a:ext>
                  </a:extLst>
                </p:cNvPr>
                <p:cNvSpPr/>
                <p:nvPr/>
              </p:nvSpPr>
              <p:spPr>
                <a:xfrm>
                  <a:off x="6101328" y="4707550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262 h 42373"/>
                    <a:gd name="connsiteX2" fmla="*/ 21187 w 42366"/>
                    <a:gd name="connsiteY2" fmla="*/ 0 h 42373"/>
                    <a:gd name="connsiteX3" fmla="*/ 0 w 42366"/>
                    <a:gd name="connsiteY3" fmla="*/ 21262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8"/>
                        <a:pt x="42367" y="21262"/>
                      </a:cubicBezTo>
                      <a:cubicBezTo>
                        <a:pt x="42367" y="9524"/>
                        <a:pt x="32902" y="0"/>
                        <a:pt x="21187" y="0"/>
                      </a:cubicBezTo>
                      <a:cubicBezTo>
                        <a:pt x="9517" y="0"/>
                        <a:pt x="0" y="9532"/>
                        <a:pt x="0" y="21262"/>
                      </a:cubicBezTo>
                      <a:cubicBezTo>
                        <a:pt x="0" y="32888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79" name="Forma libre 478">
                  <a:extLst>
                    <a:ext uri="{FF2B5EF4-FFF2-40B4-BE49-F238E27FC236}">
                      <a16:creationId xmlns:a16="http://schemas.microsoft.com/office/drawing/2014/main" id="{57D0FD59-2785-6968-8C31-88D850A6D368}"/>
                    </a:ext>
                  </a:extLst>
                </p:cNvPr>
                <p:cNvSpPr/>
                <p:nvPr/>
              </p:nvSpPr>
              <p:spPr>
                <a:xfrm>
                  <a:off x="6154412" y="4707550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262 h 42373"/>
                    <a:gd name="connsiteX2" fmla="*/ 21180 w 42351"/>
                    <a:gd name="connsiteY2" fmla="*/ 0 h 42373"/>
                    <a:gd name="connsiteX3" fmla="*/ 0 w 42351"/>
                    <a:gd name="connsiteY3" fmla="*/ 21262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8"/>
                        <a:pt x="42351" y="21262"/>
                      </a:cubicBezTo>
                      <a:cubicBezTo>
                        <a:pt x="42351" y="9524"/>
                        <a:pt x="32888" y="0"/>
                        <a:pt x="21180" y="0"/>
                      </a:cubicBezTo>
                      <a:cubicBezTo>
                        <a:pt x="9457" y="0"/>
                        <a:pt x="0" y="9532"/>
                        <a:pt x="0" y="21262"/>
                      </a:cubicBezTo>
                      <a:cubicBezTo>
                        <a:pt x="0" y="32888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0" name="Forma libre 479">
                  <a:extLst>
                    <a:ext uri="{FF2B5EF4-FFF2-40B4-BE49-F238E27FC236}">
                      <a16:creationId xmlns:a16="http://schemas.microsoft.com/office/drawing/2014/main" id="{FF1D13D8-9874-DEAA-FF7B-8B03298E122C}"/>
                    </a:ext>
                  </a:extLst>
                </p:cNvPr>
                <p:cNvSpPr/>
                <p:nvPr/>
              </p:nvSpPr>
              <p:spPr>
                <a:xfrm>
                  <a:off x="5783043" y="4760671"/>
                  <a:ext cx="42343" cy="42283"/>
                </a:xfrm>
                <a:custGeom>
                  <a:avLst/>
                  <a:gdLst>
                    <a:gd name="connsiteX0" fmla="*/ 21179 w 42343"/>
                    <a:gd name="connsiteY0" fmla="*/ 42284 h 42283"/>
                    <a:gd name="connsiteX1" fmla="*/ 42344 w 42343"/>
                    <a:gd name="connsiteY1" fmla="*/ 21157 h 42283"/>
                    <a:gd name="connsiteX2" fmla="*/ 21179 w 42343"/>
                    <a:gd name="connsiteY2" fmla="*/ 0 h 42283"/>
                    <a:gd name="connsiteX3" fmla="*/ 0 w 42343"/>
                    <a:gd name="connsiteY3" fmla="*/ 21157 h 42283"/>
                    <a:gd name="connsiteX4" fmla="*/ 21179 w 4234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283">
                      <a:moveTo>
                        <a:pt x="21179" y="42284"/>
                      </a:moveTo>
                      <a:cubicBezTo>
                        <a:pt x="32865" y="42284"/>
                        <a:pt x="42344" y="32872"/>
                        <a:pt x="42344" y="21157"/>
                      </a:cubicBezTo>
                      <a:cubicBezTo>
                        <a:pt x="42344" y="9426"/>
                        <a:pt x="32865" y="0"/>
                        <a:pt x="21179" y="0"/>
                      </a:cubicBezTo>
                      <a:cubicBezTo>
                        <a:pt x="9479" y="0"/>
                        <a:pt x="0" y="9426"/>
                        <a:pt x="0" y="21157"/>
                      </a:cubicBezTo>
                      <a:cubicBezTo>
                        <a:pt x="0" y="32872"/>
                        <a:pt x="9479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1" name="Forma libre 480">
                  <a:extLst>
                    <a:ext uri="{FF2B5EF4-FFF2-40B4-BE49-F238E27FC236}">
                      <a16:creationId xmlns:a16="http://schemas.microsoft.com/office/drawing/2014/main" id="{79C87095-0612-883E-A48C-6FFE17405807}"/>
                    </a:ext>
                  </a:extLst>
                </p:cNvPr>
                <p:cNvSpPr/>
                <p:nvPr/>
              </p:nvSpPr>
              <p:spPr>
                <a:xfrm>
                  <a:off x="5836082" y="4760671"/>
                  <a:ext cx="42373" cy="42283"/>
                </a:xfrm>
                <a:custGeom>
                  <a:avLst/>
                  <a:gdLst>
                    <a:gd name="connsiteX0" fmla="*/ 21194 w 42373"/>
                    <a:gd name="connsiteY0" fmla="*/ 42284 h 42283"/>
                    <a:gd name="connsiteX1" fmla="*/ 42374 w 42373"/>
                    <a:gd name="connsiteY1" fmla="*/ 21157 h 42283"/>
                    <a:gd name="connsiteX2" fmla="*/ 21194 w 42373"/>
                    <a:gd name="connsiteY2" fmla="*/ 0 h 42283"/>
                    <a:gd name="connsiteX3" fmla="*/ 0 w 42373"/>
                    <a:gd name="connsiteY3" fmla="*/ 21157 h 42283"/>
                    <a:gd name="connsiteX4" fmla="*/ 21194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94" y="42284"/>
                      </a:moveTo>
                      <a:cubicBezTo>
                        <a:pt x="32895" y="42284"/>
                        <a:pt x="42374" y="32872"/>
                        <a:pt x="42374" y="21157"/>
                      </a:cubicBezTo>
                      <a:cubicBezTo>
                        <a:pt x="42374" y="9426"/>
                        <a:pt x="32895" y="0"/>
                        <a:pt x="21194" y="0"/>
                      </a:cubicBezTo>
                      <a:cubicBezTo>
                        <a:pt x="9479" y="0"/>
                        <a:pt x="0" y="9426"/>
                        <a:pt x="0" y="21157"/>
                      </a:cubicBezTo>
                      <a:cubicBezTo>
                        <a:pt x="0" y="32872"/>
                        <a:pt x="9479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2" name="Forma libre 481">
                  <a:extLst>
                    <a:ext uri="{FF2B5EF4-FFF2-40B4-BE49-F238E27FC236}">
                      <a16:creationId xmlns:a16="http://schemas.microsoft.com/office/drawing/2014/main" id="{00D7C1DF-D3CF-64D8-C84D-DA441C4F1081}"/>
                    </a:ext>
                  </a:extLst>
                </p:cNvPr>
                <p:cNvSpPr/>
                <p:nvPr/>
              </p:nvSpPr>
              <p:spPr>
                <a:xfrm>
                  <a:off x="5889151" y="4760671"/>
                  <a:ext cx="42373" cy="42283"/>
                </a:xfrm>
                <a:custGeom>
                  <a:avLst/>
                  <a:gdLst>
                    <a:gd name="connsiteX0" fmla="*/ 21179 w 42373"/>
                    <a:gd name="connsiteY0" fmla="*/ 42284 h 42283"/>
                    <a:gd name="connsiteX1" fmla="*/ 42374 w 42373"/>
                    <a:gd name="connsiteY1" fmla="*/ 21157 h 42283"/>
                    <a:gd name="connsiteX2" fmla="*/ 21179 w 42373"/>
                    <a:gd name="connsiteY2" fmla="*/ 0 h 42283"/>
                    <a:gd name="connsiteX3" fmla="*/ 0 w 42373"/>
                    <a:gd name="connsiteY3" fmla="*/ 21157 h 42283"/>
                    <a:gd name="connsiteX4" fmla="*/ 21179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79" y="42284"/>
                      </a:moveTo>
                      <a:cubicBezTo>
                        <a:pt x="32857" y="42284"/>
                        <a:pt x="42374" y="32872"/>
                        <a:pt x="42374" y="21157"/>
                      </a:cubicBezTo>
                      <a:cubicBezTo>
                        <a:pt x="42374" y="9426"/>
                        <a:pt x="32857" y="0"/>
                        <a:pt x="21179" y="0"/>
                      </a:cubicBezTo>
                      <a:cubicBezTo>
                        <a:pt x="9479" y="0"/>
                        <a:pt x="0" y="9426"/>
                        <a:pt x="0" y="21157"/>
                      </a:cubicBezTo>
                      <a:cubicBezTo>
                        <a:pt x="0" y="32872"/>
                        <a:pt x="9479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3" name="Forma libre 482">
                  <a:extLst>
                    <a:ext uri="{FF2B5EF4-FFF2-40B4-BE49-F238E27FC236}">
                      <a16:creationId xmlns:a16="http://schemas.microsoft.com/office/drawing/2014/main" id="{372757A3-D7BF-E817-3C94-27E2845E4264}"/>
                    </a:ext>
                  </a:extLst>
                </p:cNvPr>
                <p:cNvSpPr/>
                <p:nvPr/>
              </p:nvSpPr>
              <p:spPr>
                <a:xfrm>
                  <a:off x="5942190" y="4760671"/>
                  <a:ext cx="42358" cy="42283"/>
                </a:xfrm>
                <a:custGeom>
                  <a:avLst/>
                  <a:gdLst>
                    <a:gd name="connsiteX0" fmla="*/ 21194 w 42358"/>
                    <a:gd name="connsiteY0" fmla="*/ 42284 h 42283"/>
                    <a:gd name="connsiteX1" fmla="*/ 42359 w 42358"/>
                    <a:gd name="connsiteY1" fmla="*/ 21157 h 42283"/>
                    <a:gd name="connsiteX2" fmla="*/ 21194 w 42358"/>
                    <a:gd name="connsiteY2" fmla="*/ 0 h 42283"/>
                    <a:gd name="connsiteX3" fmla="*/ 0 w 42358"/>
                    <a:gd name="connsiteY3" fmla="*/ 21157 h 42283"/>
                    <a:gd name="connsiteX4" fmla="*/ 21194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94" y="42284"/>
                      </a:moveTo>
                      <a:cubicBezTo>
                        <a:pt x="32895" y="42284"/>
                        <a:pt x="42359" y="32872"/>
                        <a:pt x="42359" y="21157"/>
                      </a:cubicBezTo>
                      <a:cubicBezTo>
                        <a:pt x="42359" y="9426"/>
                        <a:pt x="32895" y="0"/>
                        <a:pt x="21194" y="0"/>
                      </a:cubicBezTo>
                      <a:cubicBezTo>
                        <a:pt x="9464" y="0"/>
                        <a:pt x="0" y="9426"/>
                        <a:pt x="0" y="21157"/>
                      </a:cubicBezTo>
                      <a:cubicBezTo>
                        <a:pt x="0" y="32872"/>
                        <a:pt x="9464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4" name="Forma libre 483">
                  <a:extLst>
                    <a:ext uri="{FF2B5EF4-FFF2-40B4-BE49-F238E27FC236}">
                      <a16:creationId xmlns:a16="http://schemas.microsoft.com/office/drawing/2014/main" id="{902F6CBC-11FF-E41E-F2A2-34F357B80A96}"/>
                    </a:ext>
                  </a:extLst>
                </p:cNvPr>
                <p:cNvSpPr/>
                <p:nvPr/>
              </p:nvSpPr>
              <p:spPr>
                <a:xfrm>
                  <a:off x="5995243" y="4760671"/>
                  <a:ext cx="42358" cy="42283"/>
                </a:xfrm>
                <a:custGeom>
                  <a:avLst/>
                  <a:gdLst>
                    <a:gd name="connsiteX0" fmla="*/ 21164 w 42358"/>
                    <a:gd name="connsiteY0" fmla="*/ 42284 h 42283"/>
                    <a:gd name="connsiteX1" fmla="*/ 42359 w 42358"/>
                    <a:gd name="connsiteY1" fmla="*/ 21157 h 42283"/>
                    <a:gd name="connsiteX2" fmla="*/ 21164 w 42358"/>
                    <a:gd name="connsiteY2" fmla="*/ 0 h 42283"/>
                    <a:gd name="connsiteX3" fmla="*/ 0 w 42358"/>
                    <a:gd name="connsiteY3" fmla="*/ 21157 h 42283"/>
                    <a:gd name="connsiteX4" fmla="*/ 21164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64" y="42284"/>
                      </a:moveTo>
                      <a:cubicBezTo>
                        <a:pt x="32880" y="42284"/>
                        <a:pt x="42359" y="32872"/>
                        <a:pt x="42359" y="21157"/>
                      </a:cubicBezTo>
                      <a:cubicBezTo>
                        <a:pt x="42359" y="9426"/>
                        <a:pt x="32880" y="0"/>
                        <a:pt x="21164" y="0"/>
                      </a:cubicBezTo>
                      <a:cubicBezTo>
                        <a:pt x="9479" y="0"/>
                        <a:pt x="0" y="9426"/>
                        <a:pt x="0" y="21157"/>
                      </a:cubicBezTo>
                      <a:cubicBezTo>
                        <a:pt x="0" y="32872"/>
                        <a:pt x="9479" y="42284"/>
                        <a:pt x="2116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5" name="Forma libre 484">
                  <a:extLst>
                    <a:ext uri="{FF2B5EF4-FFF2-40B4-BE49-F238E27FC236}">
                      <a16:creationId xmlns:a16="http://schemas.microsoft.com/office/drawing/2014/main" id="{9ABAC03E-5E7C-4F1D-C36D-58BA8538BE8E}"/>
                    </a:ext>
                  </a:extLst>
                </p:cNvPr>
                <p:cNvSpPr/>
                <p:nvPr/>
              </p:nvSpPr>
              <p:spPr>
                <a:xfrm>
                  <a:off x="6048282" y="4760671"/>
                  <a:ext cx="42389" cy="42283"/>
                </a:xfrm>
                <a:custGeom>
                  <a:avLst/>
                  <a:gdLst>
                    <a:gd name="connsiteX0" fmla="*/ 21195 w 42389"/>
                    <a:gd name="connsiteY0" fmla="*/ 42284 h 42283"/>
                    <a:gd name="connsiteX1" fmla="*/ 42389 w 42389"/>
                    <a:gd name="connsiteY1" fmla="*/ 21157 h 42283"/>
                    <a:gd name="connsiteX2" fmla="*/ 21195 w 42389"/>
                    <a:gd name="connsiteY2" fmla="*/ 0 h 42283"/>
                    <a:gd name="connsiteX3" fmla="*/ 0 w 42389"/>
                    <a:gd name="connsiteY3" fmla="*/ 21157 h 42283"/>
                    <a:gd name="connsiteX4" fmla="*/ 21195 w 4238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283">
                      <a:moveTo>
                        <a:pt x="21195" y="42284"/>
                      </a:moveTo>
                      <a:cubicBezTo>
                        <a:pt x="32895" y="42284"/>
                        <a:pt x="42389" y="32872"/>
                        <a:pt x="42389" y="21157"/>
                      </a:cubicBezTo>
                      <a:cubicBezTo>
                        <a:pt x="42389" y="9426"/>
                        <a:pt x="32887" y="0"/>
                        <a:pt x="21195" y="0"/>
                      </a:cubicBezTo>
                      <a:cubicBezTo>
                        <a:pt x="9501" y="0"/>
                        <a:pt x="0" y="9426"/>
                        <a:pt x="0" y="21157"/>
                      </a:cubicBezTo>
                      <a:cubicBezTo>
                        <a:pt x="0" y="32872"/>
                        <a:pt x="9494" y="42284"/>
                        <a:pt x="21195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6" name="Forma libre 485">
                  <a:extLst>
                    <a:ext uri="{FF2B5EF4-FFF2-40B4-BE49-F238E27FC236}">
                      <a16:creationId xmlns:a16="http://schemas.microsoft.com/office/drawing/2014/main" id="{96055A93-2414-23A2-1163-5F1CD1D42B59}"/>
                    </a:ext>
                  </a:extLst>
                </p:cNvPr>
                <p:cNvSpPr/>
                <p:nvPr/>
              </p:nvSpPr>
              <p:spPr>
                <a:xfrm>
                  <a:off x="6101328" y="4760671"/>
                  <a:ext cx="42366" cy="42283"/>
                </a:xfrm>
                <a:custGeom>
                  <a:avLst/>
                  <a:gdLst>
                    <a:gd name="connsiteX0" fmla="*/ 21187 w 42366"/>
                    <a:gd name="connsiteY0" fmla="*/ 42284 h 42283"/>
                    <a:gd name="connsiteX1" fmla="*/ 42367 w 42366"/>
                    <a:gd name="connsiteY1" fmla="*/ 21157 h 42283"/>
                    <a:gd name="connsiteX2" fmla="*/ 21187 w 42366"/>
                    <a:gd name="connsiteY2" fmla="*/ 0 h 42283"/>
                    <a:gd name="connsiteX3" fmla="*/ 0 w 42366"/>
                    <a:gd name="connsiteY3" fmla="*/ 21157 h 42283"/>
                    <a:gd name="connsiteX4" fmla="*/ 21187 w 42366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283">
                      <a:moveTo>
                        <a:pt x="21187" y="42284"/>
                      </a:moveTo>
                      <a:cubicBezTo>
                        <a:pt x="32902" y="42284"/>
                        <a:pt x="42367" y="32872"/>
                        <a:pt x="42367" y="21157"/>
                      </a:cubicBezTo>
                      <a:cubicBezTo>
                        <a:pt x="42367" y="9426"/>
                        <a:pt x="32902" y="0"/>
                        <a:pt x="21187" y="0"/>
                      </a:cubicBezTo>
                      <a:cubicBezTo>
                        <a:pt x="9517" y="0"/>
                        <a:pt x="0" y="9426"/>
                        <a:pt x="0" y="21157"/>
                      </a:cubicBezTo>
                      <a:cubicBezTo>
                        <a:pt x="0" y="32872"/>
                        <a:pt x="9517" y="42284"/>
                        <a:pt x="21187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7" name="Forma libre 486">
                  <a:extLst>
                    <a:ext uri="{FF2B5EF4-FFF2-40B4-BE49-F238E27FC236}">
                      <a16:creationId xmlns:a16="http://schemas.microsoft.com/office/drawing/2014/main" id="{F84166A9-BED7-67FC-3F48-AF636B3FBF36}"/>
                    </a:ext>
                  </a:extLst>
                </p:cNvPr>
                <p:cNvSpPr/>
                <p:nvPr/>
              </p:nvSpPr>
              <p:spPr>
                <a:xfrm>
                  <a:off x="6154412" y="4760671"/>
                  <a:ext cx="42351" cy="42283"/>
                </a:xfrm>
                <a:custGeom>
                  <a:avLst/>
                  <a:gdLst>
                    <a:gd name="connsiteX0" fmla="*/ 21180 w 42351"/>
                    <a:gd name="connsiteY0" fmla="*/ 42284 h 42283"/>
                    <a:gd name="connsiteX1" fmla="*/ 42351 w 42351"/>
                    <a:gd name="connsiteY1" fmla="*/ 21157 h 42283"/>
                    <a:gd name="connsiteX2" fmla="*/ 21180 w 42351"/>
                    <a:gd name="connsiteY2" fmla="*/ 0 h 42283"/>
                    <a:gd name="connsiteX3" fmla="*/ 0 w 42351"/>
                    <a:gd name="connsiteY3" fmla="*/ 21157 h 42283"/>
                    <a:gd name="connsiteX4" fmla="*/ 21180 w 42351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283">
                      <a:moveTo>
                        <a:pt x="21180" y="42284"/>
                      </a:moveTo>
                      <a:cubicBezTo>
                        <a:pt x="32888" y="42284"/>
                        <a:pt x="42351" y="32872"/>
                        <a:pt x="42351" y="21157"/>
                      </a:cubicBezTo>
                      <a:cubicBezTo>
                        <a:pt x="42351" y="9426"/>
                        <a:pt x="32888" y="0"/>
                        <a:pt x="21180" y="0"/>
                      </a:cubicBezTo>
                      <a:cubicBezTo>
                        <a:pt x="9457" y="0"/>
                        <a:pt x="0" y="9426"/>
                        <a:pt x="0" y="21157"/>
                      </a:cubicBezTo>
                      <a:cubicBezTo>
                        <a:pt x="0" y="32872"/>
                        <a:pt x="9464" y="42284"/>
                        <a:pt x="21180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8" name="Forma libre 487">
                  <a:extLst>
                    <a:ext uri="{FF2B5EF4-FFF2-40B4-BE49-F238E27FC236}">
                      <a16:creationId xmlns:a16="http://schemas.microsoft.com/office/drawing/2014/main" id="{0F4A9641-7965-CC07-C85A-B0F9DBFF59C9}"/>
                    </a:ext>
                  </a:extLst>
                </p:cNvPr>
                <p:cNvSpPr/>
                <p:nvPr/>
              </p:nvSpPr>
              <p:spPr>
                <a:xfrm>
                  <a:off x="6207451" y="4760671"/>
                  <a:ext cx="42358" cy="42283"/>
                </a:xfrm>
                <a:custGeom>
                  <a:avLst/>
                  <a:gdLst>
                    <a:gd name="connsiteX0" fmla="*/ 21179 w 42358"/>
                    <a:gd name="connsiteY0" fmla="*/ 42284 h 42283"/>
                    <a:gd name="connsiteX1" fmla="*/ 42359 w 42358"/>
                    <a:gd name="connsiteY1" fmla="*/ 21157 h 42283"/>
                    <a:gd name="connsiteX2" fmla="*/ 21179 w 42358"/>
                    <a:gd name="connsiteY2" fmla="*/ 0 h 42283"/>
                    <a:gd name="connsiteX3" fmla="*/ 0 w 42358"/>
                    <a:gd name="connsiteY3" fmla="*/ 21157 h 42283"/>
                    <a:gd name="connsiteX4" fmla="*/ 21179 w 42358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283">
                      <a:moveTo>
                        <a:pt x="21179" y="42284"/>
                      </a:moveTo>
                      <a:cubicBezTo>
                        <a:pt x="32895" y="42284"/>
                        <a:pt x="42359" y="32872"/>
                        <a:pt x="42359" y="21157"/>
                      </a:cubicBezTo>
                      <a:cubicBezTo>
                        <a:pt x="42359" y="9426"/>
                        <a:pt x="32887" y="0"/>
                        <a:pt x="21179" y="0"/>
                      </a:cubicBezTo>
                      <a:cubicBezTo>
                        <a:pt x="9494" y="0"/>
                        <a:pt x="0" y="9426"/>
                        <a:pt x="0" y="21157"/>
                      </a:cubicBezTo>
                      <a:cubicBezTo>
                        <a:pt x="0" y="32872"/>
                        <a:pt x="9494" y="42284"/>
                        <a:pt x="21179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89" name="Forma libre 488">
                  <a:extLst>
                    <a:ext uri="{FF2B5EF4-FFF2-40B4-BE49-F238E27FC236}">
                      <a16:creationId xmlns:a16="http://schemas.microsoft.com/office/drawing/2014/main" id="{EEEF314D-19CB-FFD8-BCA4-B5D502336332}"/>
                    </a:ext>
                  </a:extLst>
                </p:cNvPr>
                <p:cNvSpPr/>
                <p:nvPr/>
              </p:nvSpPr>
              <p:spPr>
                <a:xfrm>
                  <a:off x="6260519" y="4760671"/>
                  <a:ext cx="42359" cy="42283"/>
                </a:xfrm>
                <a:custGeom>
                  <a:avLst/>
                  <a:gdLst>
                    <a:gd name="connsiteX0" fmla="*/ 21142 w 42359"/>
                    <a:gd name="connsiteY0" fmla="*/ 42284 h 42283"/>
                    <a:gd name="connsiteX1" fmla="*/ 42359 w 42359"/>
                    <a:gd name="connsiteY1" fmla="*/ 21157 h 42283"/>
                    <a:gd name="connsiteX2" fmla="*/ 21142 w 42359"/>
                    <a:gd name="connsiteY2" fmla="*/ 0 h 42283"/>
                    <a:gd name="connsiteX3" fmla="*/ 0 w 42359"/>
                    <a:gd name="connsiteY3" fmla="*/ 21157 h 42283"/>
                    <a:gd name="connsiteX4" fmla="*/ 21142 w 42359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283">
                      <a:moveTo>
                        <a:pt x="21142" y="42284"/>
                      </a:moveTo>
                      <a:cubicBezTo>
                        <a:pt x="32888" y="42284"/>
                        <a:pt x="42359" y="32872"/>
                        <a:pt x="42359" y="21157"/>
                      </a:cubicBezTo>
                      <a:cubicBezTo>
                        <a:pt x="42359" y="9426"/>
                        <a:pt x="32888" y="0"/>
                        <a:pt x="21142" y="0"/>
                      </a:cubicBezTo>
                      <a:cubicBezTo>
                        <a:pt x="9457" y="0"/>
                        <a:pt x="0" y="9426"/>
                        <a:pt x="0" y="21157"/>
                      </a:cubicBezTo>
                      <a:cubicBezTo>
                        <a:pt x="0" y="32872"/>
                        <a:pt x="9464" y="42284"/>
                        <a:pt x="21142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0" name="Forma libre 489">
                  <a:extLst>
                    <a:ext uri="{FF2B5EF4-FFF2-40B4-BE49-F238E27FC236}">
                      <a16:creationId xmlns:a16="http://schemas.microsoft.com/office/drawing/2014/main" id="{91DFC85B-414C-4C65-0B67-5532E80DE871}"/>
                    </a:ext>
                  </a:extLst>
                </p:cNvPr>
                <p:cNvSpPr/>
                <p:nvPr/>
              </p:nvSpPr>
              <p:spPr>
                <a:xfrm>
                  <a:off x="5783043" y="4813695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157 h 42373"/>
                    <a:gd name="connsiteX2" fmla="*/ 21179 w 42343"/>
                    <a:gd name="connsiteY2" fmla="*/ 0 h 42373"/>
                    <a:gd name="connsiteX3" fmla="*/ 0 w 42343"/>
                    <a:gd name="connsiteY3" fmla="*/ 21157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888"/>
                        <a:pt x="42344" y="21157"/>
                      </a:cubicBezTo>
                      <a:cubicBezTo>
                        <a:pt x="42344" y="9472"/>
                        <a:pt x="32865" y="0"/>
                        <a:pt x="21179" y="0"/>
                      </a:cubicBezTo>
                      <a:cubicBezTo>
                        <a:pt x="9479" y="0"/>
                        <a:pt x="0" y="9479"/>
                        <a:pt x="0" y="21157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1" name="Forma libre 490">
                  <a:extLst>
                    <a:ext uri="{FF2B5EF4-FFF2-40B4-BE49-F238E27FC236}">
                      <a16:creationId xmlns:a16="http://schemas.microsoft.com/office/drawing/2014/main" id="{BF435AF5-3127-77B0-0A6D-6748AA12A928}"/>
                    </a:ext>
                  </a:extLst>
                </p:cNvPr>
                <p:cNvSpPr/>
                <p:nvPr/>
              </p:nvSpPr>
              <p:spPr>
                <a:xfrm>
                  <a:off x="5836082" y="4813695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157"/>
                      </a:cubicBezTo>
                      <a:cubicBezTo>
                        <a:pt x="42374" y="9472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157"/>
                      </a:cubicBezTo>
                      <a:cubicBezTo>
                        <a:pt x="0" y="3288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2" name="Forma libre 491">
                  <a:extLst>
                    <a:ext uri="{FF2B5EF4-FFF2-40B4-BE49-F238E27FC236}">
                      <a16:creationId xmlns:a16="http://schemas.microsoft.com/office/drawing/2014/main" id="{76DED8A6-2565-AC40-1345-3DBB21E5C882}"/>
                    </a:ext>
                  </a:extLst>
                </p:cNvPr>
                <p:cNvSpPr/>
                <p:nvPr/>
              </p:nvSpPr>
              <p:spPr>
                <a:xfrm>
                  <a:off x="5889151" y="4813695"/>
                  <a:ext cx="42373" cy="42373"/>
                </a:xfrm>
                <a:custGeom>
                  <a:avLst/>
                  <a:gdLst>
                    <a:gd name="connsiteX0" fmla="*/ 21179 w 42373"/>
                    <a:gd name="connsiteY0" fmla="*/ 42374 h 42373"/>
                    <a:gd name="connsiteX1" fmla="*/ 42374 w 42373"/>
                    <a:gd name="connsiteY1" fmla="*/ 21157 h 42373"/>
                    <a:gd name="connsiteX2" fmla="*/ 21179 w 42373"/>
                    <a:gd name="connsiteY2" fmla="*/ 0 h 42373"/>
                    <a:gd name="connsiteX3" fmla="*/ 0 w 42373"/>
                    <a:gd name="connsiteY3" fmla="*/ 21157 h 42373"/>
                    <a:gd name="connsiteX4" fmla="*/ 21179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79" y="42374"/>
                      </a:moveTo>
                      <a:cubicBezTo>
                        <a:pt x="32857" y="42374"/>
                        <a:pt x="42374" y="32888"/>
                        <a:pt x="42374" y="21157"/>
                      </a:cubicBezTo>
                      <a:cubicBezTo>
                        <a:pt x="42374" y="9472"/>
                        <a:pt x="32857" y="0"/>
                        <a:pt x="21179" y="0"/>
                      </a:cubicBezTo>
                      <a:cubicBezTo>
                        <a:pt x="9479" y="0"/>
                        <a:pt x="0" y="9479"/>
                        <a:pt x="0" y="21157"/>
                      </a:cubicBezTo>
                      <a:cubicBezTo>
                        <a:pt x="0" y="32888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3" name="Forma libre 492">
                  <a:extLst>
                    <a:ext uri="{FF2B5EF4-FFF2-40B4-BE49-F238E27FC236}">
                      <a16:creationId xmlns:a16="http://schemas.microsoft.com/office/drawing/2014/main" id="{43871D49-79C1-0194-54E0-FE0FDF223F85}"/>
                    </a:ext>
                  </a:extLst>
                </p:cNvPr>
                <p:cNvSpPr/>
                <p:nvPr/>
              </p:nvSpPr>
              <p:spPr>
                <a:xfrm>
                  <a:off x="5942190" y="4813695"/>
                  <a:ext cx="42358" cy="42373"/>
                </a:xfrm>
                <a:custGeom>
                  <a:avLst/>
                  <a:gdLst>
                    <a:gd name="connsiteX0" fmla="*/ 21194 w 42358"/>
                    <a:gd name="connsiteY0" fmla="*/ 42374 h 42373"/>
                    <a:gd name="connsiteX1" fmla="*/ 42359 w 42358"/>
                    <a:gd name="connsiteY1" fmla="*/ 21157 h 42373"/>
                    <a:gd name="connsiteX2" fmla="*/ 21194 w 42358"/>
                    <a:gd name="connsiteY2" fmla="*/ 0 h 42373"/>
                    <a:gd name="connsiteX3" fmla="*/ 0 w 42358"/>
                    <a:gd name="connsiteY3" fmla="*/ 21157 h 42373"/>
                    <a:gd name="connsiteX4" fmla="*/ 2119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94" y="42374"/>
                      </a:moveTo>
                      <a:cubicBezTo>
                        <a:pt x="32895" y="42374"/>
                        <a:pt x="42359" y="32888"/>
                        <a:pt x="42359" y="21157"/>
                      </a:cubicBezTo>
                      <a:cubicBezTo>
                        <a:pt x="42359" y="9472"/>
                        <a:pt x="32895" y="0"/>
                        <a:pt x="21194" y="0"/>
                      </a:cubicBezTo>
                      <a:cubicBezTo>
                        <a:pt x="9464" y="0"/>
                        <a:pt x="0" y="9479"/>
                        <a:pt x="0" y="21157"/>
                      </a:cubicBezTo>
                      <a:cubicBezTo>
                        <a:pt x="0" y="32888"/>
                        <a:pt x="9464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4" name="Forma libre 493">
                  <a:extLst>
                    <a:ext uri="{FF2B5EF4-FFF2-40B4-BE49-F238E27FC236}">
                      <a16:creationId xmlns:a16="http://schemas.microsoft.com/office/drawing/2014/main" id="{8B4DDAF3-9825-4EB1-E27F-BB27FFA0DA92}"/>
                    </a:ext>
                  </a:extLst>
                </p:cNvPr>
                <p:cNvSpPr/>
                <p:nvPr/>
              </p:nvSpPr>
              <p:spPr>
                <a:xfrm>
                  <a:off x="5995243" y="4813695"/>
                  <a:ext cx="42358" cy="42373"/>
                </a:xfrm>
                <a:custGeom>
                  <a:avLst/>
                  <a:gdLst>
                    <a:gd name="connsiteX0" fmla="*/ 21164 w 42358"/>
                    <a:gd name="connsiteY0" fmla="*/ 42374 h 42373"/>
                    <a:gd name="connsiteX1" fmla="*/ 42359 w 42358"/>
                    <a:gd name="connsiteY1" fmla="*/ 21157 h 42373"/>
                    <a:gd name="connsiteX2" fmla="*/ 21164 w 42358"/>
                    <a:gd name="connsiteY2" fmla="*/ 0 h 42373"/>
                    <a:gd name="connsiteX3" fmla="*/ 0 w 42358"/>
                    <a:gd name="connsiteY3" fmla="*/ 21157 h 42373"/>
                    <a:gd name="connsiteX4" fmla="*/ 21164 w 42358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8" h="42373">
                      <a:moveTo>
                        <a:pt x="21164" y="42374"/>
                      </a:moveTo>
                      <a:cubicBezTo>
                        <a:pt x="32880" y="42374"/>
                        <a:pt x="42359" y="32888"/>
                        <a:pt x="42359" y="21157"/>
                      </a:cubicBezTo>
                      <a:cubicBezTo>
                        <a:pt x="42359" y="9472"/>
                        <a:pt x="32880" y="0"/>
                        <a:pt x="21164" y="0"/>
                      </a:cubicBezTo>
                      <a:cubicBezTo>
                        <a:pt x="9479" y="0"/>
                        <a:pt x="0" y="9479"/>
                        <a:pt x="0" y="21157"/>
                      </a:cubicBezTo>
                      <a:cubicBezTo>
                        <a:pt x="0" y="32888"/>
                        <a:pt x="9479" y="42374"/>
                        <a:pt x="2116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5" name="Forma libre 494">
                  <a:extLst>
                    <a:ext uri="{FF2B5EF4-FFF2-40B4-BE49-F238E27FC236}">
                      <a16:creationId xmlns:a16="http://schemas.microsoft.com/office/drawing/2014/main" id="{B8523C1C-80B2-ED52-AFD1-3350536FD71A}"/>
                    </a:ext>
                  </a:extLst>
                </p:cNvPr>
                <p:cNvSpPr/>
                <p:nvPr/>
              </p:nvSpPr>
              <p:spPr>
                <a:xfrm>
                  <a:off x="6048282" y="4813695"/>
                  <a:ext cx="42389" cy="42373"/>
                </a:xfrm>
                <a:custGeom>
                  <a:avLst/>
                  <a:gdLst>
                    <a:gd name="connsiteX0" fmla="*/ 21195 w 42389"/>
                    <a:gd name="connsiteY0" fmla="*/ 42374 h 42373"/>
                    <a:gd name="connsiteX1" fmla="*/ 42389 w 42389"/>
                    <a:gd name="connsiteY1" fmla="*/ 21157 h 42373"/>
                    <a:gd name="connsiteX2" fmla="*/ 21195 w 42389"/>
                    <a:gd name="connsiteY2" fmla="*/ 0 h 42373"/>
                    <a:gd name="connsiteX3" fmla="*/ 0 w 42389"/>
                    <a:gd name="connsiteY3" fmla="*/ 21157 h 42373"/>
                    <a:gd name="connsiteX4" fmla="*/ 21195 w 4238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89" h="42373">
                      <a:moveTo>
                        <a:pt x="21195" y="42374"/>
                      </a:moveTo>
                      <a:cubicBezTo>
                        <a:pt x="32895" y="42374"/>
                        <a:pt x="42389" y="32888"/>
                        <a:pt x="42389" y="21157"/>
                      </a:cubicBezTo>
                      <a:cubicBezTo>
                        <a:pt x="42389" y="9472"/>
                        <a:pt x="32887" y="0"/>
                        <a:pt x="21195" y="0"/>
                      </a:cubicBezTo>
                      <a:cubicBezTo>
                        <a:pt x="9501" y="0"/>
                        <a:pt x="0" y="9479"/>
                        <a:pt x="0" y="21157"/>
                      </a:cubicBezTo>
                      <a:cubicBezTo>
                        <a:pt x="0" y="32888"/>
                        <a:pt x="9494" y="42374"/>
                        <a:pt x="21195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6" name="Forma libre 495">
                  <a:extLst>
                    <a:ext uri="{FF2B5EF4-FFF2-40B4-BE49-F238E27FC236}">
                      <a16:creationId xmlns:a16="http://schemas.microsoft.com/office/drawing/2014/main" id="{DBA3D0D1-640C-73BB-738F-AE06A04FB023}"/>
                    </a:ext>
                  </a:extLst>
                </p:cNvPr>
                <p:cNvSpPr/>
                <p:nvPr/>
              </p:nvSpPr>
              <p:spPr>
                <a:xfrm>
                  <a:off x="6101328" y="4813695"/>
                  <a:ext cx="42366" cy="42373"/>
                </a:xfrm>
                <a:custGeom>
                  <a:avLst/>
                  <a:gdLst>
                    <a:gd name="connsiteX0" fmla="*/ 21187 w 42366"/>
                    <a:gd name="connsiteY0" fmla="*/ 42374 h 42373"/>
                    <a:gd name="connsiteX1" fmla="*/ 42367 w 42366"/>
                    <a:gd name="connsiteY1" fmla="*/ 21157 h 42373"/>
                    <a:gd name="connsiteX2" fmla="*/ 21187 w 42366"/>
                    <a:gd name="connsiteY2" fmla="*/ 0 h 42373"/>
                    <a:gd name="connsiteX3" fmla="*/ 0 w 42366"/>
                    <a:gd name="connsiteY3" fmla="*/ 21157 h 42373"/>
                    <a:gd name="connsiteX4" fmla="*/ 21187 w 42366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66" h="42373">
                      <a:moveTo>
                        <a:pt x="21187" y="42374"/>
                      </a:moveTo>
                      <a:cubicBezTo>
                        <a:pt x="32902" y="42374"/>
                        <a:pt x="42367" y="32888"/>
                        <a:pt x="42367" y="21157"/>
                      </a:cubicBezTo>
                      <a:cubicBezTo>
                        <a:pt x="42367" y="9472"/>
                        <a:pt x="32902" y="0"/>
                        <a:pt x="21187" y="0"/>
                      </a:cubicBezTo>
                      <a:cubicBezTo>
                        <a:pt x="9517" y="0"/>
                        <a:pt x="0" y="9479"/>
                        <a:pt x="0" y="21157"/>
                      </a:cubicBezTo>
                      <a:cubicBezTo>
                        <a:pt x="0" y="32888"/>
                        <a:pt x="9517" y="42374"/>
                        <a:pt x="21187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7" name="Forma libre 496">
                  <a:extLst>
                    <a:ext uri="{FF2B5EF4-FFF2-40B4-BE49-F238E27FC236}">
                      <a16:creationId xmlns:a16="http://schemas.microsoft.com/office/drawing/2014/main" id="{499E055E-8466-01B7-9258-4AC73DB1593B}"/>
                    </a:ext>
                  </a:extLst>
                </p:cNvPr>
                <p:cNvSpPr/>
                <p:nvPr/>
              </p:nvSpPr>
              <p:spPr>
                <a:xfrm>
                  <a:off x="6154412" y="4813695"/>
                  <a:ext cx="42351" cy="42373"/>
                </a:xfrm>
                <a:custGeom>
                  <a:avLst/>
                  <a:gdLst>
                    <a:gd name="connsiteX0" fmla="*/ 21180 w 42351"/>
                    <a:gd name="connsiteY0" fmla="*/ 42374 h 42373"/>
                    <a:gd name="connsiteX1" fmla="*/ 42351 w 42351"/>
                    <a:gd name="connsiteY1" fmla="*/ 21157 h 42373"/>
                    <a:gd name="connsiteX2" fmla="*/ 21180 w 42351"/>
                    <a:gd name="connsiteY2" fmla="*/ 0 h 42373"/>
                    <a:gd name="connsiteX3" fmla="*/ 0 w 42351"/>
                    <a:gd name="connsiteY3" fmla="*/ 21157 h 42373"/>
                    <a:gd name="connsiteX4" fmla="*/ 21180 w 42351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1" h="42373">
                      <a:moveTo>
                        <a:pt x="21180" y="42374"/>
                      </a:moveTo>
                      <a:cubicBezTo>
                        <a:pt x="32888" y="42374"/>
                        <a:pt x="42351" y="32888"/>
                        <a:pt x="42351" y="21157"/>
                      </a:cubicBezTo>
                      <a:cubicBezTo>
                        <a:pt x="42351" y="9472"/>
                        <a:pt x="32888" y="0"/>
                        <a:pt x="21180" y="0"/>
                      </a:cubicBezTo>
                      <a:cubicBezTo>
                        <a:pt x="9457" y="0"/>
                        <a:pt x="0" y="9479"/>
                        <a:pt x="0" y="21157"/>
                      </a:cubicBezTo>
                      <a:cubicBezTo>
                        <a:pt x="0" y="32888"/>
                        <a:pt x="9464" y="42374"/>
                        <a:pt x="21180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8" name="Forma libre 497">
                  <a:extLst>
                    <a:ext uri="{FF2B5EF4-FFF2-40B4-BE49-F238E27FC236}">
                      <a16:creationId xmlns:a16="http://schemas.microsoft.com/office/drawing/2014/main" id="{23398EDE-229E-B4F3-AC57-B45E4DAD889A}"/>
                    </a:ext>
                  </a:extLst>
                </p:cNvPr>
                <p:cNvSpPr/>
                <p:nvPr/>
              </p:nvSpPr>
              <p:spPr>
                <a:xfrm>
                  <a:off x="6260519" y="4813695"/>
                  <a:ext cx="42359" cy="42373"/>
                </a:xfrm>
                <a:custGeom>
                  <a:avLst/>
                  <a:gdLst>
                    <a:gd name="connsiteX0" fmla="*/ 21142 w 42359"/>
                    <a:gd name="connsiteY0" fmla="*/ 42374 h 42373"/>
                    <a:gd name="connsiteX1" fmla="*/ 42359 w 42359"/>
                    <a:gd name="connsiteY1" fmla="*/ 21157 h 42373"/>
                    <a:gd name="connsiteX2" fmla="*/ 21142 w 42359"/>
                    <a:gd name="connsiteY2" fmla="*/ 0 h 42373"/>
                    <a:gd name="connsiteX3" fmla="*/ 0 w 42359"/>
                    <a:gd name="connsiteY3" fmla="*/ 21157 h 42373"/>
                    <a:gd name="connsiteX4" fmla="*/ 21142 w 42359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59" h="42373">
                      <a:moveTo>
                        <a:pt x="21142" y="42374"/>
                      </a:moveTo>
                      <a:cubicBezTo>
                        <a:pt x="32888" y="42374"/>
                        <a:pt x="42359" y="32888"/>
                        <a:pt x="42359" y="21157"/>
                      </a:cubicBezTo>
                      <a:cubicBezTo>
                        <a:pt x="42359" y="9472"/>
                        <a:pt x="32888" y="0"/>
                        <a:pt x="21142" y="0"/>
                      </a:cubicBezTo>
                      <a:cubicBezTo>
                        <a:pt x="9457" y="0"/>
                        <a:pt x="0" y="9479"/>
                        <a:pt x="0" y="21157"/>
                      </a:cubicBezTo>
                      <a:cubicBezTo>
                        <a:pt x="0" y="32888"/>
                        <a:pt x="9464" y="42374"/>
                        <a:pt x="21142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499" name="Forma libre 498">
                  <a:extLst>
                    <a:ext uri="{FF2B5EF4-FFF2-40B4-BE49-F238E27FC236}">
                      <a16:creationId xmlns:a16="http://schemas.microsoft.com/office/drawing/2014/main" id="{247C8C78-7A54-CC14-C6A5-485B6D45FF39}"/>
                    </a:ext>
                  </a:extLst>
                </p:cNvPr>
                <p:cNvSpPr/>
                <p:nvPr/>
              </p:nvSpPr>
              <p:spPr>
                <a:xfrm>
                  <a:off x="5783043" y="4866711"/>
                  <a:ext cx="42343" cy="42373"/>
                </a:xfrm>
                <a:custGeom>
                  <a:avLst/>
                  <a:gdLst>
                    <a:gd name="connsiteX0" fmla="*/ 21179 w 42343"/>
                    <a:gd name="connsiteY0" fmla="*/ 42374 h 42373"/>
                    <a:gd name="connsiteX1" fmla="*/ 42344 w 42343"/>
                    <a:gd name="connsiteY1" fmla="*/ 21209 h 42373"/>
                    <a:gd name="connsiteX2" fmla="*/ 21179 w 42343"/>
                    <a:gd name="connsiteY2" fmla="*/ 0 h 42373"/>
                    <a:gd name="connsiteX3" fmla="*/ 0 w 42343"/>
                    <a:gd name="connsiteY3" fmla="*/ 21209 h 42373"/>
                    <a:gd name="connsiteX4" fmla="*/ 21179 w 4234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43" h="42373">
                      <a:moveTo>
                        <a:pt x="21179" y="42374"/>
                      </a:moveTo>
                      <a:cubicBezTo>
                        <a:pt x="32865" y="42374"/>
                        <a:pt x="42344" y="32925"/>
                        <a:pt x="42344" y="21209"/>
                      </a:cubicBezTo>
                      <a:cubicBezTo>
                        <a:pt x="42344" y="9501"/>
                        <a:pt x="32865" y="0"/>
                        <a:pt x="21179" y="0"/>
                      </a:cubicBezTo>
                      <a:cubicBezTo>
                        <a:pt x="9479" y="0"/>
                        <a:pt x="0" y="9501"/>
                        <a:pt x="0" y="21209"/>
                      </a:cubicBezTo>
                      <a:cubicBezTo>
                        <a:pt x="0" y="32925"/>
                        <a:pt x="9479" y="42374"/>
                        <a:pt x="21179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0" name="Forma libre 499">
                  <a:extLst>
                    <a:ext uri="{FF2B5EF4-FFF2-40B4-BE49-F238E27FC236}">
                      <a16:creationId xmlns:a16="http://schemas.microsoft.com/office/drawing/2014/main" id="{EE24B8E3-6509-D818-7B44-CC037DABC617}"/>
                    </a:ext>
                  </a:extLst>
                </p:cNvPr>
                <p:cNvSpPr/>
                <p:nvPr/>
              </p:nvSpPr>
              <p:spPr>
                <a:xfrm>
                  <a:off x="5836082" y="4866711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09 h 42373"/>
                    <a:gd name="connsiteX2" fmla="*/ 21194 w 42373"/>
                    <a:gd name="connsiteY2" fmla="*/ 0 h 42373"/>
                    <a:gd name="connsiteX3" fmla="*/ 0 w 42373"/>
                    <a:gd name="connsiteY3" fmla="*/ 2120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209"/>
                      </a:cubicBezTo>
                      <a:cubicBezTo>
                        <a:pt x="42374" y="9501"/>
                        <a:pt x="32895" y="0"/>
                        <a:pt x="21194" y="0"/>
                      </a:cubicBezTo>
                      <a:cubicBezTo>
                        <a:pt x="9479" y="0"/>
                        <a:pt x="0" y="9501"/>
                        <a:pt x="0" y="21209"/>
                      </a:cubicBezTo>
                      <a:cubicBezTo>
                        <a:pt x="0" y="3292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1" name="Forma libre 500">
                  <a:extLst>
                    <a:ext uri="{FF2B5EF4-FFF2-40B4-BE49-F238E27FC236}">
                      <a16:creationId xmlns:a16="http://schemas.microsoft.com/office/drawing/2014/main" id="{AADDF732-9B40-2444-00FA-CA524F8A1400}"/>
                    </a:ext>
                  </a:extLst>
                </p:cNvPr>
                <p:cNvSpPr/>
                <p:nvPr/>
              </p:nvSpPr>
              <p:spPr>
                <a:xfrm>
                  <a:off x="5836082" y="4919810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27 h 42373"/>
                    <a:gd name="connsiteX2" fmla="*/ 21194 w 42373"/>
                    <a:gd name="connsiteY2" fmla="*/ 0 h 42373"/>
                    <a:gd name="connsiteX3" fmla="*/ 0 w 42373"/>
                    <a:gd name="connsiteY3" fmla="*/ 2112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58"/>
                        <a:pt x="42374" y="21127"/>
                      </a:cubicBezTo>
                      <a:cubicBezTo>
                        <a:pt x="42374" y="9419"/>
                        <a:pt x="32895" y="0"/>
                        <a:pt x="21194" y="0"/>
                      </a:cubicBezTo>
                      <a:cubicBezTo>
                        <a:pt x="9479" y="0"/>
                        <a:pt x="0" y="9419"/>
                        <a:pt x="0" y="21127"/>
                      </a:cubicBezTo>
                      <a:cubicBezTo>
                        <a:pt x="0" y="3286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2" name="Forma libre 501">
                  <a:extLst>
                    <a:ext uri="{FF2B5EF4-FFF2-40B4-BE49-F238E27FC236}">
                      <a16:creationId xmlns:a16="http://schemas.microsoft.com/office/drawing/2014/main" id="{0D2E88C4-3B5C-7631-C745-AA3A5D11077A}"/>
                    </a:ext>
                  </a:extLst>
                </p:cNvPr>
                <p:cNvSpPr/>
                <p:nvPr/>
              </p:nvSpPr>
              <p:spPr>
                <a:xfrm>
                  <a:off x="5836082" y="4972849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27 h 42373"/>
                    <a:gd name="connsiteX2" fmla="*/ 21194 w 42373"/>
                    <a:gd name="connsiteY2" fmla="*/ 0 h 42373"/>
                    <a:gd name="connsiteX3" fmla="*/ 0 w 42373"/>
                    <a:gd name="connsiteY3" fmla="*/ 2112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35"/>
                        <a:pt x="42374" y="21127"/>
                      </a:cubicBezTo>
                      <a:cubicBezTo>
                        <a:pt x="42374" y="9472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127"/>
                      </a:cubicBezTo>
                      <a:cubicBezTo>
                        <a:pt x="0" y="3284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3" name="Forma libre 502">
                  <a:extLst>
                    <a:ext uri="{FF2B5EF4-FFF2-40B4-BE49-F238E27FC236}">
                      <a16:creationId xmlns:a16="http://schemas.microsoft.com/office/drawing/2014/main" id="{B38EFA25-9AAC-9EE8-CE44-3D594BA576EA}"/>
                    </a:ext>
                  </a:extLst>
                </p:cNvPr>
                <p:cNvSpPr/>
                <p:nvPr/>
              </p:nvSpPr>
              <p:spPr>
                <a:xfrm>
                  <a:off x="5836082" y="5025872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09 h 42373"/>
                    <a:gd name="connsiteX2" fmla="*/ 21194 w 42373"/>
                    <a:gd name="connsiteY2" fmla="*/ 0 h 42373"/>
                    <a:gd name="connsiteX3" fmla="*/ 0 w 42373"/>
                    <a:gd name="connsiteY3" fmla="*/ 21209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25"/>
                        <a:pt x="42374" y="21209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79"/>
                        <a:pt x="0" y="21209"/>
                      </a:cubicBezTo>
                      <a:cubicBezTo>
                        <a:pt x="0" y="32925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4" name="Forma libre 503">
                  <a:extLst>
                    <a:ext uri="{FF2B5EF4-FFF2-40B4-BE49-F238E27FC236}">
                      <a16:creationId xmlns:a16="http://schemas.microsoft.com/office/drawing/2014/main" id="{85D89B1A-1EBB-F780-A40B-6DBD55710E14}"/>
                    </a:ext>
                  </a:extLst>
                </p:cNvPr>
                <p:cNvSpPr/>
                <p:nvPr/>
              </p:nvSpPr>
              <p:spPr>
                <a:xfrm>
                  <a:off x="5836082" y="5078971"/>
                  <a:ext cx="42373" cy="42343"/>
                </a:xfrm>
                <a:custGeom>
                  <a:avLst/>
                  <a:gdLst>
                    <a:gd name="connsiteX0" fmla="*/ 21194 w 42373"/>
                    <a:gd name="connsiteY0" fmla="*/ 42344 h 42343"/>
                    <a:gd name="connsiteX1" fmla="*/ 42374 w 42373"/>
                    <a:gd name="connsiteY1" fmla="*/ 21127 h 42343"/>
                    <a:gd name="connsiteX2" fmla="*/ 21194 w 42373"/>
                    <a:gd name="connsiteY2" fmla="*/ 0 h 42343"/>
                    <a:gd name="connsiteX3" fmla="*/ 0 w 42373"/>
                    <a:gd name="connsiteY3" fmla="*/ 21127 h 42343"/>
                    <a:gd name="connsiteX4" fmla="*/ 21194 w 42373"/>
                    <a:gd name="connsiteY4" fmla="*/ 42344 h 423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43">
                      <a:moveTo>
                        <a:pt x="21194" y="42344"/>
                      </a:moveTo>
                      <a:cubicBezTo>
                        <a:pt x="32895" y="42344"/>
                        <a:pt x="42374" y="32857"/>
                        <a:pt x="42374" y="21127"/>
                      </a:cubicBezTo>
                      <a:cubicBezTo>
                        <a:pt x="42374" y="9479"/>
                        <a:pt x="32895" y="0"/>
                        <a:pt x="21194" y="0"/>
                      </a:cubicBezTo>
                      <a:cubicBezTo>
                        <a:pt x="9479" y="0"/>
                        <a:pt x="0" y="9486"/>
                        <a:pt x="0" y="21127"/>
                      </a:cubicBezTo>
                      <a:cubicBezTo>
                        <a:pt x="0" y="32865"/>
                        <a:pt x="9479" y="42344"/>
                        <a:pt x="21194" y="4234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5" name="Forma libre 504">
                  <a:extLst>
                    <a:ext uri="{FF2B5EF4-FFF2-40B4-BE49-F238E27FC236}">
                      <a16:creationId xmlns:a16="http://schemas.microsoft.com/office/drawing/2014/main" id="{343FAB79-30CE-4A34-56EB-FDFCC7622DCA}"/>
                    </a:ext>
                  </a:extLst>
                </p:cNvPr>
                <p:cNvSpPr/>
                <p:nvPr/>
              </p:nvSpPr>
              <p:spPr>
                <a:xfrm>
                  <a:off x="5836082" y="5131965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47 h 42373"/>
                    <a:gd name="connsiteX2" fmla="*/ 21194 w 42373"/>
                    <a:gd name="connsiteY2" fmla="*/ 0 h 42373"/>
                    <a:gd name="connsiteX3" fmla="*/ 0 w 42373"/>
                    <a:gd name="connsiteY3" fmla="*/ 2124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88"/>
                        <a:pt x="42374" y="21247"/>
                      </a:cubicBezTo>
                      <a:cubicBezTo>
                        <a:pt x="42374" y="9524"/>
                        <a:pt x="32895" y="0"/>
                        <a:pt x="21194" y="0"/>
                      </a:cubicBezTo>
                      <a:cubicBezTo>
                        <a:pt x="9479" y="0"/>
                        <a:pt x="0" y="9524"/>
                        <a:pt x="0" y="21247"/>
                      </a:cubicBezTo>
                      <a:cubicBezTo>
                        <a:pt x="0" y="32888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6" name="Forma libre 505">
                  <a:extLst>
                    <a:ext uri="{FF2B5EF4-FFF2-40B4-BE49-F238E27FC236}">
                      <a16:creationId xmlns:a16="http://schemas.microsoft.com/office/drawing/2014/main" id="{3EADD28A-3B0B-B6CD-9932-EE963A93A843}"/>
                    </a:ext>
                  </a:extLst>
                </p:cNvPr>
                <p:cNvSpPr/>
                <p:nvPr/>
              </p:nvSpPr>
              <p:spPr>
                <a:xfrm>
                  <a:off x="5836082" y="5184996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247 h 42373"/>
                    <a:gd name="connsiteX2" fmla="*/ 21194 w 42373"/>
                    <a:gd name="connsiteY2" fmla="*/ 0 h 42373"/>
                    <a:gd name="connsiteX3" fmla="*/ 0 w 42373"/>
                    <a:gd name="connsiteY3" fmla="*/ 2124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962"/>
                        <a:pt x="42374" y="21247"/>
                      </a:cubicBezTo>
                      <a:cubicBezTo>
                        <a:pt x="42374" y="9509"/>
                        <a:pt x="32895" y="0"/>
                        <a:pt x="21194" y="0"/>
                      </a:cubicBezTo>
                      <a:cubicBezTo>
                        <a:pt x="9479" y="0"/>
                        <a:pt x="0" y="9509"/>
                        <a:pt x="0" y="21247"/>
                      </a:cubicBezTo>
                      <a:cubicBezTo>
                        <a:pt x="0" y="32962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7" name="Forma libre 506">
                  <a:extLst>
                    <a:ext uri="{FF2B5EF4-FFF2-40B4-BE49-F238E27FC236}">
                      <a16:creationId xmlns:a16="http://schemas.microsoft.com/office/drawing/2014/main" id="{8D1E168F-5031-3089-8B9C-AE65495C85EA}"/>
                    </a:ext>
                  </a:extLst>
                </p:cNvPr>
                <p:cNvSpPr/>
                <p:nvPr/>
              </p:nvSpPr>
              <p:spPr>
                <a:xfrm>
                  <a:off x="5836082" y="5238102"/>
                  <a:ext cx="42373" cy="42373"/>
                </a:xfrm>
                <a:custGeom>
                  <a:avLst/>
                  <a:gdLst>
                    <a:gd name="connsiteX0" fmla="*/ 21194 w 42373"/>
                    <a:gd name="connsiteY0" fmla="*/ 42374 h 42373"/>
                    <a:gd name="connsiteX1" fmla="*/ 42374 w 42373"/>
                    <a:gd name="connsiteY1" fmla="*/ 21157 h 42373"/>
                    <a:gd name="connsiteX2" fmla="*/ 21194 w 42373"/>
                    <a:gd name="connsiteY2" fmla="*/ 0 h 42373"/>
                    <a:gd name="connsiteX3" fmla="*/ 0 w 42373"/>
                    <a:gd name="connsiteY3" fmla="*/ 21157 h 42373"/>
                    <a:gd name="connsiteX4" fmla="*/ 21194 w 42373"/>
                    <a:gd name="connsiteY4" fmla="*/ 42374 h 4237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73">
                      <a:moveTo>
                        <a:pt x="21194" y="42374"/>
                      </a:moveTo>
                      <a:cubicBezTo>
                        <a:pt x="32895" y="42374"/>
                        <a:pt x="42374" y="32872"/>
                        <a:pt x="42374" y="21157"/>
                      </a:cubicBezTo>
                      <a:cubicBezTo>
                        <a:pt x="42374" y="9509"/>
                        <a:pt x="32895" y="0"/>
                        <a:pt x="21194" y="0"/>
                      </a:cubicBezTo>
                      <a:cubicBezTo>
                        <a:pt x="9479" y="0"/>
                        <a:pt x="0" y="9517"/>
                        <a:pt x="0" y="21157"/>
                      </a:cubicBezTo>
                      <a:cubicBezTo>
                        <a:pt x="0" y="32880"/>
                        <a:pt x="9479" y="42374"/>
                        <a:pt x="21194" y="4237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8" name="Forma libre 507">
                  <a:extLst>
                    <a:ext uri="{FF2B5EF4-FFF2-40B4-BE49-F238E27FC236}">
                      <a16:creationId xmlns:a16="http://schemas.microsoft.com/office/drawing/2014/main" id="{259C9DD0-7ACC-7BB2-442D-1F67CAFFBB38}"/>
                    </a:ext>
                  </a:extLst>
                </p:cNvPr>
                <p:cNvSpPr/>
                <p:nvPr/>
              </p:nvSpPr>
              <p:spPr>
                <a:xfrm>
                  <a:off x="5836082" y="5291118"/>
                  <a:ext cx="42373" cy="42381"/>
                </a:xfrm>
                <a:custGeom>
                  <a:avLst/>
                  <a:gdLst>
                    <a:gd name="connsiteX0" fmla="*/ 21194 w 42373"/>
                    <a:gd name="connsiteY0" fmla="*/ 42382 h 42381"/>
                    <a:gd name="connsiteX1" fmla="*/ 42374 w 42373"/>
                    <a:gd name="connsiteY1" fmla="*/ 21247 h 42381"/>
                    <a:gd name="connsiteX2" fmla="*/ 21194 w 42373"/>
                    <a:gd name="connsiteY2" fmla="*/ 0 h 42381"/>
                    <a:gd name="connsiteX3" fmla="*/ 0 w 42373"/>
                    <a:gd name="connsiteY3" fmla="*/ 21247 h 42381"/>
                    <a:gd name="connsiteX4" fmla="*/ 21194 w 42373"/>
                    <a:gd name="connsiteY4" fmla="*/ 42382 h 42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381">
                      <a:moveTo>
                        <a:pt x="21194" y="42382"/>
                      </a:moveTo>
                      <a:cubicBezTo>
                        <a:pt x="32895" y="42382"/>
                        <a:pt x="42374" y="32895"/>
                        <a:pt x="42374" y="21247"/>
                      </a:cubicBezTo>
                      <a:cubicBezTo>
                        <a:pt x="42374" y="9532"/>
                        <a:pt x="32895" y="0"/>
                        <a:pt x="21194" y="0"/>
                      </a:cubicBezTo>
                      <a:cubicBezTo>
                        <a:pt x="9479" y="0"/>
                        <a:pt x="0" y="9532"/>
                        <a:pt x="0" y="21247"/>
                      </a:cubicBezTo>
                      <a:cubicBezTo>
                        <a:pt x="0" y="32895"/>
                        <a:pt x="9479" y="42382"/>
                        <a:pt x="21194" y="42382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sp>
              <p:nvSpPr>
                <p:cNvPr id="509" name="Forma libre 508">
                  <a:extLst>
                    <a:ext uri="{FF2B5EF4-FFF2-40B4-BE49-F238E27FC236}">
                      <a16:creationId xmlns:a16="http://schemas.microsoft.com/office/drawing/2014/main" id="{68728AB9-300D-C83B-6041-3BC26211FBCF}"/>
                    </a:ext>
                  </a:extLst>
                </p:cNvPr>
                <p:cNvSpPr/>
                <p:nvPr/>
              </p:nvSpPr>
              <p:spPr>
                <a:xfrm>
                  <a:off x="5836082" y="5344232"/>
                  <a:ext cx="42373" cy="42283"/>
                </a:xfrm>
                <a:custGeom>
                  <a:avLst/>
                  <a:gdLst>
                    <a:gd name="connsiteX0" fmla="*/ 21194 w 42373"/>
                    <a:gd name="connsiteY0" fmla="*/ 42284 h 42283"/>
                    <a:gd name="connsiteX1" fmla="*/ 42374 w 42373"/>
                    <a:gd name="connsiteY1" fmla="*/ 21157 h 42283"/>
                    <a:gd name="connsiteX2" fmla="*/ 21194 w 42373"/>
                    <a:gd name="connsiteY2" fmla="*/ 0 h 42283"/>
                    <a:gd name="connsiteX3" fmla="*/ 0 w 42373"/>
                    <a:gd name="connsiteY3" fmla="*/ 21157 h 42283"/>
                    <a:gd name="connsiteX4" fmla="*/ 21194 w 42373"/>
                    <a:gd name="connsiteY4" fmla="*/ 42284 h 4228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42373" h="42283">
                      <a:moveTo>
                        <a:pt x="21194" y="42284"/>
                      </a:moveTo>
                      <a:cubicBezTo>
                        <a:pt x="32895" y="42284"/>
                        <a:pt x="42374" y="32888"/>
                        <a:pt x="42374" y="21157"/>
                      </a:cubicBezTo>
                      <a:cubicBezTo>
                        <a:pt x="42374" y="9441"/>
                        <a:pt x="32895" y="0"/>
                        <a:pt x="21194" y="0"/>
                      </a:cubicBezTo>
                      <a:cubicBezTo>
                        <a:pt x="9479" y="0"/>
                        <a:pt x="0" y="9441"/>
                        <a:pt x="0" y="21157"/>
                      </a:cubicBezTo>
                      <a:cubicBezTo>
                        <a:pt x="0" y="32888"/>
                        <a:pt x="9479" y="42284"/>
                        <a:pt x="21194" y="42284"/>
                      </a:cubicBezTo>
                      <a:close/>
                    </a:path>
                  </a:pathLst>
                </a:custGeom>
                <a:grpFill/>
                <a:ln w="750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ES_tradnl"/>
                </a:p>
              </p:txBody>
            </p:sp>
            <p:grpSp>
              <p:nvGrpSpPr>
                <p:cNvPr id="510" name="Gráfico 1">
                  <a:extLst>
                    <a:ext uri="{FF2B5EF4-FFF2-40B4-BE49-F238E27FC236}">
                      <a16:creationId xmlns:a16="http://schemas.microsoft.com/office/drawing/2014/main" id="{AF5AC976-D0B0-C111-A079-201FD18C7A9D}"/>
                    </a:ext>
                  </a:extLst>
                </p:cNvPr>
                <p:cNvGrpSpPr/>
                <p:nvPr/>
              </p:nvGrpSpPr>
              <p:grpSpPr>
                <a:xfrm>
                  <a:off x="5836082" y="4866711"/>
                  <a:ext cx="625934" cy="1103380"/>
                  <a:chOff x="5836082" y="4866711"/>
                  <a:chExt cx="625934" cy="1103380"/>
                </a:xfrm>
                <a:grpFill/>
              </p:grpSpPr>
              <p:sp>
                <p:nvSpPr>
                  <p:cNvPr id="511" name="Forma libre 510">
                    <a:extLst>
                      <a:ext uri="{FF2B5EF4-FFF2-40B4-BE49-F238E27FC236}">
                        <a16:creationId xmlns:a16="http://schemas.microsoft.com/office/drawing/2014/main" id="{41DF0F79-6CB6-12D1-B03E-8551A5BB49EF}"/>
                      </a:ext>
                    </a:extLst>
                  </p:cNvPr>
                  <p:cNvSpPr/>
                  <p:nvPr/>
                </p:nvSpPr>
                <p:spPr>
                  <a:xfrm>
                    <a:off x="5889151" y="4866711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09 h 42373"/>
                      <a:gd name="connsiteX2" fmla="*/ 21179 w 42373"/>
                      <a:gd name="connsiteY2" fmla="*/ 0 h 42373"/>
                      <a:gd name="connsiteX3" fmla="*/ 0 w 42373"/>
                      <a:gd name="connsiteY3" fmla="*/ 21209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925"/>
                          <a:pt x="42374" y="21209"/>
                        </a:cubicBezTo>
                        <a:cubicBezTo>
                          <a:pt x="42374" y="9501"/>
                          <a:pt x="32857" y="0"/>
                          <a:pt x="21179" y="0"/>
                        </a:cubicBezTo>
                        <a:cubicBezTo>
                          <a:pt x="9479" y="0"/>
                          <a:pt x="0" y="9501"/>
                          <a:pt x="0" y="21209"/>
                        </a:cubicBezTo>
                        <a:cubicBezTo>
                          <a:pt x="0" y="32925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2" name="Forma libre 511">
                    <a:extLst>
                      <a:ext uri="{FF2B5EF4-FFF2-40B4-BE49-F238E27FC236}">
                        <a16:creationId xmlns:a16="http://schemas.microsoft.com/office/drawing/2014/main" id="{7A66D074-E72E-E12D-609C-88576704EA23}"/>
                      </a:ext>
                    </a:extLst>
                  </p:cNvPr>
                  <p:cNvSpPr/>
                  <p:nvPr/>
                </p:nvSpPr>
                <p:spPr>
                  <a:xfrm>
                    <a:off x="5942190" y="4866711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94 w 42358"/>
                      <a:gd name="connsiteY2" fmla="*/ 0 h 42373"/>
                      <a:gd name="connsiteX3" fmla="*/ 0 w 42358"/>
                      <a:gd name="connsiteY3" fmla="*/ 21209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25"/>
                          <a:pt x="42359" y="21209"/>
                        </a:cubicBezTo>
                        <a:cubicBezTo>
                          <a:pt x="42359" y="9501"/>
                          <a:pt x="32895" y="0"/>
                          <a:pt x="21194" y="0"/>
                        </a:cubicBezTo>
                        <a:cubicBezTo>
                          <a:pt x="9464" y="0"/>
                          <a:pt x="0" y="9501"/>
                          <a:pt x="0" y="21209"/>
                        </a:cubicBezTo>
                        <a:cubicBezTo>
                          <a:pt x="0" y="3292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3" name="Forma libre 512">
                    <a:extLst>
                      <a:ext uri="{FF2B5EF4-FFF2-40B4-BE49-F238E27FC236}">
                        <a16:creationId xmlns:a16="http://schemas.microsoft.com/office/drawing/2014/main" id="{E72BA4F4-9207-279E-DCA7-791BCD4207B1}"/>
                      </a:ext>
                    </a:extLst>
                  </p:cNvPr>
                  <p:cNvSpPr/>
                  <p:nvPr/>
                </p:nvSpPr>
                <p:spPr>
                  <a:xfrm>
                    <a:off x="5995243" y="4866711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64 w 42358"/>
                      <a:gd name="connsiteY2" fmla="*/ 0 h 42373"/>
                      <a:gd name="connsiteX3" fmla="*/ 0 w 42358"/>
                      <a:gd name="connsiteY3" fmla="*/ 21209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25"/>
                          <a:pt x="42359" y="21209"/>
                        </a:cubicBezTo>
                        <a:cubicBezTo>
                          <a:pt x="42359" y="9501"/>
                          <a:pt x="32880" y="0"/>
                          <a:pt x="21164" y="0"/>
                        </a:cubicBezTo>
                        <a:cubicBezTo>
                          <a:pt x="9479" y="0"/>
                          <a:pt x="0" y="9501"/>
                          <a:pt x="0" y="21209"/>
                        </a:cubicBezTo>
                        <a:cubicBezTo>
                          <a:pt x="0" y="3292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4" name="Forma libre 513">
                    <a:extLst>
                      <a:ext uri="{FF2B5EF4-FFF2-40B4-BE49-F238E27FC236}">
                        <a16:creationId xmlns:a16="http://schemas.microsoft.com/office/drawing/2014/main" id="{433A907C-8F0D-74D9-1E16-4092633C918A}"/>
                      </a:ext>
                    </a:extLst>
                  </p:cNvPr>
                  <p:cNvSpPr/>
                  <p:nvPr/>
                </p:nvSpPr>
                <p:spPr>
                  <a:xfrm>
                    <a:off x="6048282" y="4866711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09 h 42373"/>
                      <a:gd name="connsiteX2" fmla="*/ 21195 w 42389"/>
                      <a:gd name="connsiteY2" fmla="*/ 0 h 42373"/>
                      <a:gd name="connsiteX3" fmla="*/ 0 w 42389"/>
                      <a:gd name="connsiteY3" fmla="*/ 21209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25"/>
                          <a:pt x="42389" y="21209"/>
                        </a:cubicBezTo>
                        <a:cubicBezTo>
                          <a:pt x="42389" y="9501"/>
                          <a:pt x="32887" y="0"/>
                          <a:pt x="21195" y="0"/>
                        </a:cubicBezTo>
                        <a:cubicBezTo>
                          <a:pt x="9501" y="0"/>
                          <a:pt x="0" y="9501"/>
                          <a:pt x="0" y="21209"/>
                        </a:cubicBezTo>
                        <a:cubicBezTo>
                          <a:pt x="0" y="3292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5" name="Forma libre 514">
                    <a:extLst>
                      <a:ext uri="{FF2B5EF4-FFF2-40B4-BE49-F238E27FC236}">
                        <a16:creationId xmlns:a16="http://schemas.microsoft.com/office/drawing/2014/main" id="{21DAFA46-6FE6-03C6-A59A-5BA9986A9F80}"/>
                      </a:ext>
                    </a:extLst>
                  </p:cNvPr>
                  <p:cNvSpPr/>
                  <p:nvPr/>
                </p:nvSpPr>
                <p:spPr>
                  <a:xfrm>
                    <a:off x="6101328" y="4866711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209 h 42373"/>
                      <a:gd name="connsiteX2" fmla="*/ 21187 w 42366"/>
                      <a:gd name="connsiteY2" fmla="*/ 0 h 42373"/>
                      <a:gd name="connsiteX3" fmla="*/ 0 w 42366"/>
                      <a:gd name="connsiteY3" fmla="*/ 21209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925"/>
                          <a:pt x="42367" y="21209"/>
                        </a:cubicBezTo>
                        <a:cubicBezTo>
                          <a:pt x="42367" y="9501"/>
                          <a:pt x="32902" y="0"/>
                          <a:pt x="21187" y="0"/>
                        </a:cubicBezTo>
                        <a:cubicBezTo>
                          <a:pt x="9517" y="0"/>
                          <a:pt x="0" y="9501"/>
                          <a:pt x="0" y="21209"/>
                        </a:cubicBezTo>
                        <a:cubicBezTo>
                          <a:pt x="0" y="32925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6" name="Forma libre 515">
                    <a:extLst>
                      <a:ext uri="{FF2B5EF4-FFF2-40B4-BE49-F238E27FC236}">
                        <a16:creationId xmlns:a16="http://schemas.microsoft.com/office/drawing/2014/main" id="{278295B7-5C48-DCEE-DBF6-743AC78C1086}"/>
                      </a:ext>
                    </a:extLst>
                  </p:cNvPr>
                  <p:cNvSpPr/>
                  <p:nvPr/>
                </p:nvSpPr>
                <p:spPr>
                  <a:xfrm>
                    <a:off x="6154412" y="4866711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209 h 42373"/>
                      <a:gd name="connsiteX2" fmla="*/ 21180 w 42351"/>
                      <a:gd name="connsiteY2" fmla="*/ 0 h 42373"/>
                      <a:gd name="connsiteX3" fmla="*/ 0 w 42351"/>
                      <a:gd name="connsiteY3" fmla="*/ 21209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925"/>
                          <a:pt x="42351" y="21209"/>
                        </a:cubicBezTo>
                        <a:cubicBezTo>
                          <a:pt x="42351" y="9501"/>
                          <a:pt x="32888" y="0"/>
                          <a:pt x="21180" y="0"/>
                        </a:cubicBezTo>
                        <a:cubicBezTo>
                          <a:pt x="9457" y="0"/>
                          <a:pt x="0" y="9501"/>
                          <a:pt x="0" y="21209"/>
                        </a:cubicBezTo>
                        <a:cubicBezTo>
                          <a:pt x="0" y="32925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7" name="Forma libre 516">
                    <a:extLst>
                      <a:ext uri="{FF2B5EF4-FFF2-40B4-BE49-F238E27FC236}">
                        <a16:creationId xmlns:a16="http://schemas.microsoft.com/office/drawing/2014/main" id="{73856E91-47BE-B92E-DA45-FFC00551C41D}"/>
                      </a:ext>
                    </a:extLst>
                  </p:cNvPr>
                  <p:cNvSpPr/>
                  <p:nvPr/>
                </p:nvSpPr>
                <p:spPr>
                  <a:xfrm>
                    <a:off x="5889151" y="4919810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127 h 42373"/>
                      <a:gd name="connsiteX2" fmla="*/ 21179 w 42373"/>
                      <a:gd name="connsiteY2" fmla="*/ 0 h 42373"/>
                      <a:gd name="connsiteX3" fmla="*/ 0 w 42373"/>
                      <a:gd name="connsiteY3" fmla="*/ 2112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858"/>
                          <a:pt x="42374" y="21127"/>
                        </a:cubicBezTo>
                        <a:cubicBezTo>
                          <a:pt x="42374" y="9419"/>
                          <a:pt x="32857" y="0"/>
                          <a:pt x="21179" y="0"/>
                        </a:cubicBezTo>
                        <a:cubicBezTo>
                          <a:pt x="9479" y="0"/>
                          <a:pt x="0" y="9419"/>
                          <a:pt x="0" y="21127"/>
                        </a:cubicBezTo>
                        <a:cubicBezTo>
                          <a:pt x="0" y="32865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8" name="Forma libre 517">
                    <a:extLst>
                      <a:ext uri="{FF2B5EF4-FFF2-40B4-BE49-F238E27FC236}">
                        <a16:creationId xmlns:a16="http://schemas.microsoft.com/office/drawing/2014/main" id="{866A5E8C-98BF-BCFB-802A-502142229AD8}"/>
                      </a:ext>
                    </a:extLst>
                  </p:cNvPr>
                  <p:cNvSpPr/>
                  <p:nvPr/>
                </p:nvSpPr>
                <p:spPr>
                  <a:xfrm>
                    <a:off x="5942190" y="4919810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127 h 42373"/>
                      <a:gd name="connsiteX2" fmla="*/ 21194 w 42358"/>
                      <a:gd name="connsiteY2" fmla="*/ 0 h 42373"/>
                      <a:gd name="connsiteX3" fmla="*/ 0 w 42358"/>
                      <a:gd name="connsiteY3" fmla="*/ 2112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858"/>
                          <a:pt x="42359" y="21127"/>
                        </a:cubicBezTo>
                        <a:cubicBezTo>
                          <a:pt x="42359" y="9419"/>
                          <a:pt x="32895" y="0"/>
                          <a:pt x="21194" y="0"/>
                        </a:cubicBezTo>
                        <a:cubicBezTo>
                          <a:pt x="9464" y="0"/>
                          <a:pt x="0" y="9419"/>
                          <a:pt x="0" y="21127"/>
                        </a:cubicBezTo>
                        <a:cubicBezTo>
                          <a:pt x="0" y="3286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19" name="Forma libre 518">
                    <a:extLst>
                      <a:ext uri="{FF2B5EF4-FFF2-40B4-BE49-F238E27FC236}">
                        <a16:creationId xmlns:a16="http://schemas.microsoft.com/office/drawing/2014/main" id="{62A137F1-A8CF-6E04-4BE9-F02CB1FE5209}"/>
                      </a:ext>
                    </a:extLst>
                  </p:cNvPr>
                  <p:cNvSpPr/>
                  <p:nvPr/>
                </p:nvSpPr>
                <p:spPr>
                  <a:xfrm>
                    <a:off x="5995243" y="4919810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127 h 42373"/>
                      <a:gd name="connsiteX2" fmla="*/ 21164 w 42358"/>
                      <a:gd name="connsiteY2" fmla="*/ 0 h 42373"/>
                      <a:gd name="connsiteX3" fmla="*/ 0 w 42358"/>
                      <a:gd name="connsiteY3" fmla="*/ 2112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858"/>
                          <a:pt x="42359" y="21127"/>
                        </a:cubicBezTo>
                        <a:cubicBezTo>
                          <a:pt x="42359" y="9419"/>
                          <a:pt x="32880" y="0"/>
                          <a:pt x="21164" y="0"/>
                        </a:cubicBezTo>
                        <a:cubicBezTo>
                          <a:pt x="9479" y="0"/>
                          <a:pt x="0" y="9419"/>
                          <a:pt x="0" y="21127"/>
                        </a:cubicBezTo>
                        <a:cubicBezTo>
                          <a:pt x="0" y="3286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0" name="Forma libre 519">
                    <a:extLst>
                      <a:ext uri="{FF2B5EF4-FFF2-40B4-BE49-F238E27FC236}">
                        <a16:creationId xmlns:a16="http://schemas.microsoft.com/office/drawing/2014/main" id="{05A5F45B-280E-D5B3-DB4A-6BBF79533B7A}"/>
                      </a:ext>
                    </a:extLst>
                  </p:cNvPr>
                  <p:cNvSpPr/>
                  <p:nvPr/>
                </p:nvSpPr>
                <p:spPr>
                  <a:xfrm>
                    <a:off x="6048282" y="4919810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127 h 42373"/>
                      <a:gd name="connsiteX2" fmla="*/ 21195 w 42389"/>
                      <a:gd name="connsiteY2" fmla="*/ 0 h 42373"/>
                      <a:gd name="connsiteX3" fmla="*/ 0 w 42389"/>
                      <a:gd name="connsiteY3" fmla="*/ 2112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858"/>
                          <a:pt x="42389" y="21127"/>
                        </a:cubicBezTo>
                        <a:cubicBezTo>
                          <a:pt x="42389" y="9419"/>
                          <a:pt x="32887" y="0"/>
                          <a:pt x="21195" y="0"/>
                        </a:cubicBezTo>
                        <a:cubicBezTo>
                          <a:pt x="9501" y="0"/>
                          <a:pt x="0" y="9419"/>
                          <a:pt x="0" y="21127"/>
                        </a:cubicBezTo>
                        <a:cubicBezTo>
                          <a:pt x="0" y="3286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1" name="Forma libre 520">
                    <a:extLst>
                      <a:ext uri="{FF2B5EF4-FFF2-40B4-BE49-F238E27FC236}">
                        <a16:creationId xmlns:a16="http://schemas.microsoft.com/office/drawing/2014/main" id="{A1028C6B-1D7A-0E60-A048-0980F494526B}"/>
                      </a:ext>
                    </a:extLst>
                  </p:cNvPr>
                  <p:cNvSpPr/>
                  <p:nvPr/>
                </p:nvSpPr>
                <p:spPr>
                  <a:xfrm>
                    <a:off x="6101328" y="4919810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127 h 42373"/>
                      <a:gd name="connsiteX2" fmla="*/ 21187 w 42366"/>
                      <a:gd name="connsiteY2" fmla="*/ 0 h 42373"/>
                      <a:gd name="connsiteX3" fmla="*/ 0 w 42366"/>
                      <a:gd name="connsiteY3" fmla="*/ 21127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858"/>
                          <a:pt x="42367" y="21127"/>
                        </a:cubicBezTo>
                        <a:cubicBezTo>
                          <a:pt x="42367" y="9419"/>
                          <a:pt x="32902" y="0"/>
                          <a:pt x="21187" y="0"/>
                        </a:cubicBezTo>
                        <a:cubicBezTo>
                          <a:pt x="9517" y="0"/>
                          <a:pt x="0" y="9419"/>
                          <a:pt x="0" y="21127"/>
                        </a:cubicBezTo>
                        <a:cubicBezTo>
                          <a:pt x="0" y="32865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2" name="Forma libre 521">
                    <a:extLst>
                      <a:ext uri="{FF2B5EF4-FFF2-40B4-BE49-F238E27FC236}">
                        <a16:creationId xmlns:a16="http://schemas.microsoft.com/office/drawing/2014/main" id="{6A8210C6-598E-7EED-5BF2-0D955F8147D6}"/>
                      </a:ext>
                    </a:extLst>
                  </p:cNvPr>
                  <p:cNvSpPr/>
                  <p:nvPr/>
                </p:nvSpPr>
                <p:spPr>
                  <a:xfrm>
                    <a:off x="6154412" y="4919810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127 h 42373"/>
                      <a:gd name="connsiteX2" fmla="*/ 21180 w 42351"/>
                      <a:gd name="connsiteY2" fmla="*/ 0 h 42373"/>
                      <a:gd name="connsiteX3" fmla="*/ 0 w 42351"/>
                      <a:gd name="connsiteY3" fmla="*/ 21127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858"/>
                          <a:pt x="42351" y="21127"/>
                        </a:cubicBezTo>
                        <a:cubicBezTo>
                          <a:pt x="42351" y="9419"/>
                          <a:pt x="32888" y="0"/>
                          <a:pt x="21180" y="0"/>
                        </a:cubicBezTo>
                        <a:cubicBezTo>
                          <a:pt x="9457" y="0"/>
                          <a:pt x="0" y="9419"/>
                          <a:pt x="0" y="21127"/>
                        </a:cubicBezTo>
                        <a:cubicBezTo>
                          <a:pt x="0" y="32865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3" name="Forma libre 522">
                    <a:extLst>
                      <a:ext uri="{FF2B5EF4-FFF2-40B4-BE49-F238E27FC236}">
                        <a16:creationId xmlns:a16="http://schemas.microsoft.com/office/drawing/2014/main" id="{CF12F22B-4D59-D3EC-9D77-806A80A5D426}"/>
                      </a:ext>
                    </a:extLst>
                  </p:cNvPr>
                  <p:cNvSpPr/>
                  <p:nvPr/>
                </p:nvSpPr>
                <p:spPr>
                  <a:xfrm>
                    <a:off x="5889151" y="4972849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127 h 42373"/>
                      <a:gd name="connsiteX2" fmla="*/ 21179 w 42373"/>
                      <a:gd name="connsiteY2" fmla="*/ 0 h 42373"/>
                      <a:gd name="connsiteX3" fmla="*/ 0 w 42373"/>
                      <a:gd name="connsiteY3" fmla="*/ 2112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835"/>
                          <a:pt x="42374" y="21127"/>
                        </a:cubicBezTo>
                        <a:cubicBezTo>
                          <a:pt x="42374" y="9472"/>
                          <a:pt x="32857" y="0"/>
                          <a:pt x="21179" y="0"/>
                        </a:cubicBezTo>
                        <a:cubicBezTo>
                          <a:pt x="9479" y="0"/>
                          <a:pt x="0" y="9479"/>
                          <a:pt x="0" y="21127"/>
                        </a:cubicBezTo>
                        <a:cubicBezTo>
                          <a:pt x="0" y="32842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4" name="Forma libre 523">
                    <a:extLst>
                      <a:ext uri="{FF2B5EF4-FFF2-40B4-BE49-F238E27FC236}">
                        <a16:creationId xmlns:a16="http://schemas.microsoft.com/office/drawing/2014/main" id="{BD531D75-A934-C706-5B4B-028A0CA7AE67}"/>
                      </a:ext>
                    </a:extLst>
                  </p:cNvPr>
                  <p:cNvSpPr/>
                  <p:nvPr/>
                </p:nvSpPr>
                <p:spPr>
                  <a:xfrm>
                    <a:off x="5942190" y="4972849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127 h 42373"/>
                      <a:gd name="connsiteX2" fmla="*/ 21194 w 42358"/>
                      <a:gd name="connsiteY2" fmla="*/ 0 h 42373"/>
                      <a:gd name="connsiteX3" fmla="*/ 0 w 42358"/>
                      <a:gd name="connsiteY3" fmla="*/ 2112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835"/>
                          <a:pt x="42359" y="21127"/>
                        </a:cubicBezTo>
                        <a:cubicBezTo>
                          <a:pt x="42359" y="9472"/>
                          <a:pt x="32895" y="0"/>
                          <a:pt x="21194" y="0"/>
                        </a:cubicBezTo>
                        <a:cubicBezTo>
                          <a:pt x="9464" y="0"/>
                          <a:pt x="0" y="9479"/>
                          <a:pt x="0" y="21127"/>
                        </a:cubicBezTo>
                        <a:cubicBezTo>
                          <a:pt x="0" y="32842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5" name="Forma libre 524">
                    <a:extLst>
                      <a:ext uri="{FF2B5EF4-FFF2-40B4-BE49-F238E27FC236}">
                        <a16:creationId xmlns:a16="http://schemas.microsoft.com/office/drawing/2014/main" id="{A3EB6997-D352-ACD3-C603-249E22C396BE}"/>
                      </a:ext>
                    </a:extLst>
                  </p:cNvPr>
                  <p:cNvSpPr/>
                  <p:nvPr/>
                </p:nvSpPr>
                <p:spPr>
                  <a:xfrm>
                    <a:off x="5995243" y="4972849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127 h 42373"/>
                      <a:gd name="connsiteX2" fmla="*/ 21164 w 42358"/>
                      <a:gd name="connsiteY2" fmla="*/ 0 h 42373"/>
                      <a:gd name="connsiteX3" fmla="*/ 0 w 42358"/>
                      <a:gd name="connsiteY3" fmla="*/ 2112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835"/>
                          <a:pt x="42359" y="21127"/>
                        </a:cubicBezTo>
                        <a:cubicBezTo>
                          <a:pt x="42359" y="9472"/>
                          <a:pt x="32880" y="0"/>
                          <a:pt x="21164" y="0"/>
                        </a:cubicBezTo>
                        <a:cubicBezTo>
                          <a:pt x="9479" y="0"/>
                          <a:pt x="0" y="9479"/>
                          <a:pt x="0" y="21127"/>
                        </a:cubicBezTo>
                        <a:cubicBezTo>
                          <a:pt x="0" y="32842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6" name="Forma libre 525">
                    <a:extLst>
                      <a:ext uri="{FF2B5EF4-FFF2-40B4-BE49-F238E27FC236}">
                        <a16:creationId xmlns:a16="http://schemas.microsoft.com/office/drawing/2014/main" id="{4C697313-BCD2-C58B-EB6F-D598351B8071}"/>
                      </a:ext>
                    </a:extLst>
                  </p:cNvPr>
                  <p:cNvSpPr/>
                  <p:nvPr/>
                </p:nvSpPr>
                <p:spPr>
                  <a:xfrm>
                    <a:off x="6048282" y="4972849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127 h 42373"/>
                      <a:gd name="connsiteX2" fmla="*/ 21195 w 42389"/>
                      <a:gd name="connsiteY2" fmla="*/ 0 h 42373"/>
                      <a:gd name="connsiteX3" fmla="*/ 0 w 42389"/>
                      <a:gd name="connsiteY3" fmla="*/ 2112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835"/>
                          <a:pt x="42389" y="21127"/>
                        </a:cubicBezTo>
                        <a:cubicBezTo>
                          <a:pt x="42389" y="9472"/>
                          <a:pt x="32887" y="0"/>
                          <a:pt x="21195" y="0"/>
                        </a:cubicBezTo>
                        <a:cubicBezTo>
                          <a:pt x="9501" y="0"/>
                          <a:pt x="0" y="9479"/>
                          <a:pt x="0" y="21127"/>
                        </a:cubicBezTo>
                        <a:cubicBezTo>
                          <a:pt x="0" y="32842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7" name="Forma libre 526">
                    <a:extLst>
                      <a:ext uri="{FF2B5EF4-FFF2-40B4-BE49-F238E27FC236}">
                        <a16:creationId xmlns:a16="http://schemas.microsoft.com/office/drawing/2014/main" id="{AB7840E2-CF83-A510-265A-0B939B9A079F}"/>
                      </a:ext>
                    </a:extLst>
                  </p:cNvPr>
                  <p:cNvSpPr/>
                  <p:nvPr/>
                </p:nvSpPr>
                <p:spPr>
                  <a:xfrm>
                    <a:off x="6101328" y="4972849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127 h 42373"/>
                      <a:gd name="connsiteX2" fmla="*/ 21187 w 42366"/>
                      <a:gd name="connsiteY2" fmla="*/ 0 h 42373"/>
                      <a:gd name="connsiteX3" fmla="*/ 0 w 42366"/>
                      <a:gd name="connsiteY3" fmla="*/ 21127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835"/>
                          <a:pt x="42367" y="21127"/>
                        </a:cubicBezTo>
                        <a:cubicBezTo>
                          <a:pt x="42367" y="9472"/>
                          <a:pt x="32902" y="0"/>
                          <a:pt x="21187" y="0"/>
                        </a:cubicBezTo>
                        <a:cubicBezTo>
                          <a:pt x="9517" y="0"/>
                          <a:pt x="0" y="9479"/>
                          <a:pt x="0" y="21127"/>
                        </a:cubicBezTo>
                        <a:cubicBezTo>
                          <a:pt x="0" y="32842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8" name="Forma libre 527">
                    <a:extLst>
                      <a:ext uri="{FF2B5EF4-FFF2-40B4-BE49-F238E27FC236}">
                        <a16:creationId xmlns:a16="http://schemas.microsoft.com/office/drawing/2014/main" id="{DCD7B7C4-87EE-4E21-A104-32F0FEC5D732}"/>
                      </a:ext>
                    </a:extLst>
                  </p:cNvPr>
                  <p:cNvSpPr/>
                  <p:nvPr/>
                </p:nvSpPr>
                <p:spPr>
                  <a:xfrm>
                    <a:off x="6154412" y="4972849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127 h 42373"/>
                      <a:gd name="connsiteX2" fmla="*/ 21180 w 42351"/>
                      <a:gd name="connsiteY2" fmla="*/ 0 h 42373"/>
                      <a:gd name="connsiteX3" fmla="*/ 0 w 42351"/>
                      <a:gd name="connsiteY3" fmla="*/ 21127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835"/>
                          <a:pt x="42351" y="21127"/>
                        </a:cubicBezTo>
                        <a:cubicBezTo>
                          <a:pt x="42351" y="9472"/>
                          <a:pt x="32888" y="0"/>
                          <a:pt x="21180" y="0"/>
                        </a:cubicBezTo>
                        <a:cubicBezTo>
                          <a:pt x="9457" y="0"/>
                          <a:pt x="0" y="9479"/>
                          <a:pt x="0" y="21127"/>
                        </a:cubicBezTo>
                        <a:cubicBezTo>
                          <a:pt x="0" y="32842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29" name="Forma libre 528">
                    <a:extLst>
                      <a:ext uri="{FF2B5EF4-FFF2-40B4-BE49-F238E27FC236}">
                        <a16:creationId xmlns:a16="http://schemas.microsoft.com/office/drawing/2014/main" id="{644FFFC1-D504-A39A-9F01-5C90DC0D5F08}"/>
                      </a:ext>
                    </a:extLst>
                  </p:cNvPr>
                  <p:cNvSpPr/>
                  <p:nvPr/>
                </p:nvSpPr>
                <p:spPr>
                  <a:xfrm>
                    <a:off x="5889151" y="5025872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09 h 42373"/>
                      <a:gd name="connsiteX2" fmla="*/ 21179 w 42373"/>
                      <a:gd name="connsiteY2" fmla="*/ 0 h 42373"/>
                      <a:gd name="connsiteX3" fmla="*/ 0 w 42373"/>
                      <a:gd name="connsiteY3" fmla="*/ 21209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925"/>
                          <a:pt x="42374" y="21209"/>
                        </a:cubicBezTo>
                        <a:cubicBezTo>
                          <a:pt x="42374" y="9479"/>
                          <a:pt x="32857" y="0"/>
                          <a:pt x="21179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0" name="Forma libre 529">
                    <a:extLst>
                      <a:ext uri="{FF2B5EF4-FFF2-40B4-BE49-F238E27FC236}">
                        <a16:creationId xmlns:a16="http://schemas.microsoft.com/office/drawing/2014/main" id="{1E920BE7-966C-FD1F-BEAC-1E7E830AD008}"/>
                      </a:ext>
                    </a:extLst>
                  </p:cNvPr>
                  <p:cNvSpPr/>
                  <p:nvPr/>
                </p:nvSpPr>
                <p:spPr>
                  <a:xfrm>
                    <a:off x="5942190" y="5025872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94 w 42358"/>
                      <a:gd name="connsiteY2" fmla="*/ 0 h 42373"/>
                      <a:gd name="connsiteX3" fmla="*/ 0 w 42358"/>
                      <a:gd name="connsiteY3" fmla="*/ 21209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25"/>
                          <a:pt x="42359" y="21209"/>
                        </a:cubicBezTo>
                        <a:cubicBezTo>
                          <a:pt x="42359" y="9479"/>
                          <a:pt x="32895" y="0"/>
                          <a:pt x="21194" y="0"/>
                        </a:cubicBezTo>
                        <a:cubicBezTo>
                          <a:pt x="9464" y="0"/>
                          <a:pt x="0" y="9479"/>
                          <a:pt x="0" y="21209"/>
                        </a:cubicBezTo>
                        <a:cubicBezTo>
                          <a:pt x="0" y="3292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1" name="Forma libre 530">
                    <a:extLst>
                      <a:ext uri="{FF2B5EF4-FFF2-40B4-BE49-F238E27FC236}">
                        <a16:creationId xmlns:a16="http://schemas.microsoft.com/office/drawing/2014/main" id="{BA87CFB1-6795-6104-D4D0-68A82F240A6D}"/>
                      </a:ext>
                    </a:extLst>
                  </p:cNvPr>
                  <p:cNvSpPr/>
                  <p:nvPr/>
                </p:nvSpPr>
                <p:spPr>
                  <a:xfrm>
                    <a:off x="5995243" y="5025872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64 w 42358"/>
                      <a:gd name="connsiteY2" fmla="*/ 0 h 42373"/>
                      <a:gd name="connsiteX3" fmla="*/ 0 w 42358"/>
                      <a:gd name="connsiteY3" fmla="*/ 21209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25"/>
                          <a:pt x="42359" y="21209"/>
                        </a:cubicBezTo>
                        <a:cubicBezTo>
                          <a:pt x="42359" y="9479"/>
                          <a:pt x="32880" y="0"/>
                          <a:pt x="21164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2" name="Forma libre 531">
                    <a:extLst>
                      <a:ext uri="{FF2B5EF4-FFF2-40B4-BE49-F238E27FC236}">
                        <a16:creationId xmlns:a16="http://schemas.microsoft.com/office/drawing/2014/main" id="{477AC301-87AA-F671-FEDB-ADFDA925199F}"/>
                      </a:ext>
                    </a:extLst>
                  </p:cNvPr>
                  <p:cNvSpPr/>
                  <p:nvPr/>
                </p:nvSpPr>
                <p:spPr>
                  <a:xfrm>
                    <a:off x="6048282" y="5025872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09 h 42373"/>
                      <a:gd name="connsiteX2" fmla="*/ 21195 w 42389"/>
                      <a:gd name="connsiteY2" fmla="*/ 0 h 42373"/>
                      <a:gd name="connsiteX3" fmla="*/ 0 w 42389"/>
                      <a:gd name="connsiteY3" fmla="*/ 21209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25"/>
                          <a:pt x="42389" y="21209"/>
                        </a:cubicBezTo>
                        <a:cubicBezTo>
                          <a:pt x="42389" y="9479"/>
                          <a:pt x="32887" y="0"/>
                          <a:pt x="21195" y="0"/>
                        </a:cubicBezTo>
                        <a:cubicBezTo>
                          <a:pt x="9501" y="0"/>
                          <a:pt x="0" y="9479"/>
                          <a:pt x="0" y="21209"/>
                        </a:cubicBezTo>
                        <a:cubicBezTo>
                          <a:pt x="0" y="3292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3" name="Forma libre 532">
                    <a:extLst>
                      <a:ext uri="{FF2B5EF4-FFF2-40B4-BE49-F238E27FC236}">
                        <a16:creationId xmlns:a16="http://schemas.microsoft.com/office/drawing/2014/main" id="{9E04F138-0A60-807C-F032-801D47A76B51}"/>
                      </a:ext>
                    </a:extLst>
                  </p:cNvPr>
                  <p:cNvSpPr/>
                  <p:nvPr/>
                </p:nvSpPr>
                <p:spPr>
                  <a:xfrm>
                    <a:off x="6101328" y="5025872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209 h 42373"/>
                      <a:gd name="connsiteX2" fmla="*/ 21187 w 42366"/>
                      <a:gd name="connsiteY2" fmla="*/ 0 h 42373"/>
                      <a:gd name="connsiteX3" fmla="*/ 0 w 42366"/>
                      <a:gd name="connsiteY3" fmla="*/ 21209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925"/>
                          <a:pt x="42367" y="21209"/>
                        </a:cubicBezTo>
                        <a:cubicBezTo>
                          <a:pt x="42367" y="9479"/>
                          <a:pt x="32902" y="0"/>
                          <a:pt x="21187" y="0"/>
                        </a:cubicBezTo>
                        <a:cubicBezTo>
                          <a:pt x="9517" y="0"/>
                          <a:pt x="0" y="9479"/>
                          <a:pt x="0" y="21209"/>
                        </a:cubicBezTo>
                        <a:cubicBezTo>
                          <a:pt x="0" y="32925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4" name="Forma libre 533">
                    <a:extLst>
                      <a:ext uri="{FF2B5EF4-FFF2-40B4-BE49-F238E27FC236}">
                        <a16:creationId xmlns:a16="http://schemas.microsoft.com/office/drawing/2014/main" id="{57F2DC7F-690B-1345-F9E5-C9CE954CBCBA}"/>
                      </a:ext>
                    </a:extLst>
                  </p:cNvPr>
                  <p:cNvSpPr/>
                  <p:nvPr/>
                </p:nvSpPr>
                <p:spPr>
                  <a:xfrm>
                    <a:off x="5889151" y="5078971"/>
                    <a:ext cx="42373" cy="42343"/>
                  </a:xfrm>
                  <a:custGeom>
                    <a:avLst/>
                    <a:gdLst>
                      <a:gd name="connsiteX0" fmla="*/ 21179 w 42373"/>
                      <a:gd name="connsiteY0" fmla="*/ 42344 h 42343"/>
                      <a:gd name="connsiteX1" fmla="*/ 42374 w 42373"/>
                      <a:gd name="connsiteY1" fmla="*/ 21127 h 42343"/>
                      <a:gd name="connsiteX2" fmla="*/ 21179 w 42373"/>
                      <a:gd name="connsiteY2" fmla="*/ 0 h 42343"/>
                      <a:gd name="connsiteX3" fmla="*/ 0 w 42373"/>
                      <a:gd name="connsiteY3" fmla="*/ 21127 h 42343"/>
                      <a:gd name="connsiteX4" fmla="*/ 21179 w 42373"/>
                      <a:gd name="connsiteY4" fmla="*/ 42344 h 42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43">
                        <a:moveTo>
                          <a:pt x="21179" y="42344"/>
                        </a:moveTo>
                        <a:cubicBezTo>
                          <a:pt x="32857" y="42344"/>
                          <a:pt x="42374" y="32857"/>
                          <a:pt x="42374" y="21127"/>
                        </a:cubicBezTo>
                        <a:cubicBezTo>
                          <a:pt x="42374" y="9479"/>
                          <a:pt x="32857" y="0"/>
                          <a:pt x="21179" y="0"/>
                        </a:cubicBezTo>
                        <a:cubicBezTo>
                          <a:pt x="9479" y="0"/>
                          <a:pt x="0" y="9486"/>
                          <a:pt x="0" y="21127"/>
                        </a:cubicBezTo>
                        <a:cubicBezTo>
                          <a:pt x="0" y="32865"/>
                          <a:pt x="9479" y="42344"/>
                          <a:pt x="21179" y="4234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5" name="Forma libre 534">
                    <a:extLst>
                      <a:ext uri="{FF2B5EF4-FFF2-40B4-BE49-F238E27FC236}">
                        <a16:creationId xmlns:a16="http://schemas.microsoft.com/office/drawing/2014/main" id="{10F7E7FE-3EB7-32BF-F611-05C61BD39F36}"/>
                      </a:ext>
                    </a:extLst>
                  </p:cNvPr>
                  <p:cNvSpPr/>
                  <p:nvPr/>
                </p:nvSpPr>
                <p:spPr>
                  <a:xfrm>
                    <a:off x="5942190" y="5078971"/>
                    <a:ext cx="42358" cy="42343"/>
                  </a:xfrm>
                  <a:custGeom>
                    <a:avLst/>
                    <a:gdLst>
                      <a:gd name="connsiteX0" fmla="*/ 21194 w 42358"/>
                      <a:gd name="connsiteY0" fmla="*/ 42344 h 42343"/>
                      <a:gd name="connsiteX1" fmla="*/ 42359 w 42358"/>
                      <a:gd name="connsiteY1" fmla="*/ 21127 h 42343"/>
                      <a:gd name="connsiteX2" fmla="*/ 21194 w 42358"/>
                      <a:gd name="connsiteY2" fmla="*/ 0 h 42343"/>
                      <a:gd name="connsiteX3" fmla="*/ 0 w 42358"/>
                      <a:gd name="connsiteY3" fmla="*/ 21127 h 42343"/>
                      <a:gd name="connsiteX4" fmla="*/ 21194 w 42358"/>
                      <a:gd name="connsiteY4" fmla="*/ 42344 h 42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43">
                        <a:moveTo>
                          <a:pt x="21194" y="42344"/>
                        </a:moveTo>
                        <a:cubicBezTo>
                          <a:pt x="32895" y="42344"/>
                          <a:pt x="42359" y="32857"/>
                          <a:pt x="42359" y="21127"/>
                        </a:cubicBezTo>
                        <a:cubicBezTo>
                          <a:pt x="42359" y="9479"/>
                          <a:pt x="32895" y="0"/>
                          <a:pt x="21194" y="0"/>
                        </a:cubicBezTo>
                        <a:cubicBezTo>
                          <a:pt x="9464" y="0"/>
                          <a:pt x="0" y="9486"/>
                          <a:pt x="0" y="21127"/>
                        </a:cubicBezTo>
                        <a:cubicBezTo>
                          <a:pt x="0" y="32865"/>
                          <a:pt x="9464" y="42344"/>
                          <a:pt x="21194" y="4234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6" name="Forma libre 535">
                    <a:extLst>
                      <a:ext uri="{FF2B5EF4-FFF2-40B4-BE49-F238E27FC236}">
                        <a16:creationId xmlns:a16="http://schemas.microsoft.com/office/drawing/2014/main" id="{F2C9763D-9C6B-A002-83E3-9E7684C9E75F}"/>
                      </a:ext>
                    </a:extLst>
                  </p:cNvPr>
                  <p:cNvSpPr/>
                  <p:nvPr/>
                </p:nvSpPr>
                <p:spPr>
                  <a:xfrm>
                    <a:off x="5995243" y="5078971"/>
                    <a:ext cx="42358" cy="42343"/>
                  </a:xfrm>
                  <a:custGeom>
                    <a:avLst/>
                    <a:gdLst>
                      <a:gd name="connsiteX0" fmla="*/ 21164 w 42358"/>
                      <a:gd name="connsiteY0" fmla="*/ 42344 h 42343"/>
                      <a:gd name="connsiteX1" fmla="*/ 42359 w 42358"/>
                      <a:gd name="connsiteY1" fmla="*/ 21127 h 42343"/>
                      <a:gd name="connsiteX2" fmla="*/ 21164 w 42358"/>
                      <a:gd name="connsiteY2" fmla="*/ 0 h 42343"/>
                      <a:gd name="connsiteX3" fmla="*/ 0 w 42358"/>
                      <a:gd name="connsiteY3" fmla="*/ 21127 h 42343"/>
                      <a:gd name="connsiteX4" fmla="*/ 21164 w 42358"/>
                      <a:gd name="connsiteY4" fmla="*/ 42344 h 42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43">
                        <a:moveTo>
                          <a:pt x="21164" y="42344"/>
                        </a:moveTo>
                        <a:cubicBezTo>
                          <a:pt x="32880" y="42344"/>
                          <a:pt x="42359" y="32857"/>
                          <a:pt x="42359" y="21127"/>
                        </a:cubicBezTo>
                        <a:cubicBezTo>
                          <a:pt x="42359" y="9479"/>
                          <a:pt x="32880" y="0"/>
                          <a:pt x="21164" y="0"/>
                        </a:cubicBezTo>
                        <a:cubicBezTo>
                          <a:pt x="9479" y="0"/>
                          <a:pt x="0" y="9486"/>
                          <a:pt x="0" y="21127"/>
                        </a:cubicBezTo>
                        <a:cubicBezTo>
                          <a:pt x="0" y="32865"/>
                          <a:pt x="9479" y="42344"/>
                          <a:pt x="21164" y="4234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7" name="Forma libre 536">
                    <a:extLst>
                      <a:ext uri="{FF2B5EF4-FFF2-40B4-BE49-F238E27FC236}">
                        <a16:creationId xmlns:a16="http://schemas.microsoft.com/office/drawing/2014/main" id="{80E3DCA0-41F8-66AA-F1D3-FDCB4660B72E}"/>
                      </a:ext>
                    </a:extLst>
                  </p:cNvPr>
                  <p:cNvSpPr/>
                  <p:nvPr/>
                </p:nvSpPr>
                <p:spPr>
                  <a:xfrm>
                    <a:off x="6048282" y="5078971"/>
                    <a:ext cx="42389" cy="42343"/>
                  </a:xfrm>
                  <a:custGeom>
                    <a:avLst/>
                    <a:gdLst>
                      <a:gd name="connsiteX0" fmla="*/ 21195 w 42389"/>
                      <a:gd name="connsiteY0" fmla="*/ 42344 h 42343"/>
                      <a:gd name="connsiteX1" fmla="*/ 42389 w 42389"/>
                      <a:gd name="connsiteY1" fmla="*/ 21127 h 42343"/>
                      <a:gd name="connsiteX2" fmla="*/ 21195 w 42389"/>
                      <a:gd name="connsiteY2" fmla="*/ 0 h 42343"/>
                      <a:gd name="connsiteX3" fmla="*/ 0 w 42389"/>
                      <a:gd name="connsiteY3" fmla="*/ 21127 h 42343"/>
                      <a:gd name="connsiteX4" fmla="*/ 21195 w 42389"/>
                      <a:gd name="connsiteY4" fmla="*/ 42344 h 423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43">
                        <a:moveTo>
                          <a:pt x="21195" y="42344"/>
                        </a:moveTo>
                        <a:cubicBezTo>
                          <a:pt x="32895" y="42344"/>
                          <a:pt x="42389" y="32857"/>
                          <a:pt x="42389" y="21127"/>
                        </a:cubicBezTo>
                        <a:cubicBezTo>
                          <a:pt x="42389" y="9479"/>
                          <a:pt x="32887" y="0"/>
                          <a:pt x="21195" y="0"/>
                        </a:cubicBezTo>
                        <a:cubicBezTo>
                          <a:pt x="9501" y="0"/>
                          <a:pt x="0" y="9486"/>
                          <a:pt x="0" y="21127"/>
                        </a:cubicBezTo>
                        <a:cubicBezTo>
                          <a:pt x="0" y="32865"/>
                          <a:pt x="9494" y="42344"/>
                          <a:pt x="21195" y="4234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8" name="Forma libre 537">
                    <a:extLst>
                      <a:ext uri="{FF2B5EF4-FFF2-40B4-BE49-F238E27FC236}">
                        <a16:creationId xmlns:a16="http://schemas.microsoft.com/office/drawing/2014/main" id="{FDAB06DD-6AD8-9D56-85E9-331382B25C49}"/>
                      </a:ext>
                    </a:extLst>
                  </p:cNvPr>
                  <p:cNvSpPr/>
                  <p:nvPr/>
                </p:nvSpPr>
                <p:spPr>
                  <a:xfrm>
                    <a:off x="5889151" y="5131965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47 h 42373"/>
                      <a:gd name="connsiteX2" fmla="*/ 21179 w 42373"/>
                      <a:gd name="connsiteY2" fmla="*/ 0 h 42373"/>
                      <a:gd name="connsiteX3" fmla="*/ 0 w 42373"/>
                      <a:gd name="connsiteY3" fmla="*/ 2124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888"/>
                          <a:pt x="42374" y="21247"/>
                        </a:cubicBezTo>
                        <a:cubicBezTo>
                          <a:pt x="42374" y="9524"/>
                          <a:pt x="32857" y="0"/>
                          <a:pt x="21179" y="0"/>
                        </a:cubicBezTo>
                        <a:cubicBezTo>
                          <a:pt x="9479" y="0"/>
                          <a:pt x="0" y="9524"/>
                          <a:pt x="0" y="21247"/>
                        </a:cubicBezTo>
                        <a:cubicBezTo>
                          <a:pt x="0" y="32888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39" name="Forma libre 538">
                    <a:extLst>
                      <a:ext uri="{FF2B5EF4-FFF2-40B4-BE49-F238E27FC236}">
                        <a16:creationId xmlns:a16="http://schemas.microsoft.com/office/drawing/2014/main" id="{07722DEB-D13E-3895-6D3B-513F4F724413}"/>
                      </a:ext>
                    </a:extLst>
                  </p:cNvPr>
                  <p:cNvSpPr/>
                  <p:nvPr/>
                </p:nvSpPr>
                <p:spPr>
                  <a:xfrm>
                    <a:off x="5942190" y="5131965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94 w 42358"/>
                      <a:gd name="connsiteY2" fmla="*/ 0 h 42373"/>
                      <a:gd name="connsiteX3" fmla="*/ 0 w 42358"/>
                      <a:gd name="connsiteY3" fmla="*/ 2124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888"/>
                          <a:pt x="42359" y="21247"/>
                        </a:cubicBezTo>
                        <a:cubicBezTo>
                          <a:pt x="42359" y="9524"/>
                          <a:pt x="32895" y="0"/>
                          <a:pt x="21194" y="0"/>
                        </a:cubicBezTo>
                        <a:cubicBezTo>
                          <a:pt x="9464" y="0"/>
                          <a:pt x="0" y="9524"/>
                          <a:pt x="0" y="21247"/>
                        </a:cubicBezTo>
                        <a:cubicBezTo>
                          <a:pt x="0" y="32888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0" name="Forma libre 539">
                    <a:extLst>
                      <a:ext uri="{FF2B5EF4-FFF2-40B4-BE49-F238E27FC236}">
                        <a16:creationId xmlns:a16="http://schemas.microsoft.com/office/drawing/2014/main" id="{390B1EFC-4BAA-3F71-2F0B-F22BAB2F95D0}"/>
                      </a:ext>
                    </a:extLst>
                  </p:cNvPr>
                  <p:cNvSpPr/>
                  <p:nvPr/>
                </p:nvSpPr>
                <p:spPr>
                  <a:xfrm>
                    <a:off x="5995243" y="5131965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64 w 42358"/>
                      <a:gd name="connsiteY2" fmla="*/ 0 h 42373"/>
                      <a:gd name="connsiteX3" fmla="*/ 0 w 42358"/>
                      <a:gd name="connsiteY3" fmla="*/ 2124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888"/>
                          <a:pt x="42359" y="21247"/>
                        </a:cubicBezTo>
                        <a:cubicBezTo>
                          <a:pt x="42359" y="9524"/>
                          <a:pt x="32880" y="0"/>
                          <a:pt x="21164" y="0"/>
                        </a:cubicBezTo>
                        <a:cubicBezTo>
                          <a:pt x="9479" y="0"/>
                          <a:pt x="0" y="9524"/>
                          <a:pt x="0" y="21247"/>
                        </a:cubicBezTo>
                        <a:cubicBezTo>
                          <a:pt x="0" y="32888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1" name="Forma libre 540">
                    <a:extLst>
                      <a:ext uri="{FF2B5EF4-FFF2-40B4-BE49-F238E27FC236}">
                        <a16:creationId xmlns:a16="http://schemas.microsoft.com/office/drawing/2014/main" id="{8547BD75-41ED-6026-3BFA-A68619ACDD51}"/>
                      </a:ext>
                    </a:extLst>
                  </p:cNvPr>
                  <p:cNvSpPr/>
                  <p:nvPr/>
                </p:nvSpPr>
                <p:spPr>
                  <a:xfrm>
                    <a:off x="6048282" y="5131965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47 h 42373"/>
                      <a:gd name="connsiteX2" fmla="*/ 21195 w 42389"/>
                      <a:gd name="connsiteY2" fmla="*/ 0 h 42373"/>
                      <a:gd name="connsiteX3" fmla="*/ 0 w 42389"/>
                      <a:gd name="connsiteY3" fmla="*/ 2124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888"/>
                          <a:pt x="42389" y="21247"/>
                        </a:cubicBezTo>
                        <a:cubicBezTo>
                          <a:pt x="42389" y="9524"/>
                          <a:pt x="32887" y="0"/>
                          <a:pt x="21195" y="0"/>
                        </a:cubicBezTo>
                        <a:cubicBezTo>
                          <a:pt x="9501" y="0"/>
                          <a:pt x="0" y="9524"/>
                          <a:pt x="0" y="21247"/>
                        </a:cubicBezTo>
                        <a:cubicBezTo>
                          <a:pt x="0" y="32888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2" name="Forma libre 541">
                    <a:extLst>
                      <a:ext uri="{FF2B5EF4-FFF2-40B4-BE49-F238E27FC236}">
                        <a16:creationId xmlns:a16="http://schemas.microsoft.com/office/drawing/2014/main" id="{291B2979-3448-4E51-514C-832FF6F77129}"/>
                      </a:ext>
                    </a:extLst>
                  </p:cNvPr>
                  <p:cNvSpPr/>
                  <p:nvPr/>
                </p:nvSpPr>
                <p:spPr>
                  <a:xfrm>
                    <a:off x="5889151" y="5184996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47 h 42373"/>
                      <a:gd name="connsiteX2" fmla="*/ 21179 w 42373"/>
                      <a:gd name="connsiteY2" fmla="*/ 0 h 42373"/>
                      <a:gd name="connsiteX3" fmla="*/ 0 w 42373"/>
                      <a:gd name="connsiteY3" fmla="*/ 2124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962"/>
                          <a:pt x="42374" y="21247"/>
                        </a:cubicBezTo>
                        <a:cubicBezTo>
                          <a:pt x="42374" y="9509"/>
                          <a:pt x="32857" y="0"/>
                          <a:pt x="21179" y="0"/>
                        </a:cubicBezTo>
                        <a:cubicBezTo>
                          <a:pt x="9479" y="0"/>
                          <a:pt x="0" y="9509"/>
                          <a:pt x="0" y="21247"/>
                        </a:cubicBezTo>
                        <a:cubicBezTo>
                          <a:pt x="0" y="32962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3" name="Forma libre 542">
                    <a:extLst>
                      <a:ext uri="{FF2B5EF4-FFF2-40B4-BE49-F238E27FC236}">
                        <a16:creationId xmlns:a16="http://schemas.microsoft.com/office/drawing/2014/main" id="{6D1D557D-056D-CFFC-D2B4-121870C9D4F9}"/>
                      </a:ext>
                    </a:extLst>
                  </p:cNvPr>
                  <p:cNvSpPr/>
                  <p:nvPr/>
                </p:nvSpPr>
                <p:spPr>
                  <a:xfrm>
                    <a:off x="5942190" y="5184996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94 w 42358"/>
                      <a:gd name="connsiteY2" fmla="*/ 0 h 42373"/>
                      <a:gd name="connsiteX3" fmla="*/ 0 w 42358"/>
                      <a:gd name="connsiteY3" fmla="*/ 2124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62"/>
                          <a:pt x="42359" y="21247"/>
                        </a:cubicBezTo>
                        <a:cubicBezTo>
                          <a:pt x="42359" y="9509"/>
                          <a:pt x="32895" y="0"/>
                          <a:pt x="21194" y="0"/>
                        </a:cubicBezTo>
                        <a:cubicBezTo>
                          <a:pt x="9464" y="0"/>
                          <a:pt x="0" y="9509"/>
                          <a:pt x="0" y="21247"/>
                        </a:cubicBezTo>
                        <a:cubicBezTo>
                          <a:pt x="0" y="32962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4" name="Forma libre 543">
                    <a:extLst>
                      <a:ext uri="{FF2B5EF4-FFF2-40B4-BE49-F238E27FC236}">
                        <a16:creationId xmlns:a16="http://schemas.microsoft.com/office/drawing/2014/main" id="{ED9CE87B-8983-AEAB-B85F-7B9CD966913B}"/>
                      </a:ext>
                    </a:extLst>
                  </p:cNvPr>
                  <p:cNvSpPr/>
                  <p:nvPr/>
                </p:nvSpPr>
                <p:spPr>
                  <a:xfrm>
                    <a:off x="5995243" y="5184996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64 w 42358"/>
                      <a:gd name="connsiteY2" fmla="*/ 0 h 42373"/>
                      <a:gd name="connsiteX3" fmla="*/ 0 w 42358"/>
                      <a:gd name="connsiteY3" fmla="*/ 2124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62"/>
                          <a:pt x="42359" y="21247"/>
                        </a:cubicBezTo>
                        <a:cubicBezTo>
                          <a:pt x="42359" y="9509"/>
                          <a:pt x="32880" y="0"/>
                          <a:pt x="21164" y="0"/>
                        </a:cubicBezTo>
                        <a:cubicBezTo>
                          <a:pt x="9479" y="0"/>
                          <a:pt x="0" y="9509"/>
                          <a:pt x="0" y="21247"/>
                        </a:cubicBezTo>
                        <a:cubicBezTo>
                          <a:pt x="0" y="32962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5" name="Forma libre 544">
                    <a:extLst>
                      <a:ext uri="{FF2B5EF4-FFF2-40B4-BE49-F238E27FC236}">
                        <a16:creationId xmlns:a16="http://schemas.microsoft.com/office/drawing/2014/main" id="{4A3FAE9B-8ECA-41E7-7E42-6424BE6EA19C}"/>
                      </a:ext>
                    </a:extLst>
                  </p:cNvPr>
                  <p:cNvSpPr/>
                  <p:nvPr/>
                </p:nvSpPr>
                <p:spPr>
                  <a:xfrm>
                    <a:off x="6048282" y="5184996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47 h 42373"/>
                      <a:gd name="connsiteX2" fmla="*/ 21195 w 42389"/>
                      <a:gd name="connsiteY2" fmla="*/ 0 h 42373"/>
                      <a:gd name="connsiteX3" fmla="*/ 0 w 42389"/>
                      <a:gd name="connsiteY3" fmla="*/ 2124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62"/>
                          <a:pt x="42389" y="21247"/>
                        </a:cubicBezTo>
                        <a:cubicBezTo>
                          <a:pt x="42389" y="9509"/>
                          <a:pt x="32887" y="0"/>
                          <a:pt x="21195" y="0"/>
                        </a:cubicBezTo>
                        <a:cubicBezTo>
                          <a:pt x="9501" y="0"/>
                          <a:pt x="0" y="9509"/>
                          <a:pt x="0" y="21247"/>
                        </a:cubicBezTo>
                        <a:cubicBezTo>
                          <a:pt x="0" y="32962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6" name="Forma libre 545">
                    <a:extLst>
                      <a:ext uri="{FF2B5EF4-FFF2-40B4-BE49-F238E27FC236}">
                        <a16:creationId xmlns:a16="http://schemas.microsoft.com/office/drawing/2014/main" id="{09F1E309-DCEA-461C-6B71-9D02C1DC7009}"/>
                      </a:ext>
                    </a:extLst>
                  </p:cNvPr>
                  <p:cNvSpPr/>
                  <p:nvPr/>
                </p:nvSpPr>
                <p:spPr>
                  <a:xfrm>
                    <a:off x="6101328" y="5184996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247 h 42373"/>
                      <a:gd name="connsiteX2" fmla="*/ 21187 w 42366"/>
                      <a:gd name="connsiteY2" fmla="*/ 0 h 42373"/>
                      <a:gd name="connsiteX3" fmla="*/ 0 w 42366"/>
                      <a:gd name="connsiteY3" fmla="*/ 21247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962"/>
                          <a:pt x="42367" y="21247"/>
                        </a:cubicBezTo>
                        <a:cubicBezTo>
                          <a:pt x="42367" y="9509"/>
                          <a:pt x="32902" y="0"/>
                          <a:pt x="21187" y="0"/>
                        </a:cubicBezTo>
                        <a:cubicBezTo>
                          <a:pt x="9517" y="0"/>
                          <a:pt x="0" y="9509"/>
                          <a:pt x="0" y="21247"/>
                        </a:cubicBezTo>
                        <a:cubicBezTo>
                          <a:pt x="0" y="32962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7" name="Forma libre 546">
                    <a:extLst>
                      <a:ext uri="{FF2B5EF4-FFF2-40B4-BE49-F238E27FC236}">
                        <a16:creationId xmlns:a16="http://schemas.microsoft.com/office/drawing/2014/main" id="{B6FD702A-5823-6823-0A3D-43768F044645}"/>
                      </a:ext>
                    </a:extLst>
                  </p:cNvPr>
                  <p:cNvSpPr/>
                  <p:nvPr/>
                </p:nvSpPr>
                <p:spPr>
                  <a:xfrm>
                    <a:off x="6154412" y="5184996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247 h 42373"/>
                      <a:gd name="connsiteX2" fmla="*/ 21180 w 42351"/>
                      <a:gd name="connsiteY2" fmla="*/ 0 h 42373"/>
                      <a:gd name="connsiteX3" fmla="*/ 0 w 42351"/>
                      <a:gd name="connsiteY3" fmla="*/ 21247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962"/>
                          <a:pt x="42351" y="21247"/>
                        </a:cubicBezTo>
                        <a:cubicBezTo>
                          <a:pt x="42351" y="9509"/>
                          <a:pt x="32888" y="0"/>
                          <a:pt x="21180" y="0"/>
                        </a:cubicBezTo>
                        <a:cubicBezTo>
                          <a:pt x="9457" y="0"/>
                          <a:pt x="0" y="9509"/>
                          <a:pt x="0" y="21247"/>
                        </a:cubicBezTo>
                        <a:cubicBezTo>
                          <a:pt x="0" y="32962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8" name="Forma libre 547">
                    <a:extLst>
                      <a:ext uri="{FF2B5EF4-FFF2-40B4-BE49-F238E27FC236}">
                        <a16:creationId xmlns:a16="http://schemas.microsoft.com/office/drawing/2014/main" id="{2CB0A2D7-698D-6860-34F3-C741A34F4DAC}"/>
                      </a:ext>
                    </a:extLst>
                  </p:cNvPr>
                  <p:cNvSpPr/>
                  <p:nvPr/>
                </p:nvSpPr>
                <p:spPr>
                  <a:xfrm>
                    <a:off x="6207451" y="5184996"/>
                    <a:ext cx="42358" cy="42373"/>
                  </a:xfrm>
                  <a:custGeom>
                    <a:avLst/>
                    <a:gdLst>
                      <a:gd name="connsiteX0" fmla="*/ 21179 w 42358"/>
                      <a:gd name="connsiteY0" fmla="*/ 42374 h 42373"/>
                      <a:gd name="connsiteX1" fmla="*/ 42359 w 42358"/>
                      <a:gd name="connsiteY1" fmla="*/ 21247 h 42373"/>
                      <a:gd name="connsiteX2" fmla="*/ 21179 w 42358"/>
                      <a:gd name="connsiteY2" fmla="*/ 0 h 42373"/>
                      <a:gd name="connsiteX3" fmla="*/ 0 w 42358"/>
                      <a:gd name="connsiteY3" fmla="*/ 21247 h 42373"/>
                      <a:gd name="connsiteX4" fmla="*/ 21179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79" y="42374"/>
                        </a:moveTo>
                        <a:cubicBezTo>
                          <a:pt x="32895" y="42374"/>
                          <a:pt x="42359" y="32962"/>
                          <a:pt x="42359" y="21247"/>
                        </a:cubicBezTo>
                        <a:cubicBezTo>
                          <a:pt x="42359" y="9509"/>
                          <a:pt x="32887" y="0"/>
                          <a:pt x="21179" y="0"/>
                        </a:cubicBezTo>
                        <a:cubicBezTo>
                          <a:pt x="9494" y="0"/>
                          <a:pt x="0" y="9509"/>
                          <a:pt x="0" y="21247"/>
                        </a:cubicBezTo>
                        <a:cubicBezTo>
                          <a:pt x="0" y="32962"/>
                          <a:pt x="9494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49" name="Forma libre 548">
                    <a:extLst>
                      <a:ext uri="{FF2B5EF4-FFF2-40B4-BE49-F238E27FC236}">
                        <a16:creationId xmlns:a16="http://schemas.microsoft.com/office/drawing/2014/main" id="{A888F206-F52E-DC95-0B8D-9E1C28883745}"/>
                      </a:ext>
                    </a:extLst>
                  </p:cNvPr>
                  <p:cNvSpPr/>
                  <p:nvPr/>
                </p:nvSpPr>
                <p:spPr>
                  <a:xfrm>
                    <a:off x="5889151" y="5238102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157 h 42373"/>
                      <a:gd name="connsiteX2" fmla="*/ 21179 w 42373"/>
                      <a:gd name="connsiteY2" fmla="*/ 0 h 42373"/>
                      <a:gd name="connsiteX3" fmla="*/ 0 w 42373"/>
                      <a:gd name="connsiteY3" fmla="*/ 21157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872"/>
                          <a:pt x="42374" y="21157"/>
                        </a:cubicBezTo>
                        <a:cubicBezTo>
                          <a:pt x="42374" y="9509"/>
                          <a:pt x="32857" y="0"/>
                          <a:pt x="21179" y="0"/>
                        </a:cubicBezTo>
                        <a:cubicBezTo>
                          <a:pt x="9479" y="0"/>
                          <a:pt x="0" y="9517"/>
                          <a:pt x="0" y="21157"/>
                        </a:cubicBezTo>
                        <a:cubicBezTo>
                          <a:pt x="0" y="32880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0" name="Forma libre 549">
                    <a:extLst>
                      <a:ext uri="{FF2B5EF4-FFF2-40B4-BE49-F238E27FC236}">
                        <a16:creationId xmlns:a16="http://schemas.microsoft.com/office/drawing/2014/main" id="{EB4C1D01-1045-F559-4997-2D258EA1B43F}"/>
                      </a:ext>
                    </a:extLst>
                  </p:cNvPr>
                  <p:cNvSpPr/>
                  <p:nvPr/>
                </p:nvSpPr>
                <p:spPr>
                  <a:xfrm>
                    <a:off x="5942190" y="5238102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157 h 42373"/>
                      <a:gd name="connsiteX2" fmla="*/ 21194 w 42358"/>
                      <a:gd name="connsiteY2" fmla="*/ 0 h 42373"/>
                      <a:gd name="connsiteX3" fmla="*/ 0 w 42358"/>
                      <a:gd name="connsiteY3" fmla="*/ 21157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872"/>
                          <a:pt x="42359" y="21157"/>
                        </a:cubicBezTo>
                        <a:cubicBezTo>
                          <a:pt x="42359" y="9509"/>
                          <a:pt x="32895" y="0"/>
                          <a:pt x="21194" y="0"/>
                        </a:cubicBezTo>
                        <a:cubicBezTo>
                          <a:pt x="9464" y="0"/>
                          <a:pt x="0" y="9517"/>
                          <a:pt x="0" y="21157"/>
                        </a:cubicBezTo>
                        <a:cubicBezTo>
                          <a:pt x="0" y="32880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1" name="Forma libre 550">
                    <a:extLst>
                      <a:ext uri="{FF2B5EF4-FFF2-40B4-BE49-F238E27FC236}">
                        <a16:creationId xmlns:a16="http://schemas.microsoft.com/office/drawing/2014/main" id="{AB5A2CDD-1D6F-71BD-2C50-05AD1754ED0D}"/>
                      </a:ext>
                    </a:extLst>
                  </p:cNvPr>
                  <p:cNvSpPr/>
                  <p:nvPr/>
                </p:nvSpPr>
                <p:spPr>
                  <a:xfrm>
                    <a:off x="5995243" y="5238102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157 h 42373"/>
                      <a:gd name="connsiteX2" fmla="*/ 21164 w 42358"/>
                      <a:gd name="connsiteY2" fmla="*/ 0 h 42373"/>
                      <a:gd name="connsiteX3" fmla="*/ 0 w 42358"/>
                      <a:gd name="connsiteY3" fmla="*/ 21157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872"/>
                          <a:pt x="42359" y="21157"/>
                        </a:cubicBezTo>
                        <a:cubicBezTo>
                          <a:pt x="42359" y="9509"/>
                          <a:pt x="32880" y="0"/>
                          <a:pt x="21164" y="0"/>
                        </a:cubicBezTo>
                        <a:cubicBezTo>
                          <a:pt x="9479" y="0"/>
                          <a:pt x="0" y="9517"/>
                          <a:pt x="0" y="21157"/>
                        </a:cubicBezTo>
                        <a:cubicBezTo>
                          <a:pt x="0" y="32880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2" name="Forma libre 551">
                    <a:extLst>
                      <a:ext uri="{FF2B5EF4-FFF2-40B4-BE49-F238E27FC236}">
                        <a16:creationId xmlns:a16="http://schemas.microsoft.com/office/drawing/2014/main" id="{257781A7-68C5-CBAF-9BAF-8F0554F0F668}"/>
                      </a:ext>
                    </a:extLst>
                  </p:cNvPr>
                  <p:cNvSpPr/>
                  <p:nvPr/>
                </p:nvSpPr>
                <p:spPr>
                  <a:xfrm>
                    <a:off x="6048282" y="5238102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157 h 42373"/>
                      <a:gd name="connsiteX2" fmla="*/ 21195 w 42389"/>
                      <a:gd name="connsiteY2" fmla="*/ 0 h 42373"/>
                      <a:gd name="connsiteX3" fmla="*/ 0 w 42389"/>
                      <a:gd name="connsiteY3" fmla="*/ 21157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872"/>
                          <a:pt x="42389" y="21157"/>
                        </a:cubicBezTo>
                        <a:cubicBezTo>
                          <a:pt x="42389" y="9509"/>
                          <a:pt x="32887" y="0"/>
                          <a:pt x="21195" y="0"/>
                        </a:cubicBezTo>
                        <a:cubicBezTo>
                          <a:pt x="9501" y="0"/>
                          <a:pt x="0" y="9517"/>
                          <a:pt x="0" y="21157"/>
                        </a:cubicBezTo>
                        <a:cubicBezTo>
                          <a:pt x="0" y="32880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3" name="Forma libre 552">
                    <a:extLst>
                      <a:ext uri="{FF2B5EF4-FFF2-40B4-BE49-F238E27FC236}">
                        <a16:creationId xmlns:a16="http://schemas.microsoft.com/office/drawing/2014/main" id="{EE02125D-6E0B-E434-72FC-074E2952DCD3}"/>
                      </a:ext>
                    </a:extLst>
                  </p:cNvPr>
                  <p:cNvSpPr/>
                  <p:nvPr/>
                </p:nvSpPr>
                <p:spPr>
                  <a:xfrm>
                    <a:off x="6101328" y="5238102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157 h 42373"/>
                      <a:gd name="connsiteX2" fmla="*/ 21187 w 42366"/>
                      <a:gd name="connsiteY2" fmla="*/ 0 h 42373"/>
                      <a:gd name="connsiteX3" fmla="*/ 0 w 42366"/>
                      <a:gd name="connsiteY3" fmla="*/ 21157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872"/>
                          <a:pt x="42367" y="21157"/>
                        </a:cubicBezTo>
                        <a:cubicBezTo>
                          <a:pt x="42367" y="9509"/>
                          <a:pt x="32902" y="0"/>
                          <a:pt x="21187" y="0"/>
                        </a:cubicBezTo>
                        <a:cubicBezTo>
                          <a:pt x="9517" y="0"/>
                          <a:pt x="0" y="9517"/>
                          <a:pt x="0" y="21157"/>
                        </a:cubicBezTo>
                        <a:cubicBezTo>
                          <a:pt x="0" y="32880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4" name="Forma libre 553">
                    <a:extLst>
                      <a:ext uri="{FF2B5EF4-FFF2-40B4-BE49-F238E27FC236}">
                        <a16:creationId xmlns:a16="http://schemas.microsoft.com/office/drawing/2014/main" id="{83908649-69C1-64C1-E648-CE1E602852E4}"/>
                      </a:ext>
                    </a:extLst>
                  </p:cNvPr>
                  <p:cNvSpPr/>
                  <p:nvPr/>
                </p:nvSpPr>
                <p:spPr>
                  <a:xfrm>
                    <a:off x="6154412" y="5238102"/>
                    <a:ext cx="42351" cy="42373"/>
                  </a:xfrm>
                  <a:custGeom>
                    <a:avLst/>
                    <a:gdLst>
                      <a:gd name="connsiteX0" fmla="*/ 21180 w 42351"/>
                      <a:gd name="connsiteY0" fmla="*/ 42374 h 42373"/>
                      <a:gd name="connsiteX1" fmla="*/ 42351 w 42351"/>
                      <a:gd name="connsiteY1" fmla="*/ 21157 h 42373"/>
                      <a:gd name="connsiteX2" fmla="*/ 21180 w 42351"/>
                      <a:gd name="connsiteY2" fmla="*/ 0 h 42373"/>
                      <a:gd name="connsiteX3" fmla="*/ 0 w 42351"/>
                      <a:gd name="connsiteY3" fmla="*/ 21157 h 42373"/>
                      <a:gd name="connsiteX4" fmla="*/ 21180 w 42351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73">
                        <a:moveTo>
                          <a:pt x="21180" y="42374"/>
                        </a:moveTo>
                        <a:cubicBezTo>
                          <a:pt x="32888" y="42374"/>
                          <a:pt x="42351" y="32872"/>
                          <a:pt x="42351" y="21157"/>
                        </a:cubicBezTo>
                        <a:cubicBezTo>
                          <a:pt x="42351" y="9509"/>
                          <a:pt x="32888" y="0"/>
                          <a:pt x="21180" y="0"/>
                        </a:cubicBezTo>
                        <a:cubicBezTo>
                          <a:pt x="9457" y="0"/>
                          <a:pt x="0" y="9517"/>
                          <a:pt x="0" y="21157"/>
                        </a:cubicBezTo>
                        <a:cubicBezTo>
                          <a:pt x="0" y="32880"/>
                          <a:pt x="9464" y="42374"/>
                          <a:pt x="21180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5" name="Forma libre 554">
                    <a:extLst>
                      <a:ext uri="{FF2B5EF4-FFF2-40B4-BE49-F238E27FC236}">
                        <a16:creationId xmlns:a16="http://schemas.microsoft.com/office/drawing/2014/main" id="{C61BF095-CE75-DEBB-83D1-D9CDA4788AD0}"/>
                      </a:ext>
                    </a:extLst>
                  </p:cNvPr>
                  <p:cNvSpPr/>
                  <p:nvPr/>
                </p:nvSpPr>
                <p:spPr>
                  <a:xfrm>
                    <a:off x="6207451" y="5238102"/>
                    <a:ext cx="42358" cy="42373"/>
                  </a:xfrm>
                  <a:custGeom>
                    <a:avLst/>
                    <a:gdLst>
                      <a:gd name="connsiteX0" fmla="*/ 21179 w 42358"/>
                      <a:gd name="connsiteY0" fmla="*/ 42374 h 42373"/>
                      <a:gd name="connsiteX1" fmla="*/ 42359 w 42358"/>
                      <a:gd name="connsiteY1" fmla="*/ 21157 h 42373"/>
                      <a:gd name="connsiteX2" fmla="*/ 21179 w 42358"/>
                      <a:gd name="connsiteY2" fmla="*/ 0 h 42373"/>
                      <a:gd name="connsiteX3" fmla="*/ 0 w 42358"/>
                      <a:gd name="connsiteY3" fmla="*/ 21157 h 42373"/>
                      <a:gd name="connsiteX4" fmla="*/ 21179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79" y="42374"/>
                        </a:moveTo>
                        <a:cubicBezTo>
                          <a:pt x="32895" y="42374"/>
                          <a:pt x="42359" y="32872"/>
                          <a:pt x="42359" y="21157"/>
                        </a:cubicBezTo>
                        <a:cubicBezTo>
                          <a:pt x="42359" y="9509"/>
                          <a:pt x="32887" y="0"/>
                          <a:pt x="21179" y="0"/>
                        </a:cubicBezTo>
                        <a:cubicBezTo>
                          <a:pt x="9494" y="0"/>
                          <a:pt x="0" y="9517"/>
                          <a:pt x="0" y="21157"/>
                        </a:cubicBezTo>
                        <a:cubicBezTo>
                          <a:pt x="0" y="32880"/>
                          <a:pt x="9494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6" name="Forma libre 555">
                    <a:extLst>
                      <a:ext uri="{FF2B5EF4-FFF2-40B4-BE49-F238E27FC236}">
                        <a16:creationId xmlns:a16="http://schemas.microsoft.com/office/drawing/2014/main" id="{255F025B-A552-7A08-1419-8B141CC09939}"/>
                      </a:ext>
                    </a:extLst>
                  </p:cNvPr>
                  <p:cNvSpPr/>
                  <p:nvPr/>
                </p:nvSpPr>
                <p:spPr>
                  <a:xfrm>
                    <a:off x="5889151" y="5291118"/>
                    <a:ext cx="42373" cy="42381"/>
                  </a:xfrm>
                  <a:custGeom>
                    <a:avLst/>
                    <a:gdLst>
                      <a:gd name="connsiteX0" fmla="*/ 21179 w 42373"/>
                      <a:gd name="connsiteY0" fmla="*/ 42382 h 42381"/>
                      <a:gd name="connsiteX1" fmla="*/ 42374 w 42373"/>
                      <a:gd name="connsiteY1" fmla="*/ 21247 h 42381"/>
                      <a:gd name="connsiteX2" fmla="*/ 21179 w 42373"/>
                      <a:gd name="connsiteY2" fmla="*/ 0 h 42381"/>
                      <a:gd name="connsiteX3" fmla="*/ 0 w 42373"/>
                      <a:gd name="connsiteY3" fmla="*/ 21247 h 42381"/>
                      <a:gd name="connsiteX4" fmla="*/ 21179 w 42373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81">
                        <a:moveTo>
                          <a:pt x="21179" y="42382"/>
                        </a:moveTo>
                        <a:cubicBezTo>
                          <a:pt x="32857" y="42382"/>
                          <a:pt x="42374" y="32895"/>
                          <a:pt x="42374" y="21247"/>
                        </a:cubicBezTo>
                        <a:cubicBezTo>
                          <a:pt x="42374" y="9532"/>
                          <a:pt x="32857" y="0"/>
                          <a:pt x="21179" y="0"/>
                        </a:cubicBezTo>
                        <a:cubicBezTo>
                          <a:pt x="9479" y="0"/>
                          <a:pt x="0" y="9532"/>
                          <a:pt x="0" y="21247"/>
                        </a:cubicBezTo>
                        <a:cubicBezTo>
                          <a:pt x="0" y="32895"/>
                          <a:pt x="9479" y="42382"/>
                          <a:pt x="21179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7" name="Forma libre 556">
                    <a:extLst>
                      <a:ext uri="{FF2B5EF4-FFF2-40B4-BE49-F238E27FC236}">
                        <a16:creationId xmlns:a16="http://schemas.microsoft.com/office/drawing/2014/main" id="{7AB4DDDD-7FC7-606D-251B-EF42DEB90885}"/>
                      </a:ext>
                    </a:extLst>
                  </p:cNvPr>
                  <p:cNvSpPr/>
                  <p:nvPr/>
                </p:nvSpPr>
                <p:spPr>
                  <a:xfrm>
                    <a:off x="5942190" y="5291118"/>
                    <a:ext cx="42358" cy="42381"/>
                  </a:xfrm>
                  <a:custGeom>
                    <a:avLst/>
                    <a:gdLst>
                      <a:gd name="connsiteX0" fmla="*/ 21194 w 42358"/>
                      <a:gd name="connsiteY0" fmla="*/ 42382 h 42381"/>
                      <a:gd name="connsiteX1" fmla="*/ 42359 w 42358"/>
                      <a:gd name="connsiteY1" fmla="*/ 21247 h 42381"/>
                      <a:gd name="connsiteX2" fmla="*/ 21194 w 42358"/>
                      <a:gd name="connsiteY2" fmla="*/ 0 h 42381"/>
                      <a:gd name="connsiteX3" fmla="*/ 0 w 42358"/>
                      <a:gd name="connsiteY3" fmla="*/ 21247 h 42381"/>
                      <a:gd name="connsiteX4" fmla="*/ 21194 w 42358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94" y="42382"/>
                        </a:moveTo>
                        <a:cubicBezTo>
                          <a:pt x="32895" y="42382"/>
                          <a:pt x="42359" y="32895"/>
                          <a:pt x="42359" y="21247"/>
                        </a:cubicBezTo>
                        <a:cubicBezTo>
                          <a:pt x="42359" y="9532"/>
                          <a:pt x="32895" y="0"/>
                          <a:pt x="21194" y="0"/>
                        </a:cubicBezTo>
                        <a:cubicBezTo>
                          <a:pt x="9464" y="0"/>
                          <a:pt x="0" y="9532"/>
                          <a:pt x="0" y="21247"/>
                        </a:cubicBezTo>
                        <a:cubicBezTo>
                          <a:pt x="0" y="32895"/>
                          <a:pt x="9464" y="42382"/>
                          <a:pt x="21194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8" name="Forma libre 557">
                    <a:extLst>
                      <a:ext uri="{FF2B5EF4-FFF2-40B4-BE49-F238E27FC236}">
                        <a16:creationId xmlns:a16="http://schemas.microsoft.com/office/drawing/2014/main" id="{48197240-DC83-54BB-C727-7F5945EDA1BE}"/>
                      </a:ext>
                    </a:extLst>
                  </p:cNvPr>
                  <p:cNvSpPr/>
                  <p:nvPr/>
                </p:nvSpPr>
                <p:spPr>
                  <a:xfrm>
                    <a:off x="5995243" y="5291118"/>
                    <a:ext cx="42358" cy="42381"/>
                  </a:xfrm>
                  <a:custGeom>
                    <a:avLst/>
                    <a:gdLst>
                      <a:gd name="connsiteX0" fmla="*/ 21164 w 42358"/>
                      <a:gd name="connsiteY0" fmla="*/ 42382 h 42381"/>
                      <a:gd name="connsiteX1" fmla="*/ 42359 w 42358"/>
                      <a:gd name="connsiteY1" fmla="*/ 21247 h 42381"/>
                      <a:gd name="connsiteX2" fmla="*/ 21164 w 42358"/>
                      <a:gd name="connsiteY2" fmla="*/ 0 h 42381"/>
                      <a:gd name="connsiteX3" fmla="*/ 0 w 42358"/>
                      <a:gd name="connsiteY3" fmla="*/ 21247 h 42381"/>
                      <a:gd name="connsiteX4" fmla="*/ 21164 w 42358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64" y="42382"/>
                        </a:moveTo>
                        <a:cubicBezTo>
                          <a:pt x="32880" y="42382"/>
                          <a:pt x="42359" y="32895"/>
                          <a:pt x="42359" y="21247"/>
                        </a:cubicBezTo>
                        <a:cubicBezTo>
                          <a:pt x="42359" y="9532"/>
                          <a:pt x="32880" y="0"/>
                          <a:pt x="21164" y="0"/>
                        </a:cubicBezTo>
                        <a:cubicBezTo>
                          <a:pt x="9479" y="0"/>
                          <a:pt x="0" y="9532"/>
                          <a:pt x="0" y="21247"/>
                        </a:cubicBezTo>
                        <a:cubicBezTo>
                          <a:pt x="0" y="32895"/>
                          <a:pt x="9479" y="42382"/>
                          <a:pt x="21164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59" name="Forma libre 558">
                    <a:extLst>
                      <a:ext uri="{FF2B5EF4-FFF2-40B4-BE49-F238E27FC236}">
                        <a16:creationId xmlns:a16="http://schemas.microsoft.com/office/drawing/2014/main" id="{13B6547D-DBB3-5B58-4185-33446CEA8310}"/>
                      </a:ext>
                    </a:extLst>
                  </p:cNvPr>
                  <p:cNvSpPr/>
                  <p:nvPr/>
                </p:nvSpPr>
                <p:spPr>
                  <a:xfrm>
                    <a:off x="6048282" y="5291118"/>
                    <a:ext cx="42389" cy="42381"/>
                  </a:xfrm>
                  <a:custGeom>
                    <a:avLst/>
                    <a:gdLst>
                      <a:gd name="connsiteX0" fmla="*/ 21195 w 42389"/>
                      <a:gd name="connsiteY0" fmla="*/ 42382 h 42381"/>
                      <a:gd name="connsiteX1" fmla="*/ 42389 w 42389"/>
                      <a:gd name="connsiteY1" fmla="*/ 21247 h 42381"/>
                      <a:gd name="connsiteX2" fmla="*/ 21195 w 42389"/>
                      <a:gd name="connsiteY2" fmla="*/ 0 h 42381"/>
                      <a:gd name="connsiteX3" fmla="*/ 0 w 42389"/>
                      <a:gd name="connsiteY3" fmla="*/ 21247 h 42381"/>
                      <a:gd name="connsiteX4" fmla="*/ 21195 w 42389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81">
                        <a:moveTo>
                          <a:pt x="21195" y="42382"/>
                        </a:moveTo>
                        <a:cubicBezTo>
                          <a:pt x="32895" y="42382"/>
                          <a:pt x="42389" y="32895"/>
                          <a:pt x="42389" y="21247"/>
                        </a:cubicBezTo>
                        <a:cubicBezTo>
                          <a:pt x="42389" y="9532"/>
                          <a:pt x="32887" y="0"/>
                          <a:pt x="21195" y="0"/>
                        </a:cubicBezTo>
                        <a:cubicBezTo>
                          <a:pt x="9501" y="0"/>
                          <a:pt x="0" y="9532"/>
                          <a:pt x="0" y="21247"/>
                        </a:cubicBezTo>
                        <a:cubicBezTo>
                          <a:pt x="0" y="32895"/>
                          <a:pt x="9494" y="42382"/>
                          <a:pt x="21195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0" name="Forma libre 559">
                    <a:extLst>
                      <a:ext uri="{FF2B5EF4-FFF2-40B4-BE49-F238E27FC236}">
                        <a16:creationId xmlns:a16="http://schemas.microsoft.com/office/drawing/2014/main" id="{5CF8E76F-87A9-B221-9B35-83717162E6A4}"/>
                      </a:ext>
                    </a:extLst>
                  </p:cNvPr>
                  <p:cNvSpPr/>
                  <p:nvPr/>
                </p:nvSpPr>
                <p:spPr>
                  <a:xfrm>
                    <a:off x="6101328" y="5291118"/>
                    <a:ext cx="42366" cy="42381"/>
                  </a:xfrm>
                  <a:custGeom>
                    <a:avLst/>
                    <a:gdLst>
                      <a:gd name="connsiteX0" fmla="*/ 21187 w 42366"/>
                      <a:gd name="connsiteY0" fmla="*/ 42382 h 42381"/>
                      <a:gd name="connsiteX1" fmla="*/ 42367 w 42366"/>
                      <a:gd name="connsiteY1" fmla="*/ 21247 h 42381"/>
                      <a:gd name="connsiteX2" fmla="*/ 21187 w 42366"/>
                      <a:gd name="connsiteY2" fmla="*/ 0 h 42381"/>
                      <a:gd name="connsiteX3" fmla="*/ 0 w 42366"/>
                      <a:gd name="connsiteY3" fmla="*/ 21247 h 42381"/>
                      <a:gd name="connsiteX4" fmla="*/ 21187 w 42366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81">
                        <a:moveTo>
                          <a:pt x="21187" y="42382"/>
                        </a:moveTo>
                        <a:cubicBezTo>
                          <a:pt x="32902" y="42382"/>
                          <a:pt x="42367" y="32895"/>
                          <a:pt x="42367" y="21247"/>
                        </a:cubicBezTo>
                        <a:cubicBezTo>
                          <a:pt x="42367" y="9532"/>
                          <a:pt x="32902" y="0"/>
                          <a:pt x="21187" y="0"/>
                        </a:cubicBezTo>
                        <a:cubicBezTo>
                          <a:pt x="9517" y="0"/>
                          <a:pt x="0" y="9532"/>
                          <a:pt x="0" y="21247"/>
                        </a:cubicBezTo>
                        <a:cubicBezTo>
                          <a:pt x="0" y="32895"/>
                          <a:pt x="9517" y="42382"/>
                          <a:pt x="21187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1" name="Forma libre 560">
                    <a:extLst>
                      <a:ext uri="{FF2B5EF4-FFF2-40B4-BE49-F238E27FC236}">
                        <a16:creationId xmlns:a16="http://schemas.microsoft.com/office/drawing/2014/main" id="{65135E56-9223-FC62-B8BA-B4536F80C132}"/>
                      </a:ext>
                    </a:extLst>
                  </p:cNvPr>
                  <p:cNvSpPr/>
                  <p:nvPr/>
                </p:nvSpPr>
                <p:spPr>
                  <a:xfrm>
                    <a:off x="6154412" y="5291118"/>
                    <a:ext cx="42351" cy="42381"/>
                  </a:xfrm>
                  <a:custGeom>
                    <a:avLst/>
                    <a:gdLst>
                      <a:gd name="connsiteX0" fmla="*/ 21180 w 42351"/>
                      <a:gd name="connsiteY0" fmla="*/ 42382 h 42381"/>
                      <a:gd name="connsiteX1" fmla="*/ 42351 w 42351"/>
                      <a:gd name="connsiteY1" fmla="*/ 21247 h 42381"/>
                      <a:gd name="connsiteX2" fmla="*/ 21180 w 42351"/>
                      <a:gd name="connsiteY2" fmla="*/ 0 h 42381"/>
                      <a:gd name="connsiteX3" fmla="*/ 0 w 42351"/>
                      <a:gd name="connsiteY3" fmla="*/ 21247 h 42381"/>
                      <a:gd name="connsiteX4" fmla="*/ 21180 w 42351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81">
                        <a:moveTo>
                          <a:pt x="21180" y="42382"/>
                        </a:moveTo>
                        <a:cubicBezTo>
                          <a:pt x="32888" y="42382"/>
                          <a:pt x="42351" y="32895"/>
                          <a:pt x="42351" y="21247"/>
                        </a:cubicBezTo>
                        <a:cubicBezTo>
                          <a:pt x="42351" y="9532"/>
                          <a:pt x="32888" y="0"/>
                          <a:pt x="21180" y="0"/>
                        </a:cubicBezTo>
                        <a:cubicBezTo>
                          <a:pt x="9457" y="0"/>
                          <a:pt x="0" y="9532"/>
                          <a:pt x="0" y="21247"/>
                        </a:cubicBezTo>
                        <a:cubicBezTo>
                          <a:pt x="0" y="32895"/>
                          <a:pt x="9464" y="42382"/>
                          <a:pt x="21180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2" name="Forma libre 561">
                    <a:extLst>
                      <a:ext uri="{FF2B5EF4-FFF2-40B4-BE49-F238E27FC236}">
                        <a16:creationId xmlns:a16="http://schemas.microsoft.com/office/drawing/2014/main" id="{0D08716F-AFA6-7EBC-14B4-21C7E642180E}"/>
                      </a:ext>
                    </a:extLst>
                  </p:cNvPr>
                  <p:cNvSpPr/>
                  <p:nvPr/>
                </p:nvSpPr>
                <p:spPr>
                  <a:xfrm>
                    <a:off x="6207451" y="5291118"/>
                    <a:ext cx="42358" cy="42381"/>
                  </a:xfrm>
                  <a:custGeom>
                    <a:avLst/>
                    <a:gdLst>
                      <a:gd name="connsiteX0" fmla="*/ 21179 w 42358"/>
                      <a:gd name="connsiteY0" fmla="*/ 42382 h 42381"/>
                      <a:gd name="connsiteX1" fmla="*/ 42359 w 42358"/>
                      <a:gd name="connsiteY1" fmla="*/ 21247 h 42381"/>
                      <a:gd name="connsiteX2" fmla="*/ 21179 w 42358"/>
                      <a:gd name="connsiteY2" fmla="*/ 0 h 42381"/>
                      <a:gd name="connsiteX3" fmla="*/ 0 w 42358"/>
                      <a:gd name="connsiteY3" fmla="*/ 21247 h 42381"/>
                      <a:gd name="connsiteX4" fmla="*/ 21179 w 42358"/>
                      <a:gd name="connsiteY4" fmla="*/ 42382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79" y="42382"/>
                        </a:moveTo>
                        <a:cubicBezTo>
                          <a:pt x="32895" y="42382"/>
                          <a:pt x="42359" y="32895"/>
                          <a:pt x="42359" y="21247"/>
                        </a:cubicBezTo>
                        <a:cubicBezTo>
                          <a:pt x="42359" y="9532"/>
                          <a:pt x="32887" y="0"/>
                          <a:pt x="21179" y="0"/>
                        </a:cubicBezTo>
                        <a:cubicBezTo>
                          <a:pt x="9494" y="0"/>
                          <a:pt x="0" y="9532"/>
                          <a:pt x="0" y="21247"/>
                        </a:cubicBezTo>
                        <a:cubicBezTo>
                          <a:pt x="0" y="32895"/>
                          <a:pt x="9494" y="42382"/>
                          <a:pt x="21179" y="42382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3" name="Forma libre 562">
                    <a:extLst>
                      <a:ext uri="{FF2B5EF4-FFF2-40B4-BE49-F238E27FC236}">
                        <a16:creationId xmlns:a16="http://schemas.microsoft.com/office/drawing/2014/main" id="{E490B34A-23B1-52C1-F2E3-DF477D0319CE}"/>
                      </a:ext>
                    </a:extLst>
                  </p:cNvPr>
                  <p:cNvSpPr/>
                  <p:nvPr/>
                </p:nvSpPr>
                <p:spPr>
                  <a:xfrm>
                    <a:off x="5889151" y="5344232"/>
                    <a:ext cx="42373" cy="42283"/>
                  </a:xfrm>
                  <a:custGeom>
                    <a:avLst/>
                    <a:gdLst>
                      <a:gd name="connsiteX0" fmla="*/ 21179 w 42373"/>
                      <a:gd name="connsiteY0" fmla="*/ 42284 h 42283"/>
                      <a:gd name="connsiteX1" fmla="*/ 42374 w 42373"/>
                      <a:gd name="connsiteY1" fmla="*/ 21157 h 42283"/>
                      <a:gd name="connsiteX2" fmla="*/ 21179 w 42373"/>
                      <a:gd name="connsiteY2" fmla="*/ 0 h 42283"/>
                      <a:gd name="connsiteX3" fmla="*/ 0 w 42373"/>
                      <a:gd name="connsiteY3" fmla="*/ 21157 h 42283"/>
                      <a:gd name="connsiteX4" fmla="*/ 21179 w 42373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283">
                        <a:moveTo>
                          <a:pt x="21179" y="42284"/>
                        </a:moveTo>
                        <a:cubicBezTo>
                          <a:pt x="32857" y="42284"/>
                          <a:pt x="42374" y="32888"/>
                          <a:pt x="42374" y="21157"/>
                        </a:cubicBezTo>
                        <a:cubicBezTo>
                          <a:pt x="42374" y="9441"/>
                          <a:pt x="32857" y="0"/>
                          <a:pt x="21179" y="0"/>
                        </a:cubicBezTo>
                        <a:cubicBezTo>
                          <a:pt x="9479" y="0"/>
                          <a:pt x="0" y="9441"/>
                          <a:pt x="0" y="21157"/>
                        </a:cubicBezTo>
                        <a:cubicBezTo>
                          <a:pt x="0" y="32888"/>
                          <a:pt x="9479" y="42284"/>
                          <a:pt x="21179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4" name="Forma libre 563">
                    <a:extLst>
                      <a:ext uri="{FF2B5EF4-FFF2-40B4-BE49-F238E27FC236}">
                        <a16:creationId xmlns:a16="http://schemas.microsoft.com/office/drawing/2014/main" id="{4EE3302A-C825-8CCD-B5BC-3F841CDC825D}"/>
                      </a:ext>
                    </a:extLst>
                  </p:cNvPr>
                  <p:cNvSpPr/>
                  <p:nvPr/>
                </p:nvSpPr>
                <p:spPr>
                  <a:xfrm>
                    <a:off x="5942190" y="5344232"/>
                    <a:ext cx="42358" cy="42283"/>
                  </a:xfrm>
                  <a:custGeom>
                    <a:avLst/>
                    <a:gdLst>
                      <a:gd name="connsiteX0" fmla="*/ 21194 w 42358"/>
                      <a:gd name="connsiteY0" fmla="*/ 42284 h 42283"/>
                      <a:gd name="connsiteX1" fmla="*/ 42359 w 42358"/>
                      <a:gd name="connsiteY1" fmla="*/ 21157 h 42283"/>
                      <a:gd name="connsiteX2" fmla="*/ 21194 w 42358"/>
                      <a:gd name="connsiteY2" fmla="*/ 0 h 42283"/>
                      <a:gd name="connsiteX3" fmla="*/ 0 w 42358"/>
                      <a:gd name="connsiteY3" fmla="*/ 21157 h 42283"/>
                      <a:gd name="connsiteX4" fmla="*/ 21194 w 42358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283">
                        <a:moveTo>
                          <a:pt x="21194" y="42284"/>
                        </a:moveTo>
                        <a:cubicBezTo>
                          <a:pt x="32895" y="42284"/>
                          <a:pt x="42359" y="32888"/>
                          <a:pt x="42359" y="21157"/>
                        </a:cubicBezTo>
                        <a:cubicBezTo>
                          <a:pt x="42359" y="9441"/>
                          <a:pt x="32895" y="0"/>
                          <a:pt x="21194" y="0"/>
                        </a:cubicBezTo>
                        <a:cubicBezTo>
                          <a:pt x="9464" y="0"/>
                          <a:pt x="0" y="9441"/>
                          <a:pt x="0" y="21157"/>
                        </a:cubicBezTo>
                        <a:cubicBezTo>
                          <a:pt x="0" y="32888"/>
                          <a:pt x="9464" y="42284"/>
                          <a:pt x="21194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5" name="Forma libre 564">
                    <a:extLst>
                      <a:ext uri="{FF2B5EF4-FFF2-40B4-BE49-F238E27FC236}">
                        <a16:creationId xmlns:a16="http://schemas.microsoft.com/office/drawing/2014/main" id="{0A2E8D4F-05C2-5D74-6FFF-758DD41378E5}"/>
                      </a:ext>
                    </a:extLst>
                  </p:cNvPr>
                  <p:cNvSpPr/>
                  <p:nvPr/>
                </p:nvSpPr>
                <p:spPr>
                  <a:xfrm>
                    <a:off x="5995243" y="5344232"/>
                    <a:ext cx="42358" cy="42283"/>
                  </a:xfrm>
                  <a:custGeom>
                    <a:avLst/>
                    <a:gdLst>
                      <a:gd name="connsiteX0" fmla="*/ 21164 w 42358"/>
                      <a:gd name="connsiteY0" fmla="*/ 42284 h 42283"/>
                      <a:gd name="connsiteX1" fmla="*/ 42359 w 42358"/>
                      <a:gd name="connsiteY1" fmla="*/ 21157 h 42283"/>
                      <a:gd name="connsiteX2" fmla="*/ 21164 w 42358"/>
                      <a:gd name="connsiteY2" fmla="*/ 0 h 42283"/>
                      <a:gd name="connsiteX3" fmla="*/ 0 w 42358"/>
                      <a:gd name="connsiteY3" fmla="*/ 21157 h 42283"/>
                      <a:gd name="connsiteX4" fmla="*/ 21164 w 42358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283">
                        <a:moveTo>
                          <a:pt x="21164" y="42284"/>
                        </a:moveTo>
                        <a:cubicBezTo>
                          <a:pt x="32880" y="42284"/>
                          <a:pt x="42359" y="32888"/>
                          <a:pt x="42359" y="21157"/>
                        </a:cubicBezTo>
                        <a:cubicBezTo>
                          <a:pt x="42359" y="9441"/>
                          <a:pt x="32880" y="0"/>
                          <a:pt x="21164" y="0"/>
                        </a:cubicBezTo>
                        <a:cubicBezTo>
                          <a:pt x="9479" y="0"/>
                          <a:pt x="0" y="9441"/>
                          <a:pt x="0" y="21157"/>
                        </a:cubicBezTo>
                        <a:cubicBezTo>
                          <a:pt x="0" y="32888"/>
                          <a:pt x="9479" y="42284"/>
                          <a:pt x="21164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6" name="Forma libre 565">
                    <a:extLst>
                      <a:ext uri="{FF2B5EF4-FFF2-40B4-BE49-F238E27FC236}">
                        <a16:creationId xmlns:a16="http://schemas.microsoft.com/office/drawing/2014/main" id="{171D2065-5366-D0CE-B7AA-A346B2790F1E}"/>
                      </a:ext>
                    </a:extLst>
                  </p:cNvPr>
                  <p:cNvSpPr/>
                  <p:nvPr/>
                </p:nvSpPr>
                <p:spPr>
                  <a:xfrm>
                    <a:off x="6048282" y="5344232"/>
                    <a:ext cx="42389" cy="42283"/>
                  </a:xfrm>
                  <a:custGeom>
                    <a:avLst/>
                    <a:gdLst>
                      <a:gd name="connsiteX0" fmla="*/ 21195 w 42389"/>
                      <a:gd name="connsiteY0" fmla="*/ 42284 h 42283"/>
                      <a:gd name="connsiteX1" fmla="*/ 42389 w 42389"/>
                      <a:gd name="connsiteY1" fmla="*/ 21157 h 42283"/>
                      <a:gd name="connsiteX2" fmla="*/ 21195 w 42389"/>
                      <a:gd name="connsiteY2" fmla="*/ 0 h 42283"/>
                      <a:gd name="connsiteX3" fmla="*/ 0 w 42389"/>
                      <a:gd name="connsiteY3" fmla="*/ 21157 h 42283"/>
                      <a:gd name="connsiteX4" fmla="*/ 21195 w 42389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283">
                        <a:moveTo>
                          <a:pt x="21195" y="42284"/>
                        </a:moveTo>
                        <a:cubicBezTo>
                          <a:pt x="32895" y="42284"/>
                          <a:pt x="42389" y="32888"/>
                          <a:pt x="42389" y="21157"/>
                        </a:cubicBezTo>
                        <a:cubicBezTo>
                          <a:pt x="42389" y="9441"/>
                          <a:pt x="32887" y="0"/>
                          <a:pt x="21195" y="0"/>
                        </a:cubicBezTo>
                        <a:cubicBezTo>
                          <a:pt x="9501" y="0"/>
                          <a:pt x="0" y="9441"/>
                          <a:pt x="0" y="21157"/>
                        </a:cubicBezTo>
                        <a:cubicBezTo>
                          <a:pt x="0" y="32888"/>
                          <a:pt x="9494" y="42284"/>
                          <a:pt x="21195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7" name="Forma libre 566">
                    <a:extLst>
                      <a:ext uri="{FF2B5EF4-FFF2-40B4-BE49-F238E27FC236}">
                        <a16:creationId xmlns:a16="http://schemas.microsoft.com/office/drawing/2014/main" id="{60F7D53C-5CC3-F4AA-2F4D-0DA6CD76686C}"/>
                      </a:ext>
                    </a:extLst>
                  </p:cNvPr>
                  <p:cNvSpPr/>
                  <p:nvPr/>
                </p:nvSpPr>
                <p:spPr>
                  <a:xfrm>
                    <a:off x="6101328" y="5344232"/>
                    <a:ext cx="42366" cy="42283"/>
                  </a:xfrm>
                  <a:custGeom>
                    <a:avLst/>
                    <a:gdLst>
                      <a:gd name="connsiteX0" fmla="*/ 21187 w 42366"/>
                      <a:gd name="connsiteY0" fmla="*/ 42284 h 42283"/>
                      <a:gd name="connsiteX1" fmla="*/ 42367 w 42366"/>
                      <a:gd name="connsiteY1" fmla="*/ 21157 h 42283"/>
                      <a:gd name="connsiteX2" fmla="*/ 21187 w 42366"/>
                      <a:gd name="connsiteY2" fmla="*/ 0 h 42283"/>
                      <a:gd name="connsiteX3" fmla="*/ 0 w 42366"/>
                      <a:gd name="connsiteY3" fmla="*/ 21157 h 42283"/>
                      <a:gd name="connsiteX4" fmla="*/ 21187 w 42366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283">
                        <a:moveTo>
                          <a:pt x="21187" y="42284"/>
                        </a:moveTo>
                        <a:cubicBezTo>
                          <a:pt x="32902" y="42284"/>
                          <a:pt x="42367" y="32888"/>
                          <a:pt x="42367" y="21157"/>
                        </a:cubicBezTo>
                        <a:cubicBezTo>
                          <a:pt x="42367" y="9441"/>
                          <a:pt x="32902" y="0"/>
                          <a:pt x="21187" y="0"/>
                        </a:cubicBezTo>
                        <a:cubicBezTo>
                          <a:pt x="9517" y="0"/>
                          <a:pt x="0" y="9441"/>
                          <a:pt x="0" y="21157"/>
                        </a:cubicBezTo>
                        <a:cubicBezTo>
                          <a:pt x="0" y="32888"/>
                          <a:pt x="9517" y="42284"/>
                          <a:pt x="21187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8" name="Forma libre 567">
                    <a:extLst>
                      <a:ext uri="{FF2B5EF4-FFF2-40B4-BE49-F238E27FC236}">
                        <a16:creationId xmlns:a16="http://schemas.microsoft.com/office/drawing/2014/main" id="{983D7627-47F1-CCBB-1588-B8DAF8F36F50}"/>
                      </a:ext>
                    </a:extLst>
                  </p:cNvPr>
                  <p:cNvSpPr/>
                  <p:nvPr/>
                </p:nvSpPr>
                <p:spPr>
                  <a:xfrm>
                    <a:off x="6154412" y="5344232"/>
                    <a:ext cx="42351" cy="42283"/>
                  </a:xfrm>
                  <a:custGeom>
                    <a:avLst/>
                    <a:gdLst>
                      <a:gd name="connsiteX0" fmla="*/ 21180 w 42351"/>
                      <a:gd name="connsiteY0" fmla="*/ 42284 h 42283"/>
                      <a:gd name="connsiteX1" fmla="*/ 42351 w 42351"/>
                      <a:gd name="connsiteY1" fmla="*/ 21157 h 42283"/>
                      <a:gd name="connsiteX2" fmla="*/ 21180 w 42351"/>
                      <a:gd name="connsiteY2" fmla="*/ 0 h 42283"/>
                      <a:gd name="connsiteX3" fmla="*/ 0 w 42351"/>
                      <a:gd name="connsiteY3" fmla="*/ 21157 h 42283"/>
                      <a:gd name="connsiteX4" fmla="*/ 21180 w 42351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283">
                        <a:moveTo>
                          <a:pt x="21180" y="42284"/>
                        </a:moveTo>
                        <a:cubicBezTo>
                          <a:pt x="32888" y="42284"/>
                          <a:pt x="42351" y="32888"/>
                          <a:pt x="42351" y="21157"/>
                        </a:cubicBezTo>
                        <a:cubicBezTo>
                          <a:pt x="42351" y="9441"/>
                          <a:pt x="32888" y="0"/>
                          <a:pt x="21180" y="0"/>
                        </a:cubicBezTo>
                        <a:cubicBezTo>
                          <a:pt x="9457" y="0"/>
                          <a:pt x="0" y="9441"/>
                          <a:pt x="0" y="21157"/>
                        </a:cubicBezTo>
                        <a:cubicBezTo>
                          <a:pt x="0" y="32888"/>
                          <a:pt x="9464" y="42284"/>
                          <a:pt x="21180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69" name="Forma libre 568">
                    <a:extLst>
                      <a:ext uri="{FF2B5EF4-FFF2-40B4-BE49-F238E27FC236}">
                        <a16:creationId xmlns:a16="http://schemas.microsoft.com/office/drawing/2014/main" id="{806E5F97-9C12-FABE-9D02-0544F1FDE0B1}"/>
                      </a:ext>
                    </a:extLst>
                  </p:cNvPr>
                  <p:cNvSpPr/>
                  <p:nvPr/>
                </p:nvSpPr>
                <p:spPr>
                  <a:xfrm>
                    <a:off x="5836082" y="5397249"/>
                    <a:ext cx="42373" cy="42388"/>
                  </a:xfrm>
                  <a:custGeom>
                    <a:avLst/>
                    <a:gdLst>
                      <a:gd name="connsiteX0" fmla="*/ 21194 w 42373"/>
                      <a:gd name="connsiteY0" fmla="*/ 42389 h 42388"/>
                      <a:gd name="connsiteX1" fmla="*/ 42374 w 42373"/>
                      <a:gd name="connsiteY1" fmla="*/ 21172 h 42388"/>
                      <a:gd name="connsiteX2" fmla="*/ 21194 w 42373"/>
                      <a:gd name="connsiteY2" fmla="*/ 0 h 42388"/>
                      <a:gd name="connsiteX3" fmla="*/ 0 w 42373"/>
                      <a:gd name="connsiteY3" fmla="*/ 21172 h 42388"/>
                      <a:gd name="connsiteX4" fmla="*/ 21194 w 42373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88">
                        <a:moveTo>
                          <a:pt x="21194" y="42389"/>
                        </a:moveTo>
                        <a:cubicBezTo>
                          <a:pt x="32895" y="42389"/>
                          <a:pt x="42374" y="32887"/>
                          <a:pt x="42374" y="21172"/>
                        </a:cubicBezTo>
                        <a:cubicBezTo>
                          <a:pt x="42374" y="9486"/>
                          <a:pt x="32895" y="0"/>
                          <a:pt x="21194" y="0"/>
                        </a:cubicBezTo>
                        <a:cubicBezTo>
                          <a:pt x="9479" y="0"/>
                          <a:pt x="0" y="9494"/>
                          <a:pt x="0" y="21172"/>
                        </a:cubicBezTo>
                        <a:cubicBezTo>
                          <a:pt x="0" y="32895"/>
                          <a:pt x="9479" y="42389"/>
                          <a:pt x="21194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0" name="Forma libre 569">
                    <a:extLst>
                      <a:ext uri="{FF2B5EF4-FFF2-40B4-BE49-F238E27FC236}">
                        <a16:creationId xmlns:a16="http://schemas.microsoft.com/office/drawing/2014/main" id="{B20B9876-8AE7-76F9-DFC8-B001A736C16B}"/>
                      </a:ext>
                    </a:extLst>
                  </p:cNvPr>
                  <p:cNvSpPr/>
                  <p:nvPr/>
                </p:nvSpPr>
                <p:spPr>
                  <a:xfrm>
                    <a:off x="5889151" y="5397249"/>
                    <a:ext cx="42373" cy="42388"/>
                  </a:xfrm>
                  <a:custGeom>
                    <a:avLst/>
                    <a:gdLst>
                      <a:gd name="connsiteX0" fmla="*/ 21179 w 42373"/>
                      <a:gd name="connsiteY0" fmla="*/ 42389 h 42388"/>
                      <a:gd name="connsiteX1" fmla="*/ 42374 w 42373"/>
                      <a:gd name="connsiteY1" fmla="*/ 21172 h 42388"/>
                      <a:gd name="connsiteX2" fmla="*/ 21179 w 42373"/>
                      <a:gd name="connsiteY2" fmla="*/ 0 h 42388"/>
                      <a:gd name="connsiteX3" fmla="*/ 0 w 42373"/>
                      <a:gd name="connsiteY3" fmla="*/ 21172 h 42388"/>
                      <a:gd name="connsiteX4" fmla="*/ 21179 w 42373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88">
                        <a:moveTo>
                          <a:pt x="21179" y="42389"/>
                        </a:moveTo>
                        <a:cubicBezTo>
                          <a:pt x="32857" y="42389"/>
                          <a:pt x="42374" y="32887"/>
                          <a:pt x="42374" y="21172"/>
                        </a:cubicBezTo>
                        <a:cubicBezTo>
                          <a:pt x="42374" y="9486"/>
                          <a:pt x="32857" y="0"/>
                          <a:pt x="21179" y="0"/>
                        </a:cubicBezTo>
                        <a:cubicBezTo>
                          <a:pt x="9479" y="0"/>
                          <a:pt x="0" y="9494"/>
                          <a:pt x="0" y="21172"/>
                        </a:cubicBezTo>
                        <a:cubicBezTo>
                          <a:pt x="0" y="32895"/>
                          <a:pt x="9479" y="42389"/>
                          <a:pt x="21179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1" name="Forma libre 570">
                    <a:extLst>
                      <a:ext uri="{FF2B5EF4-FFF2-40B4-BE49-F238E27FC236}">
                        <a16:creationId xmlns:a16="http://schemas.microsoft.com/office/drawing/2014/main" id="{C4B23FDF-5245-B619-07ED-32C562FE91D4}"/>
                      </a:ext>
                    </a:extLst>
                  </p:cNvPr>
                  <p:cNvSpPr/>
                  <p:nvPr/>
                </p:nvSpPr>
                <p:spPr>
                  <a:xfrm>
                    <a:off x="5942190" y="5397249"/>
                    <a:ext cx="42358" cy="42388"/>
                  </a:xfrm>
                  <a:custGeom>
                    <a:avLst/>
                    <a:gdLst>
                      <a:gd name="connsiteX0" fmla="*/ 21194 w 42358"/>
                      <a:gd name="connsiteY0" fmla="*/ 42389 h 42388"/>
                      <a:gd name="connsiteX1" fmla="*/ 42359 w 42358"/>
                      <a:gd name="connsiteY1" fmla="*/ 21172 h 42388"/>
                      <a:gd name="connsiteX2" fmla="*/ 21194 w 42358"/>
                      <a:gd name="connsiteY2" fmla="*/ 0 h 42388"/>
                      <a:gd name="connsiteX3" fmla="*/ 0 w 42358"/>
                      <a:gd name="connsiteY3" fmla="*/ 21172 h 42388"/>
                      <a:gd name="connsiteX4" fmla="*/ 21194 w 42358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8">
                        <a:moveTo>
                          <a:pt x="21194" y="42389"/>
                        </a:moveTo>
                        <a:cubicBezTo>
                          <a:pt x="32895" y="42389"/>
                          <a:pt x="42359" y="32887"/>
                          <a:pt x="42359" y="21172"/>
                        </a:cubicBezTo>
                        <a:cubicBezTo>
                          <a:pt x="42359" y="9486"/>
                          <a:pt x="32895" y="0"/>
                          <a:pt x="21194" y="0"/>
                        </a:cubicBezTo>
                        <a:cubicBezTo>
                          <a:pt x="9464" y="0"/>
                          <a:pt x="0" y="9494"/>
                          <a:pt x="0" y="21172"/>
                        </a:cubicBezTo>
                        <a:cubicBezTo>
                          <a:pt x="0" y="32895"/>
                          <a:pt x="9464" y="42389"/>
                          <a:pt x="21194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2" name="Forma libre 571">
                    <a:extLst>
                      <a:ext uri="{FF2B5EF4-FFF2-40B4-BE49-F238E27FC236}">
                        <a16:creationId xmlns:a16="http://schemas.microsoft.com/office/drawing/2014/main" id="{29051CAC-C860-04E6-D9D5-1BBBE475B604}"/>
                      </a:ext>
                    </a:extLst>
                  </p:cNvPr>
                  <p:cNvSpPr/>
                  <p:nvPr/>
                </p:nvSpPr>
                <p:spPr>
                  <a:xfrm>
                    <a:off x="5995243" y="5397249"/>
                    <a:ext cx="42358" cy="42388"/>
                  </a:xfrm>
                  <a:custGeom>
                    <a:avLst/>
                    <a:gdLst>
                      <a:gd name="connsiteX0" fmla="*/ 21164 w 42358"/>
                      <a:gd name="connsiteY0" fmla="*/ 42389 h 42388"/>
                      <a:gd name="connsiteX1" fmla="*/ 42359 w 42358"/>
                      <a:gd name="connsiteY1" fmla="*/ 21172 h 42388"/>
                      <a:gd name="connsiteX2" fmla="*/ 21164 w 42358"/>
                      <a:gd name="connsiteY2" fmla="*/ 0 h 42388"/>
                      <a:gd name="connsiteX3" fmla="*/ 0 w 42358"/>
                      <a:gd name="connsiteY3" fmla="*/ 21172 h 42388"/>
                      <a:gd name="connsiteX4" fmla="*/ 21164 w 42358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8">
                        <a:moveTo>
                          <a:pt x="21164" y="42389"/>
                        </a:moveTo>
                        <a:cubicBezTo>
                          <a:pt x="32880" y="42389"/>
                          <a:pt x="42359" y="32887"/>
                          <a:pt x="42359" y="21172"/>
                        </a:cubicBezTo>
                        <a:cubicBezTo>
                          <a:pt x="42359" y="9486"/>
                          <a:pt x="32880" y="0"/>
                          <a:pt x="21164" y="0"/>
                        </a:cubicBezTo>
                        <a:cubicBezTo>
                          <a:pt x="9479" y="0"/>
                          <a:pt x="0" y="9494"/>
                          <a:pt x="0" y="21172"/>
                        </a:cubicBezTo>
                        <a:cubicBezTo>
                          <a:pt x="0" y="32895"/>
                          <a:pt x="9479" y="42389"/>
                          <a:pt x="21164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3" name="Forma libre 572">
                    <a:extLst>
                      <a:ext uri="{FF2B5EF4-FFF2-40B4-BE49-F238E27FC236}">
                        <a16:creationId xmlns:a16="http://schemas.microsoft.com/office/drawing/2014/main" id="{C279E64D-51BF-DC5B-DC81-957F98EBA020}"/>
                      </a:ext>
                    </a:extLst>
                  </p:cNvPr>
                  <p:cNvSpPr/>
                  <p:nvPr/>
                </p:nvSpPr>
                <p:spPr>
                  <a:xfrm>
                    <a:off x="6048282" y="5397249"/>
                    <a:ext cx="42389" cy="42388"/>
                  </a:xfrm>
                  <a:custGeom>
                    <a:avLst/>
                    <a:gdLst>
                      <a:gd name="connsiteX0" fmla="*/ 21195 w 42389"/>
                      <a:gd name="connsiteY0" fmla="*/ 42389 h 42388"/>
                      <a:gd name="connsiteX1" fmla="*/ 42389 w 42389"/>
                      <a:gd name="connsiteY1" fmla="*/ 21172 h 42388"/>
                      <a:gd name="connsiteX2" fmla="*/ 21195 w 42389"/>
                      <a:gd name="connsiteY2" fmla="*/ 0 h 42388"/>
                      <a:gd name="connsiteX3" fmla="*/ 0 w 42389"/>
                      <a:gd name="connsiteY3" fmla="*/ 21172 h 42388"/>
                      <a:gd name="connsiteX4" fmla="*/ 21195 w 42389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88">
                        <a:moveTo>
                          <a:pt x="21195" y="42389"/>
                        </a:moveTo>
                        <a:cubicBezTo>
                          <a:pt x="32895" y="42389"/>
                          <a:pt x="42389" y="32887"/>
                          <a:pt x="42389" y="21172"/>
                        </a:cubicBezTo>
                        <a:cubicBezTo>
                          <a:pt x="42389" y="9486"/>
                          <a:pt x="32887" y="0"/>
                          <a:pt x="21195" y="0"/>
                        </a:cubicBezTo>
                        <a:cubicBezTo>
                          <a:pt x="9501" y="0"/>
                          <a:pt x="0" y="9494"/>
                          <a:pt x="0" y="21172"/>
                        </a:cubicBezTo>
                        <a:cubicBezTo>
                          <a:pt x="0" y="32895"/>
                          <a:pt x="9494" y="42389"/>
                          <a:pt x="21195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4" name="Forma libre 573">
                    <a:extLst>
                      <a:ext uri="{FF2B5EF4-FFF2-40B4-BE49-F238E27FC236}">
                        <a16:creationId xmlns:a16="http://schemas.microsoft.com/office/drawing/2014/main" id="{DCE2E8F1-95D2-52B1-4364-B8A882305E88}"/>
                      </a:ext>
                    </a:extLst>
                  </p:cNvPr>
                  <p:cNvSpPr/>
                  <p:nvPr/>
                </p:nvSpPr>
                <p:spPr>
                  <a:xfrm>
                    <a:off x="6101328" y="5397249"/>
                    <a:ext cx="42366" cy="42388"/>
                  </a:xfrm>
                  <a:custGeom>
                    <a:avLst/>
                    <a:gdLst>
                      <a:gd name="connsiteX0" fmla="*/ 21187 w 42366"/>
                      <a:gd name="connsiteY0" fmla="*/ 42389 h 42388"/>
                      <a:gd name="connsiteX1" fmla="*/ 42367 w 42366"/>
                      <a:gd name="connsiteY1" fmla="*/ 21172 h 42388"/>
                      <a:gd name="connsiteX2" fmla="*/ 21187 w 42366"/>
                      <a:gd name="connsiteY2" fmla="*/ 0 h 42388"/>
                      <a:gd name="connsiteX3" fmla="*/ 0 w 42366"/>
                      <a:gd name="connsiteY3" fmla="*/ 21172 h 42388"/>
                      <a:gd name="connsiteX4" fmla="*/ 21187 w 42366"/>
                      <a:gd name="connsiteY4" fmla="*/ 42389 h 4238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88">
                        <a:moveTo>
                          <a:pt x="21187" y="42389"/>
                        </a:moveTo>
                        <a:cubicBezTo>
                          <a:pt x="32902" y="42389"/>
                          <a:pt x="42367" y="32887"/>
                          <a:pt x="42367" y="21172"/>
                        </a:cubicBezTo>
                        <a:cubicBezTo>
                          <a:pt x="42367" y="9486"/>
                          <a:pt x="32902" y="0"/>
                          <a:pt x="21187" y="0"/>
                        </a:cubicBezTo>
                        <a:cubicBezTo>
                          <a:pt x="9517" y="0"/>
                          <a:pt x="0" y="9494"/>
                          <a:pt x="0" y="21172"/>
                        </a:cubicBezTo>
                        <a:cubicBezTo>
                          <a:pt x="0" y="32895"/>
                          <a:pt x="9517" y="42389"/>
                          <a:pt x="21187" y="42389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5" name="Forma libre 574">
                    <a:extLst>
                      <a:ext uri="{FF2B5EF4-FFF2-40B4-BE49-F238E27FC236}">
                        <a16:creationId xmlns:a16="http://schemas.microsoft.com/office/drawing/2014/main" id="{882BF2B3-7E0A-DB3B-6764-47F5C31449DB}"/>
                      </a:ext>
                    </a:extLst>
                  </p:cNvPr>
                  <p:cNvSpPr/>
                  <p:nvPr/>
                </p:nvSpPr>
                <p:spPr>
                  <a:xfrm>
                    <a:off x="5836082" y="5450287"/>
                    <a:ext cx="42373" cy="42373"/>
                  </a:xfrm>
                  <a:custGeom>
                    <a:avLst/>
                    <a:gdLst>
                      <a:gd name="connsiteX0" fmla="*/ 21194 w 42373"/>
                      <a:gd name="connsiteY0" fmla="*/ 42374 h 42373"/>
                      <a:gd name="connsiteX1" fmla="*/ 42374 w 42373"/>
                      <a:gd name="connsiteY1" fmla="*/ 21209 h 42373"/>
                      <a:gd name="connsiteX2" fmla="*/ 21194 w 42373"/>
                      <a:gd name="connsiteY2" fmla="*/ 0 h 42373"/>
                      <a:gd name="connsiteX3" fmla="*/ 0 w 42373"/>
                      <a:gd name="connsiteY3" fmla="*/ 21209 h 42373"/>
                      <a:gd name="connsiteX4" fmla="*/ 21194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94" y="42374"/>
                        </a:moveTo>
                        <a:cubicBezTo>
                          <a:pt x="32895" y="42374"/>
                          <a:pt x="42374" y="32925"/>
                          <a:pt x="42374" y="21209"/>
                        </a:cubicBezTo>
                        <a:cubicBezTo>
                          <a:pt x="42374" y="9479"/>
                          <a:pt x="32895" y="0"/>
                          <a:pt x="21194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6" name="Forma libre 575">
                    <a:extLst>
                      <a:ext uri="{FF2B5EF4-FFF2-40B4-BE49-F238E27FC236}">
                        <a16:creationId xmlns:a16="http://schemas.microsoft.com/office/drawing/2014/main" id="{B1E91963-660E-C89C-4F59-F37112283818}"/>
                      </a:ext>
                    </a:extLst>
                  </p:cNvPr>
                  <p:cNvSpPr/>
                  <p:nvPr/>
                </p:nvSpPr>
                <p:spPr>
                  <a:xfrm>
                    <a:off x="5889151" y="5450287"/>
                    <a:ext cx="42373" cy="42373"/>
                  </a:xfrm>
                  <a:custGeom>
                    <a:avLst/>
                    <a:gdLst>
                      <a:gd name="connsiteX0" fmla="*/ 21179 w 42373"/>
                      <a:gd name="connsiteY0" fmla="*/ 42374 h 42373"/>
                      <a:gd name="connsiteX1" fmla="*/ 42374 w 42373"/>
                      <a:gd name="connsiteY1" fmla="*/ 21209 h 42373"/>
                      <a:gd name="connsiteX2" fmla="*/ 21179 w 42373"/>
                      <a:gd name="connsiteY2" fmla="*/ 0 h 42373"/>
                      <a:gd name="connsiteX3" fmla="*/ 0 w 42373"/>
                      <a:gd name="connsiteY3" fmla="*/ 21209 h 42373"/>
                      <a:gd name="connsiteX4" fmla="*/ 21179 w 42373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3">
                        <a:moveTo>
                          <a:pt x="21179" y="42374"/>
                        </a:moveTo>
                        <a:cubicBezTo>
                          <a:pt x="32857" y="42374"/>
                          <a:pt x="42374" y="32925"/>
                          <a:pt x="42374" y="21209"/>
                        </a:cubicBezTo>
                        <a:cubicBezTo>
                          <a:pt x="42374" y="9479"/>
                          <a:pt x="32857" y="0"/>
                          <a:pt x="21179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7" name="Forma libre 576">
                    <a:extLst>
                      <a:ext uri="{FF2B5EF4-FFF2-40B4-BE49-F238E27FC236}">
                        <a16:creationId xmlns:a16="http://schemas.microsoft.com/office/drawing/2014/main" id="{615310EA-5889-E5B3-4DCE-56EBDDD0AAF7}"/>
                      </a:ext>
                    </a:extLst>
                  </p:cNvPr>
                  <p:cNvSpPr/>
                  <p:nvPr/>
                </p:nvSpPr>
                <p:spPr>
                  <a:xfrm>
                    <a:off x="5942190" y="5450287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94 w 42358"/>
                      <a:gd name="connsiteY2" fmla="*/ 0 h 42373"/>
                      <a:gd name="connsiteX3" fmla="*/ 0 w 42358"/>
                      <a:gd name="connsiteY3" fmla="*/ 21209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25"/>
                          <a:pt x="42359" y="21209"/>
                        </a:cubicBezTo>
                        <a:cubicBezTo>
                          <a:pt x="42359" y="9479"/>
                          <a:pt x="32895" y="0"/>
                          <a:pt x="21194" y="0"/>
                        </a:cubicBezTo>
                        <a:cubicBezTo>
                          <a:pt x="9464" y="0"/>
                          <a:pt x="0" y="9479"/>
                          <a:pt x="0" y="21209"/>
                        </a:cubicBezTo>
                        <a:cubicBezTo>
                          <a:pt x="0" y="3292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8" name="Forma libre 577">
                    <a:extLst>
                      <a:ext uri="{FF2B5EF4-FFF2-40B4-BE49-F238E27FC236}">
                        <a16:creationId xmlns:a16="http://schemas.microsoft.com/office/drawing/2014/main" id="{E62354D9-0FE2-F09C-ECDF-6E11609D2715}"/>
                      </a:ext>
                    </a:extLst>
                  </p:cNvPr>
                  <p:cNvSpPr/>
                  <p:nvPr/>
                </p:nvSpPr>
                <p:spPr>
                  <a:xfrm>
                    <a:off x="5995243" y="5450287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209 h 42373"/>
                      <a:gd name="connsiteX2" fmla="*/ 21164 w 42358"/>
                      <a:gd name="connsiteY2" fmla="*/ 0 h 42373"/>
                      <a:gd name="connsiteX3" fmla="*/ 0 w 42358"/>
                      <a:gd name="connsiteY3" fmla="*/ 21209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25"/>
                          <a:pt x="42359" y="21209"/>
                        </a:cubicBezTo>
                        <a:cubicBezTo>
                          <a:pt x="42359" y="9479"/>
                          <a:pt x="32880" y="0"/>
                          <a:pt x="21164" y="0"/>
                        </a:cubicBezTo>
                        <a:cubicBezTo>
                          <a:pt x="9479" y="0"/>
                          <a:pt x="0" y="9479"/>
                          <a:pt x="0" y="21209"/>
                        </a:cubicBezTo>
                        <a:cubicBezTo>
                          <a:pt x="0" y="3292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79" name="Forma libre 578">
                    <a:extLst>
                      <a:ext uri="{FF2B5EF4-FFF2-40B4-BE49-F238E27FC236}">
                        <a16:creationId xmlns:a16="http://schemas.microsoft.com/office/drawing/2014/main" id="{418643F5-FDE1-4720-89CC-47FC5848F6B9}"/>
                      </a:ext>
                    </a:extLst>
                  </p:cNvPr>
                  <p:cNvSpPr/>
                  <p:nvPr/>
                </p:nvSpPr>
                <p:spPr>
                  <a:xfrm>
                    <a:off x="6048282" y="5450287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209 h 42373"/>
                      <a:gd name="connsiteX2" fmla="*/ 21195 w 42389"/>
                      <a:gd name="connsiteY2" fmla="*/ 0 h 42373"/>
                      <a:gd name="connsiteX3" fmla="*/ 0 w 42389"/>
                      <a:gd name="connsiteY3" fmla="*/ 21209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25"/>
                          <a:pt x="42389" y="21209"/>
                        </a:cubicBezTo>
                        <a:cubicBezTo>
                          <a:pt x="42389" y="9479"/>
                          <a:pt x="32887" y="0"/>
                          <a:pt x="21195" y="0"/>
                        </a:cubicBezTo>
                        <a:cubicBezTo>
                          <a:pt x="9501" y="0"/>
                          <a:pt x="0" y="9479"/>
                          <a:pt x="0" y="21209"/>
                        </a:cubicBezTo>
                        <a:cubicBezTo>
                          <a:pt x="0" y="3292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0" name="Forma libre 579">
                    <a:extLst>
                      <a:ext uri="{FF2B5EF4-FFF2-40B4-BE49-F238E27FC236}">
                        <a16:creationId xmlns:a16="http://schemas.microsoft.com/office/drawing/2014/main" id="{207AAD8C-84B4-BBBA-F2F9-2C50E0CD1B64}"/>
                      </a:ext>
                    </a:extLst>
                  </p:cNvPr>
                  <p:cNvSpPr/>
                  <p:nvPr/>
                </p:nvSpPr>
                <p:spPr>
                  <a:xfrm>
                    <a:off x="6101328" y="5450287"/>
                    <a:ext cx="42366" cy="42373"/>
                  </a:xfrm>
                  <a:custGeom>
                    <a:avLst/>
                    <a:gdLst>
                      <a:gd name="connsiteX0" fmla="*/ 21187 w 42366"/>
                      <a:gd name="connsiteY0" fmla="*/ 42374 h 42373"/>
                      <a:gd name="connsiteX1" fmla="*/ 42367 w 42366"/>
                      <a:gd name="connsiteY1" fmla="*/ 21209 h 42373"/>
                      <a:gd name="connsiteX2" fmla="*/ 21187 w 42366"/>
                      <a:gd name="connsiteY2" fmla="*/ 0 h 42373"/>
                      <a:gd name="connsiteX3" fmla="*/ 0 w 42366"/>
                      <a:gd name="connsiteY3" fmla="*/ 21209 h 42373"/>
                      <a:gd name="connsiteX4" fmla="*/ 21187 w 42366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73">
                        <a:moveTo>
                          <a:pt x="21187" y="42374"/>
                        </a:moveTo>
                        <a:cubicBezTo>
                          <a:pt x="32902" y="42374"/>
                          <a:pt x="42367" y="32925"/>
                          <a:pt x="42367" y="21209"/>
                        </a:cubicBezTo>
                        <a:cubicBezTo>
                          <a:pt x="42367" y="9479"/>
                          <a:pt x="32902" y="0"/>
                          <a:pt x="21187" y="0"/>
                        </a:cubicBezTo>
                        <a:cubicBezTo>
                          <a:pt x="9517" y="0"/>
                          <a:pt x="0" y="9479"/>
                          <a:pt x="0" y="21209"/>
                        </a:cubicBezTo>
                        <a:cubicBezTo>
                          <a:pt x="0" y="32925"/>
                          <a:pt x="9517" y="42374"/>
                          <a:pt x="21187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1" name="Forma libre 580">
                    <a:extLst>
                      <a:ext uri="{FF2B5EF4-FFF2-40B4-BE49-F238E27FC236}">
                        <a16:creationId xmlns:a16="http://schemas.microsoft.com/office/drawing/2014/main" id="{3CF2D442-E9EE-DEFC-5CDA-258F070FF4B6}"/>
                      </a:ext>
                    </a:extLst>
                  </p:cNvPr>
                  <p:cNvSpPr/>
                  <p:nvPr/>
                </p:nvSpPr>
                <p:spPr>
                  <a:xfrm>
                    <a:off x="5836082" y="5503393"/>
                    <a:ext cx="42373" cy="42374"/>
                  </a:xfrm>
                  <a:custGeom>
                    <a:avLst/>
                    <a:gdLst>
                      <a:gd name="connsiteX0" fmla="*/ 21194 w 42373"/>
                      <a:gd name="connsiteY0" fmla="*/ 42374 h 42374"/>
                      <a:gd name="connsiteX1" fmla="*/ 42374 w 42373"/>
                      <a:gd name="connsiteY1" fmla="*/ 21120 h 42374"/>
                      <a:gd name="connsiteX2" fmla="*/ 21194 w 42373"/>
                      <a:gd name="connsiteY2" fmla="*/ 0 h 42374"/>
                      <a:gd name="connsiteX3" fmla="*/ 0 w 42373"/>
                      <a:gd name="connsiteY3" fmla="*/ 21120 h 42374"/>
                      <a:gd name="connsiteX4" fmla="*/ 21194 w 42373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4">
                        <a:moveTo>
                          <a:pt x="21194" y="42374"/>
                        </a:moveTo>
                        <a:cubicBezTo>
                          <a:pt x="32895" y="42374"/>
                          <a:pt x="42374" y="32835"/>
                          <a:pt x="42374" y="21120"/>
                        </a:cubicBezTo>
                        <a:cubicBezTo>
                          <a:pt x="42374" y="9389"/>
                          <a:pt x="32895" y="0"/>
                          <a:pt x="21194" y="0"/>
                        </a:cubicBezTo>
                        <a:cubicBezTo>
                          <a:pt x="9479" y="0"/>
                          <a:pt x="0" y="9389"/>
                          <a:pt x="0" y="21120"/>
                        </a:cubicBezTo>
                        <a:cubicBezTo>
                          <a:pt x="0" y="32843"/>
                          <a:pt x="9479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2" name="Forma libre 581">
                    <a:extLst>
                      <a:ext uri="{FF2B5EF4-FFF2-40B4-BE49-F238E27FC236}">
                        <a16:creationId xmlns:a16="http://schemas.microsoft.com/office/drawing/2014/main" id="{9949805F-54C2-45EB-C8C5-C78D1E53AD2F}"/>
                      </a:ext>
                    </a:extLst>
                  </p:cNvPr>
                  <p:cNvSpPr/>
                  <p:nvPr/>
                </p:nvSpPr>
                <p:spPr>
                  <a:xfrm>
                    <a:off x="5889151" y="5503393"/>
                    <a:ext cx="42373" cy="42374"/>
                  </a:xfrm>
                  <a:custGeom>
                    <a:avLst/>
                    <a:gdLst>
                      <a:gd name="connsiteX0" fmla="*/ 21179 w 42373"/>
                      <a:gd name="connsiteY0" fmla="*/ 42374 h 42374"/>
                      <a:gd name="connsiteX1" fmla="*/ 42374 w 42373"/>
                      <a:gd name="connsiteY1" fmla="*/ 21120 h 42374"/>
                      <a:gd name="connsiteX2" fmla="*/ 21179 w 42373"/>
                      <a:gd name="connsiteY2" fmla="*/ 0 h 42374"/>
                      <a:gd name="connsiteX3" fmla="*/ 0 w 42373"/>
                      <a:gd name="connsiteY3" fmla="*/ 21120 h 42374"/>
                      <a:gd name="connsiteX4" fmla="*/ 21179 w 42373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74">
                        <a:moveTo>
                          <a:pt x="21179" y="42374"/>
                        </a:moveTo>
                        <a:cubicBezTo>
                          <a:pt x="32857" y="42374"/>
                          <a:pt x="42374" y="32835"/>
                          <a:pt x="42374" y="21120"/>
                        </a:cubicBezTo>
                        <a:cubicBezTo>
                          <a:pt x="42374" y="9389"/>
                          <a:pt x="32857" y="0"/>
                          <a:pt x="21179" y="0"/>
                        </a:cubicBezTo>
                        <a:cubicBezTo>
                          <a:pt x="9479" y="0"/>
                          <a:pt x="0" y="9389"/>
                          <a:pt x="0" y="21120"/>
                        </a:cubicBezTo>
                        <a:cubicBezTo>
                          <a:pt x="0" y="32843"/>
                          <a:pt x="9479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3" name="Forma libre 582">
                    <a:extLst>
                      <a:ext uri="{FF2B5EF4-FFF2-40B4-BE49-F238E27FC236}">
                        <a16:creationId xmlns:a16="http://schemas.microsoft.com/office/drawing/2014/main" id="{7C11252B-6B61-7AE9-2623-FAFA3752F72B}"/>
                      </a:ext>
                    </a:extLst>
                  </p:cNvPr>
                  <p:cNvSpPr/>
                  <p:nvPr/>
                </p:nvSpPr>
                <p:spPr>
                  <a:xfrm>
                    <a:off x="5942190" y="5503393"/>
                    <a:ext cx="42358" cy="42374"/>
                  </a:xfrm>
                  <a:custGeom>
                    <a:avLst/>
                    <a:gdLst>
                      <a:gd name="connsiteX0" fmla="*/ 21194 w 42358"/>
                      <a:gd name="connsiteY0" fmla="*/ 42374 h 42374"/>
                      <a:gd name="connsiteX1" fmla="*/ 42359 w 42358"/>
                      <a:gd name="connsiteY1" fmla="*/ 21120 h 42374"/>
                      <a:gd name="connsiteX2" fmla="*/ 21194 w 42358"/>
                      <a:gd name="connsiteY2" fmla="*/ 0 h 42374"/>
                      <a:gd name="connsiteX3" fmla="*/ 0 w 42358"/>
                      <a:gd name="connsiteY3" fmla="*/ 21120 h 42374"/>
                      <a:gd name="connsiteX4" fmla="*/ 21194 w 42358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4">
                        <a:moveTo>
                          <a:pt x="21194" y="42374"/>
                        </a:moveTo>
                        <a:cubicBezTo>
                          <a:pt x="32895" y="42374"/>
                          <a:pt x="42359" y="32835"/>
                          <a:pt x="42359" y="21120"/>
                        </a:cubicBezTo>
                        <a:cubicBezTo>
                          <a:pt x="42359" y="9389"/>
                          <a:pt x="32895" y="0"/>
                          <a:pt x="21194" y="0"/>
                        </a:cubicBezTo>
                        <a:cubicBezTo>
                          <a:pt x="9464" y="0"/>
                          <a:pt x="0" y="9389"/>
                          <a:pt x="0" y="21120"/>
                        </a:cubicBezTo>
                        <a:cubicBezTo>
                          <a:pt x="0" y="32843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4" name="Forma libre 583">
                    <a:extLst>
                      <a:ext uri="{FF2B5EF4-FFF2-40B4-BE49-F238E27FC236}">
                        <a16:creationId xmlns:a16="http://schemas.microsoft.com/office/drawing/2014/main" id="{FC3045C4-D6E9-4BA5-F86E-02069B8B8272}"/>
                      </a:ext>
                    </a:extLst>
                  </p:cNvPr>
                  <p:cNvSpPr/>
                  <p:nvPr/>
                </p:nvSpPr>
                <p:spPr>
                  <a:xfrm>
                    <a:off x="5995243" y="5503393"/>
                    <a:ext cx="42358" cy="42374"/>
                  </a:xfrm>
                  <a:custGeom>
                    <a:avLst/>
                    <a:gdLst>
                      <a:gd name="connsiteX0" fmla="*/ 21164 w 42358"/>
                      <a:gd name="connsiteY0" fmla="*/ 42374 h 42374"/>
                      <a:gd name="connsiteX1" fmla="*/ 42359 w 42358"/>
                      <a:gd name="connsiteY1" fmla="*/ 21120 h 42374"/>
                      <a:gd name="connsiteX2" fmla="*/ 21164 w 42358"/>
                      <a:gd name="connsiteY2" fmla="*/ 0 h 42374"/>
                      <a:gd name="connsiteX3" fmla="*/ 0 w 42358"/>
                      <a:gd name="connsiteY3" fmla="*/ 21120 h 42374"/>
                      <a:gd name="connsiteX4" fmla="*/ 21164 w 42358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4">
                        <a:moveTo>
                          <a:pt x="21164" y="42374"/>
                        </a:moveTo>
                        <a:cubicBezTo>
                          <a:pt x="32880" y="42374"/>
                          <a:pt x="42359" y="32835"/>
                          <a:pt x="42359" y="21120"/>
                        </a:cubicBezTo>
                        <a:cubicBezTo>
                          <a:pt x="42359" y="9389"/>
                          <a:pt x="32880" y="0"/>
                          <a:pt x="21164" y="0"/>
                        </a:cubicBezTo>
                        <a:cubicBezTo>
                          <a:pt x="9479" y="0"/>
                          <a:pt x="0" y="9389"/>
                          <a:pt x="0" y="21120"/>
                        </a:cubicBezTo>
                        <a:cubicBezTo>
                          <a:pt x="0" y="32843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5" name="Forma libre 584">
                    <a:extLst>
                      <a:ext uri="{FF2B5EF4-FFF2-40B4-BE49-F238E27FC236}">
                        <a16:creationId xmlns:a16="http://schemas.microsoft.com/office/drawing/2014/main" id="{0DF413BD-DBB8-2948-24A8-809C8C409B84}"/>
                      </a:ext>
                    </a:extLst>
                  </p:cNvPr>
                  <p:cNvSpPr/>
                  <p:nvPr/>
                </p:nvSpPr>
                <p:spPr>
                  <a:xfrm>
                    <a:off x="6048282" y="5503393"/>
                    <a:ext cx="42389" cy="42374"/>
                  </a:xfrm>
                  <a:custGeom>
                    <a:avLst/>
                    <a:gdLst>
                      <a:gd name="connsiteX0" fmla="*/ 21195 w 42389"/>
                      <a:gd name="connsiteY0" fmla="*/ 42374 h 42374"/>
                      <a:gd name="connsiteX1" fmla="*/ 42389 w 42389"/>
                      <a:gd name="connsiteY1" fmla="*/ 21120 h 42374"/>
                      <a:gd name="connsiteX2" fmla="*/ 21195 w 42389"/>
                      <a:gd name="connsiteY2" fmla="*/ 0 h 42374"/>
                      <a:gd name="connsiteX3" fmla="*/ 0 w 42389"/>
                      <a:gd name="connsiteY3" fmla="*/ 21120 h 42374"/>
                      <a:gd name="connsiteX4" fmla="*/ 21195 w 42389"/>
                      <a:gd name="connsiteY4" fmla="*/ 42374 h 4237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4">
                        <a:moveTo>
                          <a:pt x="21195" y="42374"/>
                        </a:moveTo>
                        <a:cubicBezTo>
                          <a:pt x="32895" y="42374"/>
                          <a:pt x="42389" y="32835"/>
                          <a:pt x="42389" y="21120"/>
                        </a:cubicBezTo>
                        <a:cubicBezTo>
                          <a:pt x="42389" y="9389"/>
                          <a:pt x="32887" y="0"/>
                          <a:pt x="21195" y="0"/>
                        </a:cubicBezTo>
                        <a:cubicBezTo>
                          <a:pt x="9501" y="0"/>
                          <a:pt x="0" y="9389"/>
                          <a:pt x="0" y="21120"/>
                        </a:cubicBezTo>
                        <a:cubicBezTo>
                          <a:pt x="0" y="32843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6" name="Forma libre 585">
                    <a:extLst>
                      <a:ext uri="{FF2B5EF4-FFF2-40B4-BE49-F238E27FC236}">
                        <a16:creationId xmlns:a16="http://schemas.microsoft.com/office/drawing/2014/main" id="{DFF7A29F-91F7-849A-D30E-BF03A9E812B9}"/>
                      </a:ext>
                    </a:extLst>
                  </p:cNvPr>
                  <p:cNvSpPr/>
                  <p:nvPr/>
                </p:nvSpPr>
                <p:spPr>
                  <a:xfrm>
                    <a:off x="5889151" y="5556402"/>
                    <a:ext cx="42373" cy="42381"/>
                  </a:xfrm>
                  <a:custGeom>
                    <a:avLst/>
                    <a:gdLst>
                      <a:gd name="connsiteX0" fmla="*/ 21179 w 42373"/>
                      <a:gd name="connsiteY0" fmla="*/ 42381 h 42381"/>
                      <a:gd name="connsiteX1" fmla="*/ 42374 w 42373"/>
                      <a:gd name="connsiteY1" fmla="*/ 21127 h 42381"/>
                      <a:gd name="connsiteX2" fmla="*/ 21179 w 42373"/>
                      <a:gd name="connsiteY2" fmla="*/ 0 h 42381"/>
                      <a:gd name="connsiteX3" fmla="*/ 0 w 42373"/>
                      <a:gd name="connsiteY3" fmla="*/ 21127 h 42381"/>
                      <a:gd name="connsiteX4" fmla="*/ 21179 w 42373"/>
                      <a:gd name="connsiteY4" fmla="*/ 42381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73" h="42381">
                        <a:moveTo>
                          <a:pt x="21179" y="42381"/>
                        </a:moveTo>
                        <a:cubicBezTo>
                          <a:pt x="32857" y="42381"/>
                          <a:pt x="42374" y="32865"/>
                          <a:pt x="42374" y="21127"/>
                        </a:cubicBezTo>
                        <a:cubicBezTo>
                          <a:pt x="42374" y="9494"/>
                          <a:pt x="32857" y="0"/>
                          <a:pt x="21179" y="0"/>
                        </a:cubicBezTo>
                        <a:cubicBezTo>
                          <a:pt x="9479" y="0"/>
                          <a:pt x="0" y="9494"/>
                          <a:pt x="0" y="21127"/>
                        </a:cubicBezTo>
                        <a:cubicBezTo>
                          <a:pt x="0" y="32865"/>
                          <a:pt x="9479" y="42381"/>
                          <a:pt x="21179" y="4238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7" name="Forma libre 586">
                    <a:extLst>
                      <a:ext uri="{FF2B5EF4-FFF2-40B4-BE49-F238E27FC236}">
                        <a16:creationId xmlns:a16="http://schemas.microsoft.com/office/drawing/2014/main" id="{C12BE2F4-D73B-3B13-AB4E-327CCACE1449}"/>
                      </a:ext>
                    </a:extLst>
                  </p:cNvPr>
                  <p:cNvSpPr/>
                  <p:nvPr/>
                </p:nvSpPr>
                <p:spPr>
                  <a:xfrm>
                    <a:off x="5942190" y="5556402"/>
                    <a:ext cx="42358" cy="42381"/>
                  </a:xfrm>
                  <a:custGeom>
                    <a:avLst/>
                    <a:gdLst>
                      <a:gd name="connsiteX0" fmla="*/ 21194 w 42358"/>
                      <a:gd name="connsiteY0" fmla="*/ 42381 h 42381"/>
                      <a:gd name="connsiteX1" fmla="*/ 42359 w 42358"/>
                      <a:gd name="connsiteY1" fmla="*/ 21127 h 42381"/>
                      <a:gd name="connsiteX2" fmla="*/ 21194 w 42358"/>
                      <a:gd name="connsiteY2" fmla="*/ 0 h 42381"/>
                      <a:gd name="connsiteX3" fmla="*/ 0 w 42358"/>
                      <a:gd name="connsiteY3" fmla="*/ 21127 h 42381"/>
                      <a:gd name="connsiteX4" fmla="*/ 21194 w 42358"/>
                      <a:gd name="connsiteY4" fmla="*/ 42381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94" y="42381"/>
                        </a:moveTo>
                        <a:cubicBezTo>
                          <a:pt x="32895" y="42381"/>
                          <a:pt x="42359" y="32865"/>
                          <a:pt x="42359" y="21127"/>
                        </a:cubicBezTo>
                        <a:cubicBezTo>
                          <a:pt x="42359" y="9494"/>
                          <a:pt x="32895" y="0"/>
                          <a:pt x="21194" y="0"/>
                        </a:cubicBezTo>
                        <a:cubicBezTo>
                          <a:pt x="9464" y="0"/>
                          <a:pt x="0" y="9494"/>
                          <a:pt x="0" y="21127"/>
                        </a:cubicBezTo>
                        <a:cubicBezTo>
                          <a:pt x="0" y="32865"/>
                          <a:pt x="9464" y="42381"/>
                          <a:pt x="21194" y="4238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8" name="Forma libre 587">
                    <a:extLst>
                      <a:ext uri="{FF2B5EF4-FFF2-40B4-BE49-F238E27FC236}">
                        <a16:creationId xmlns:a16="http://schemas.microsoft.com/office/drawing/2014/main" id="{751AAE88-690C-8FD9-5032-FCE5F712BD82}"/>
                      </a:ext>
                    </a:extLst>
                  </p:cNvPr>
                  <p:cNvSpPr/>
                  <p:nvPr/>
                </p:nvSpPr>
                <p:spPr>
                  <a:xfrm>
                    <a:off x="5995243" y="5556402"/>
                    <a:ext cx="42358" cy="42381"/>
                  </a:xfrm>
                  <a:custGeom>
                    <a:avLst/>
                    <a:gdLst>
                      <a:gd name="connsiteX0" fmla="*/ 21164 w 42358"/>
                      <a:gd name="connsiteY0" fmla="*/ 42381 h 42381"/>
                      <a:gd name="connsiteX1" fmla="*/ 42359 w 42358"/>
                      <a:gd name="connsiteY1" fmla="*/ 21127 h 42381"/>
                      <a:gd name="connsiteX2" fmla="*/ 21164 w 42358"/>
                      <a:gd name="connsiteY2" fmla="*/ 0 h 42381"/>
                      <a:gd name="connsiteX3" fmla="*/ 0 w 42358"/>
                      <a:gd name="connsiteY3" fmla="*/ 21127 h 42381"/>
                      <a:gd name="connsiteX4" fmla="*/ 21164 w 42358"/>
                      <a:gd name="connsiteY4" fmla="*/ 42381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81">
                        <a:moveTo>
                          <a:pt x="21164" y="42381"/>
                        </a:moveTo>
                        <a:cubicBezTo>
                          <a:pt x="32880" y="42381"/>
                          <a:pt x="42359" y="32865"/>
                          <a:pt x="42359" y="21127"/>
                        </a:cubicBezTo>
                        <a:cubicBezTo>
                          <a:pt x="42359" y="9494"/>
                          <a:pt x="32880" y="0"/>
                          <a:pt x="21164" y="0"/>
                        </a:cubicBezTo>
                        <a:cubicBezTo>
                          <a:pt x="9479" y="0"/>
                          <a:pt x="0" y="9494"/>
                          <a:pt x="0" y="21127"/>
                        </a:cubicBezTo>
                        <a:cubicBezTo>
                          <a:pt x="0" y="32865"/>
                          <a:pt x="9479" y="42381"/>
                          <a:pt x="21164" y="4238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89" name="Forma libre 588">
                    <a:extLst>
                      <a:ext uri="{FF2B5EF4-FFF2-40B4-BE49-F238E27FC236}">
                        <a16:creationId xmlns:a16="http://schemas.microsoft.com/office/drawing/2014/main" id="{63E971DE-08ED-49F6-0701-33FB4E6EA53C}"/>
                      </a:ext>
                    </a:extLst>
                  </p:cNvPr>
                  <p:cNvSpPr/>
                  <p:nvPr/>
                </p:nvSpPr>
                <p:spPr>
                  <a:xfrm>
                    <a:off x="6048282" y="5556402"/>
                    <a:ext cx="42389" cy="42381"/>
                  </a:xfrm>
                  <a:custGeom>
                    <a:avLst/>
                    <a:gdLst>
                      <a:gd name="connsiteX0" fmla="*/ 21195 w 42389"/>
                      <a:gd name="connsiteY0" fmla="*/ 42381 h 42381"/>
                      <a:gd name="connsiteX1" fmla="*/ 42389 w 42389"/>
                      <a:gd name="connsiteY1" fmla="*/ 21127 h 42381"/>
                      <a:gd name="connsiteX2" fmla="*/ 21195 w 42389"/>
                      <a:gd name="connsiteY2" fmla="*/ 0 h 42381"/>
                      <a:gd name="connsiteX3" fmla="*/ 0 w 42389"/>
                      <a:gd name="connsiteY3" fmla="*/ 21127 h 42381"/>
                      <a:gd name="connsiteX4" fmla="*/ 21195 w 42389"/>
                      <a:gd name="connsiteY4" fmla="*/ 42381 h 42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81">
                        <a:moveTo>
                          <a:pt x="21195" y="42381"/>
                        </a:moveTo>
                        <a:cubicBezTo>
                          <a:pt x="32895" y="42381"/>
                          <a:pt x="42389" y="32865"/>
                          <a:pt x="42389" y="21127"/>
                        </a:cubicBezTo>
                        <a:cubicBezTo>
                          <a:pt x="42389" y="9494"/>
                          <a:pt x="32887" y="0"/>
                          <a:pt x="21195" y="0"/>
                        </a:cubicBezTo>
                        <a:cubicBezTo>
                          <a:pt x="9501" y="0"/>
                          <a:pt x="0" y="9494"/>
                          <a:pt x="0" y="21127"/>
                        </a:cubicBezTo>
                        <a:cubicBezTo>
                          <a:pt x="0" y="32865"/>
                          <a:pt x="9494" y="42381"/>
                          <a:pt x="21195" y="4238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0" name="Forma libre 589">
                    <a:extLst>
                      <a:ext uri="{FF2B5EF4-FFF2-40B4-BE49-F238E27FC236}">
                        <a16:creationId xmlns:a16="http://schemas.microsoft.com/office/drawing/2014/main" id="{9A95AC6F-2AA6-EDD0-3755-436C1C194B1E}"/>
                      </a:ext>
                    </a:extLst>
                  </p:cNvPr>
                  <p:cNvSpPr/>
                  <p:nvPr/>
                </p:nvSpPr>
                <p:spPr>
                  <a:xfrm>
                    <a:off x="5942190" y="5609449"/>
                    <a:ext cx="42358" cy="42373"/>
                  </a:xfrm>
                  <a:custGeom>
                    <a:avLst/>
                    <a:gdLst>
                      <a:gd name="connsiteX0" fmla="*/ 21194 w 42358"/>
                      <a:gd name="connsiteY0" fmla="*/ 42374 h 42373"/>
                      <a:gd name="connsiteX1" fmla="*/ 42359 w 42358"/>
                      <a:gd name="connsiteY1" fmla="*/ 21194 h 42373"/>
                      <a:gd name="connsiteX2" fmla="*/ 21194 w 42358"/>
                      <a:gd name="connsiteY2" fmla="*/ 0 h 42373"/>
                      <a:gd name="connsiteX3" fmla="*/ 0 w 42358"/>
                      <a:gd name="connsiteY3" fmla="*/ 21194 h 42373"/>
                      <a:gd name="connsiteX4" fmla="*/ 2119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94" y="42374"/>
                        </a:moveTo>
                        <a:cubicBezTo>
                          <a:pt x="32895" y="42374"/>
                          <a:pt x="42359" y="32925"/>
                          <a:pt x="42359" y="21194"/>
                        </a:cubicBezTo>
                        <a:cubicBezTo>
                          <a:pt x="42359" y="9471"/>
                          <a:pt x="32895" y="0"/>
                          <a:pt x="21194" y="0"/>
                        </a:cubicBezTo>
                        <a:cubicBezTo>
                          <a:pt x="9464" y="0"/>
                          <a:pt x="0" y="9479"/>
                          <a:pt x="0" y="21194"/>
                        </a:cubicBezTo>
                        <a:cubicBezTo>
                          <a:pt x="0" y="32925"/>
                          <a:pt x="9464" y="42374"/>
                          <a:pt x="2119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1" name="Forma libre 590">
                    <a:extLst>
                      <a:ext uri="{FF2B5EF4-FFF2-40B4-BE49-F238E27FC236}">
                        <a16:creationId xmlns:a16="http://schemas.microsoft.com/office/drawing/2014/main" id="{28B42BF9-8895-E499-7714-2BD84E645950}"/>
                      </a:ext>
                    </a:extLst>
                  </p:cNvPr>
                  <p:cNvSpPr/>
                  <p:nvPr/>
                </p:nvSpPr>
                <p:spPr>
                  <a:xfrm>
                    <a:off x="5995243" y="5609449"/>
                    <a:ext cx="42358" cy="42373"/>
                  </a:xfrm>
                  <a:custGeom>
                    <a:avLst/>
                    <a:gdLst>
                      <a:gd name="connsiteX0" fmla="*/ 21164 w 42358"/>
                      <a:gd name="connsiteY0" fmla="*/ 42374 h 42373"/>
                      <a:gd name="connsiteX1" fmla="*/ 42359 w 42358"/>
                      <a:gd name="connsiteY1" fmla="*/ 21194 h 42373"/>
                      <a:gd name="connsiteX2" fmla="*/ 21164 w 42358"/>
                      <a:gd name="connsiteY2" fmla="*/ 0 h 42373"/>
                      <a:gd name="connsiteX3" fmla="*/ 0 w 42358"/>
                      <a:gd name="connsiteY3" fmla="*/ 21194 h 42373"/>
                      <a:gd name="connsiteX4" fmla="*/ 21164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64" y="42374"/>
                        </a:moveTo>
                        <a:cubicBezTo>
                          <a:pt x="32880" y="42374"/>
                          <a:pt x="42359" y="32925"/>
                          <a:pt x="42359" y="21194"/>
                        </a:cubicBezTo>
                        <a:cubicBezTo>
                          <a:pt x="42359" y="9471"/>
                          <a:pt x="32880" y="0"/>
                          <a:pt x="21164" y="0"/>
                        </a:cubicBezTo>
                        <a:cubicBezTo>
                          <a:pt x="9479" y="0"/>
                          <a:pt x="0" y="9479"/>
                          <a:pt x="0" y="21194"/>
                        </a:cubicBezTo>
                        <a:cubicBezTo>
                          <a:pt x="0" y="32925"/>
                          <a:pt x="9479" y="42374"/>
                          <a:pt x="21164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2" name="Forma libre 591">
                    <a:extLst>
                      <a:ext uri="{FF2B5EF4-FFF2-40B4-BE49-F238E27FC236}">
                        <a16:creationId xmlns:a16="http://schemas.microsoft.com/office/drawing/2014/main" id="{79731748-D6B8-4C30-D486-890AC1763196}"/>
                      </a:ext>
                    </a:extLst>
                  </p:cNvPr>
                  <p:cNvSpPr/>
                  <p:nvPr/>
                </p:nvSpPr>
                <p:spPr>
                  <a:xfrm>
                    <a:off x="6048282" y="5609449"/>
                    <a:ext cx="42389" cy="42373"/>
                  </a:xfrm>
                  <a:custGeom>
                    <a:avLst/>
                    <a:gdLst>
                      <a:gd name="connsiteX0" fmla="*/ 21195 w 42389"/>
                      <a:gd name="connsiteY0" fmla="*/ 42374 h 42373"/>
                      <a:gd name="connsiteX1" fmla="*/ 42389 w 42389"/>
                      <a:gd name="connsiteY1" fmla="*/ 21194 h 42373"/>
                      <a:gd name="connsiteX2" fmla="*/ 21195 w 42389"/>
                      <a:gd name="connsiteY2" fmla="*/ 0 h 42373"/>
                      <a:gd name="connsiteX3" fmla="*/ 0 w 42389"/>
                      <a:gd name="connsiteY3" fmla="*/ 21194 h 42373"/>
                      <a:gd name="connsiteX4" fmla="*/ 21195 w 42389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9" h="42373">
                        <a:moveTo>
                          <a:pt x="21195" y="42374"/>
                        </a:moveTo>
                        <a:cubicBezTo>
                          <a:pt x="32895" y="42374"/>
                          <a:pt x="42389" y="32925"/>
                          <a:pt x="42389" y="21194"/>
                        </a:cubicBezTo>
                        <a:cubicBezTo>
                          <a:pt x="42389" y="9471"/>
                          <a:pt x="32887" y="0"/>
                          <a:pt x="21195" y="0"/>
                        </a:cubicBezTo>
                        <a:cubicBezTo>
                          <a:pt x="9501" y="0"/>
                          <a:pt x="0" y="9479"/>
                          <a:pt x="0" y="21194"/>
                        </a:cubicBezTo>
                        <a:cubicBezTo>
                          <a:pt x="0" y="32925"/>
                          <a:pt x="9494" y="42374"/>
                          <a:pt x="21195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3" name="Forma libre 592">
                    <a:extLst>
                      <a:ext uri="{FF2B5EF4-FFF2-40B4-BE49-F238E27FC236}">
                        <a16:creationId xmlns:a16="http://schemas.microsoft.com/office/drawing/2014/main" id="{1759B194-540F-CB22-33D8-A2BC3F7D39D3}"/>
                      </a:ext>
                    </a:extLst>
                  </p:cNvPr>
                  <p:cNvSpPr/>
                  <p:nvPr/>
                </p:nvSpPr>
                <p:spPr>
                  <a:xfrm>
                    <a:off x="6101328" y="5662547"/>
                    <a:ext cx="42366" cy="42321"/>
                  </a:xfrm>
                  <a:custGeom>
                    <a:avLst/>
                    <a:gdLst>
                      <a:gd name="connsiteX0" fmla="*/ 21187 w 42366"/>
                      <a:gd name="connsiteY0" fmla="*/ 42321 h 42321"/>
                      <a:gd name="connsiteX1" fmla="*/ 42367 w 42366"/>
                      <a:gd name="connsiteY1" fmla="*/ 21127 h 42321"/>
                      <a:gd name="connsiteX2" fmla="*/ 21187 w 42366"/>
                      <a:gd name="connsiteY2" fmla="*/ 0 h 42321"/>
                      <a:gd name="connsiteX3" fmla="*/ 0 w 42366"/>
                      <a:gd name="connsiteY3" fmla="*/ 21127 h 42321"/>
                      <a:gd name="connsiteX4" fmla="*/ 21187 w 42366"/>
                      <a:gd name="connsiteY4" fmla="*/ 42321 h 4232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66" h="42321">
                        <a:moveTo>
                          <a:pt x="21187" y="42321"/>
                        </a:moveTo>
                        <a:cubicBezTo>
                          <a:pt x="32902" y="42321"/>
                          <a:pt x="42367" y="32842"/>
                          <a:pt x="42367" y="21127"/>
                        </a:cubicBezTo>
                        <a:cubicBezTo>
                          <a:pt x="42367" y="9479"/>
                          <a:pt x="32902" y="0"/>
                          <a:pt x="21187" y="0"/>
                        </a:cubicBezTo>
                        <a:cubicBezTo>
                          <a:pt x="9517" y="0"/>
                          <a:pt x="0" y="9479"/>
                          <a:pt x="0" y="21127"/>
                        </a:cubicBezTo>
                        <a:cubicBezTo>
                          <a:pt x="0" y="32842"/>
                          <a:pt x="9517" y="42321"/>
                          <a:pt x="21187" y="42321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4" name="Forma libre 593">
                    <a:extLst>
                      <a:ext uri="{FF2B5EF4-FFF2-40B4-BE49-F238E27FC236}">
                        <a16:creationId xmlns:a16="http://schemas.microsoft.com/office/drawing/2014/main" id="{2057C06B-63E9-ED94-9A21-B614A9630B6A}"/>
                      </a:ext>
                    </a:extLst>
                  </p:cNvPr>
                  <p:cNvSpPr/>
                  <p:nvPr/>
                </p:nvSpPr>
                <p:spPr>
                  <a:xfrm>
                    <a:off x="6154412" y="5715578"/>
                    <a:ext cx="42351" cy="42336"/>
                  </a:xfrm>
                  <a:custGeom>
                    <a:avLst/>
                    <a:gdLst>
                      <a:gd name="connsiteX0" fmla="*/ 21180 w 42351"/>
                      <a:gd name="connsiteY0" fmla="*/ 42336 h 42336"/>
                      <a:gd name="connsiteX1" fmla="*/ 42351 w 42351"/>
                      <a:gd name="connsiteY1" fmla="*/ 21209 h 42336"/>
                      <a:gd name="connsiteX2" fmla="*/ 21180 w 42351"/>
                      <a:gd name="connsiteY2" fmla="*/ 0 h 42336"/>
                      <a:gd name="connsiteX3" fmla="*/ 0 w 42351"/>
                      <a:gd name="connsiteY3" fmla="*/ 21209 h 42336"/>
                      <a:gd name="connsiteX4" fmla="*/ 21180 w 42351"/>
                      <a:gd name="connsiteY4" fmla="*/ 42336 h 423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336">
                        <a:moveTo>
                          <a:pt x="21180" y="42336"/>
                        </a:moveTo>
                        <a:cubicBezTo>
                          <a:pt x="32888" y="42336"/>
                          <a:pt x="42351" y="32835"/>
                          <a:pt x="42351" y="21209"/>
                        </a:cubicBezTo>
                        <a:cubicBezTo>
                          <a:pt x="42351" y="9479"/>
                          <a:pt x="32888" y="0"/>
                          <a:pt x="21180" y="0"/>
                        </a:cubicBezTo>
                        <a:cubicBezTo>
                          <a:pt x="9457" y="0"/>
                          <a:pt x="0" y="9479"/>
                          <a:pt x="0" y="21209"/>
                        </a:cubicBezTo>
                        <a:cubicBezTo>
                          <a:pt x="0" y="32835"/>
                          <a:pt x="9464" y="42336"/>
                          <a:pt x="21180" y="42336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5" name="Forma libre 594">
                    <a:extLst>
                      <a:ext uri="{FF2B5EF4-FFF2-40B4-BE49-F238E27FC236}">
                        <a16:creationId xmlns:a16="http://schemas.microsoft.com/office/drawing/2014/main" id="{E1D2F008-5FF2-AB38-B4B5-2507DE5108AD}"/>
                      </a:ext>
                    </a:extLst>
                  </p:cNvPr>
                  <p:cNvSpPr/>
                  <p:nvPr/>
                </p:nvSpPr>
                <p:spPr>
                  <a:xfrm>
                    <a:off x="6154412" y="5768647"/>
                    <a:ext cx="42351" cy="42284"/>
                  </a:xfrm>
                  <a:custGeom>
                    <a:avLst/>
                    <a:gdLst>
                      <a:gd name="connsiteX0" fmla="*/ 21180 w 42351"/>
                      <a:gd name="connsiteY0" fmla="*/ 42284 h 42284"/>
                      <a:gd name="connsiteX1" fmla="*/ 42351 w 42351"/>
                      <a:gd name="connsiteY1" fmla="*/ 21157 h 42284"/>
                      <a:gd name="connsiteX2" fmla="*/ 21180 w 42351"/>
                      <a:gd name="connsiteY2" fmla="*/ 0 h 42284"/>
                      <a:gd name="connsiteX3" fmla="*/ 0 w 42351"/>
                      <a:gd name="connsiteY3" fmla="*/ 21157 h 42284"/>
                      <a:gd name="connsiteX4" fmla="*/ 21180 w 42351"/>
                      <a:gd name="connsiteY4" fmla="*/ 42284 h 422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284">
                        <a:moveTo>
                          <a:pt x="21180" y="42284"/>
                        </a:moveTo>
                        <a:cubicBezTo>
                          <a:pt x="32888" y="42284"/>
                          <a:pt x="42351" y="32888"/>
                          <a:pt x="42351" y="21157"/>
                        </a:cubicBezTo>
                        <a:cubicBezTo>
                          <a:pt x="42351" y="9434"/>
                          <a:pt x="32888" y="0"/>
                          <a:pt x="21180" y="0"/>
                        </a:cubicBezTo>
                        <a:cubicBezTo>
                          <a:pt x="9457" y="0"/>
                          <a:pt x="0" y="9441"/>
                          <a:pt x="0" y="21157"/>
                        </a:cubicBezTo>
                        <a:cubicBezTo>
                          <a:pt x="0" y="32888"/>
                          <a:pt x="9464" y="42284"/>
                          <a:pt x="21180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6" name="Forma libre 595">
                    <a:extLst>
                      <a:ext uri="{FF2B5EF4-FFF2-40B4-BE49-F238E27FC236}">
                        <a16:creationId xmlns:a16="http://schemas.microsoft.com/office/drawing/2014/main" id="{4E2BEB61-E2AE-918C-D31F-CFA67FC88C2D}"/>
                      </a:ext>
                    </a:extLst>
                  </p:cNvPr>
                  <p:cNvSpPr/>
                  <p:nvPr/>
                </p:nvSpPr>
                <p:spPr>
                  <a:xfrm>
                    <a:off x="6207451" y="5821656"/>
                    <a:ext cx="42358" cy="42373"/>
                  </a:xfrm>
                  <a:custGeom>
                    <a:avLst/>
                    <a:gdLst>
                      <a:gd name="connsiteX0" fmla="*/ 21179 w 42358"/>
                      <a:gd name="connsiteY0" fmla="*/ 42374 h 42373"/>
                      <a:gd name="connsiteX1" fmla="*/ 42359 w 42358"/>
                      <a:gd name="connsiteY1" fmla="*/ 21165 h 42373"/>
                      <a:gd name="connsiteX2" fmla="*/ 21179 w 42358"/>
                      <a:gd name="connsiteY2" fmla="*/ 0 h 42373"/>
                      <a:gd name="connsiteX3" fmla="*/ 0 w 42358"/>
                      <a:gd name="connsiteY3" fmla="*/ 21165 h 42373"/>
                      <a:gd name="connsiteX4" fmla="*/ 21179 w 42358"/>
                      <a:gd name="connsiteY4" fmla="*/ 42374 h 4237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8" h="42373">
                        <a:moveTo>
                          <a:pt x="21179" y="42374"/>
                        </a:moveTo>
                        <a:cubicBezTo>
                          <a:pt x="32895" y="42374"/>
                          <a:pt x="42359" y="32895"/>
                          <a:pt x="42359" y="21165"/>
                        </a:cubicBezTo>
                        <a:cubicBezTo>
                          <a:pt x="42359" y="9532"/>
                          <a:pt x="32887" y="0"/>
                          <a:pt x="21179" y="0"/>
                        </a:cubicBezTo>
                        <a:cubicBezTo>
                          <a:pt x="9494" y="0"/>
                          <a:pt x="0" y="9539"/>
                          <a:pt x="0" y="21165"/>
                        </a:cubicBezTo>
                        <a:cubicBezTo>
                          <a:pt x="0" y="32903"/>
                          <a:pt x="9494" y="42374"/>
                          <a:pt x="21179" y="4237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7" name="Forma libre 596">
                    <a:extLst>
                      <a:ext uri="{FF2B5EF4-FFF2-40B4-BE49-F238E27FC236}">
                        <a16:creationId xmlns:a16="http://schemas.microsoft.com/office/drawing/2014/main" id="{85D6BCF6-0098-00D1-BE66-0FDBD7F75E70}"/>
                      </a:ext>
                    </a:extLst>
                  </p:cNvPr>
                  <p:cNvSpPr/>
                  <p:nvPr/>
                </p:nvSpPr>
                <p:spPr>
                  <a:xfrm>
                    <a:off x="6260519" y="5874679"/>
                    <a:ext cx="42359" cy="42396"/>
                  </a:xfrm>
                  <a:custGeom>
                    <a:avLst/>
                    <a:gdLst>
                      <a:gd name="connsiteX0" fmla="*/ 21142 w 42359"/>
                      <a:gd name="connsiteY0" fmla="*/ 42397 h 42396"/>
                      <a:gd name="connsiteX1" fmla="*/ 42359 w 42359"/>
                      <a:gd name="connsiteY1" fmla="*/ 21270 h 42396"/>
                      <a:gd name="connsiteX2" fmla="*/ 21142 w 42359"/>
                      <a:gd name="connsiteY2" fmla="*/ 0 h 42396"/>
                      <a:gd name="connsiteX3" fmla="*/ 0 w 42359"/>
                      <a:gd name="connsiteY3" fmla="*/ 21270 h 42396"/>
                      <a:gd name="connsiteX4" fmla="*/ 21142 w 42359"/>
                      <a:gd name="connsiteY4" fmla="*/ 42397 h 42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9" h="42396">
                        <a:moveTo>
                          <a:pt x="21142" y="42397"/>
                        </a:moveTo>
                        <a:cubicBezTo>
                          <a:pt x="32888" y="42397"/>
                          <a:pt x="42359" y="32895"/>
                          <a:pt x="42359" y="21270"/>
                        </a:cubicBezTo>
                        <a:cubicBezTo>
                          <a:pt x="42359" y="9539"/>
                          <a:pt x="32888" y="0"/>
                          <a:pt x="21142" y="0"/>
                        </a:cubicBezTo>
                        <a:cubicBezTo>
                          <a:pt x="9457" y="0"/>
                          <a:pt x="0" y="9539"/>
                          <a:pt x="0" y="21270"/>
                        </a:cubicBezTo>
                        <a:cubicBezTo>
                          <a:pt x="0" y="32895"/>
                          <a:pt x="9464" y="42397"/>
                          <a:pt x="21142" y="42397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8" name="Forma libre 597">
                    <a:extLst>
                      <a:ext uri="{FF2B5EF4-FFF2-40B4-BE49-F238E27FC236}">
                        <a16:creationId xmlns:a16="http://schemas.microsoft.com/office/drawing/2014/main" id="{44FD51A2-E4B7-55BA-2B29-D22E8DC59237}"/>
                      </a:ext>
                    </a:extLst>
                  </p:cNvPr>
                  <p:cNvSpPr/>
                  <p:nvPr/>
                </p:nvSpPr>
                <p:spPr>
                  <a:xfrm>
                    <a:off x="6313528" y="5874679"/>
                    <a:ext cx="42388" cy="42396"/>
                  </a:xfrm>
                  <a:custGeom>
                    <a:avLst/>
                    <a:gdLst>
                      <a:gd name="connsiteX0" fmla="*/ 21209 w 42388"/>
                      <a:gd name="connsiteY0" fmla="*/ 42397 h 42396"/>
                      <a:gd name="connsiteX1" fmla="*/ 42389 w 42388"/>
                      <a:gd name="connsiteY1" fmla="*/ 21270 h 42396"/>
                      <a:gd name="connsiteX2" fmla="*/ 21209 w 42388"/>
                      <a:gd name="connsiteY2" fmla="*/ 0 h 42396"/>
                      <a:gd name="connsiteX3" fmla="*/ 0 w 42388"/>
                      <a:gd name="connsiteY3" fmla="*/ 21270 h 42396"/>
                      <a:gd name="connsiteX4" fmla="*/ 21209 w 42388"/>
                      <a:gd name="connsiteY4" fmla="*/ 42397 h 4239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8" h="42396">
                        <a:moveTo>
                          <a:pt x="21209" y="42397"/>
                        </a:moveTo>
                        <a:cubicBezTo>
                          <a:pt x="32895" y="42397"/>
                          <a:pt x="42389" y="32895"/>
                          <a:pt x="42389" y="21270"/>
                        </a:cubicBezTo>
                        <a:cubicBezTo>
                          <a:pt x="42389" y="9539"/>
                          <a:pt x="32887" y="0"/>
                          <a:pt x="21209" y="0"/>
                        </a:cubicBezTo>
                        <a:cubicBezTo>
                          <a:pt x="9494" y="0"/>
                          <a:pt x="0" y="9539"/>
                          <a:pt x="0" y="21270"/>
                        </a:cubicBezTo>
                        <a:cubicBezTo>
                          <a:pt x="-8" y="32895"/>
                          <a:pt x="9494" y="42397"/>
                          <a:pt x="21209" y="42397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599" name="Forma libre 598">
                    <a:extLst>
                      <a:ext uri="{FF2B5EF4-FFF2-40B4-BE49-F238E27FC236}">
                        <a16:creationId xmlns:a16="http://schemas.microsoft.com/office/drawing/2014/main" id="{CE5EBA2A-55E3-9B9B-5FE5-D7EA536381CF}"/>
                      </a:ext>
                    </a:extLst>
                  </p:cNvPr>
                  <p:cNvSpPr/>
                  <p:nvPr/>
                </p:nvSpPr>
                <p:spPr>
                  <a:xfrm>
                    <a:off x="6313528" y="5927809"/>
                    <a:ext cx="42388" cy="42283"/>
                  </a:xfrm>
                  <a:custGeom>
                    <a:avLst/>
                    <a:gdLst>
                      <a:gd name="connsiteX0" fmla="*/ 21209 w 42388"/>
                      <a:gd name="connsiteY0" fmla="*/ 42284 h 42283"/>
                      <a:gd name="connsiteX1" fmla="*/ 42389 w 42388"/>
                      <a:gd name="connsiteY1" fmla="*/ 21157 h 42283"/>
                      <a:gd name="connsiteX2" fmla="*/ 21209 w 42388"/>
                      <a:gd name="connsiteY2" fmla="*/ 0 h 42283"/>
                      <a:gd name="connsiteX3" fmla="*/ 0 w 42388"/>
                      <a:gd name="connsiteY3" fmla="*/ 21157 h 42283"/>
                      <a:gd name="connsiteX4" fmla="*/ 21209 w 42388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88" h="42283">
                        <a:moveTo>
                          <a:pt x="21209" y="42284"/>
                        </a:moveTo>
                        <a:cubicBezTo>
                          <a:pt x="32895" y="42284"/>
                          <a:pt x="42389" y="32872"/>
                          <a:pt x="42389" y="21157"/>
                        </a:cubicBezTo>
                        <a:cubicBezTo>
                          <a:pt x="42389" y="9434"/>
                          <a:pt x="32887" y="0"/>
                          <a:pt x="21209" y="0"/>
                        </a:cubicBezTo>
                        <a:cubicBezTo>
                          <a:pt x="9494" y="0"/>
                          <a:pt x="0" y="9441"/>
                          <a:pt x="0" y="21157"/>
                        </a:cubicBezTo>
                        <a:cubicBezTo>
                          <a:pt x="-8" y="32872"/>
                          <a:pt x="9494" y="42284"/>
                          <a:pt x="21209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  <p:sp>
                <p:nvSpPr>
                  <p:cNvPr id="600" name="Forma libre 599">
                    <a:extLst>
                      <a:ext uri="{FF2B5EF4-FFF2-40B4-BE49-F238E27FC236}">
                        <a16:creationId xmlns:a16="http://schemas.microsoft.com/office/drawing/2014/main" id="{0732D4FB-BD15-02AD-A08B-8CA780801226}"/>
                      </a:ext>
                    </a:extLst>
                  </p:cNvPr>
                  <p:cNvSpPr/>
                  <p:nvPr/>
                </p:nvSpPr>
                <p:spPr>
                  <a:xfrm>
                    <a:off x="6419666" y="5927809"/>
                    <a:ext cx="42351" cy="42283"/>
                  </a:xfrm>
                  <a:custGeom>
                    <a:avLst/>
                    <a:gdLst>
                      <a:gd name="connsiteX0" fmla="*/ 21172 w 42351"/>
                      <a:gd name="connsiteY0" fmla="*/ 42284 h 42283"/>
                      <a:gd name="connsiteX1" fmla="*/ 42351 w 42351"/>
                      <a:gd name="connsiteY1" fmla="*/ 21157 h 42283"/>
                      <a:gd name="connsiteX2" fmla="*/ 21172 w 42351"/>
                      <a:gd name="connsiteY2" fmla="*/ 0 h 42283"/>
                      <a:gd name="connsiteX3" fmla="*/ 0 w 42351"/>
                      <a:gd name="connsiteY3" fmla="*/ 21157 h 42283"/>
                      <a:gd name="connsiteX4" fmla="*/ 21172 w 42351"/>
                      <a:gd name="connsiteY4" fmla="*/ 42284 h 4228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2351" h="42283">
                        <a:moveTo>
                          <a:pt x="21172" y="42284"/>
                        </a:moveTo>
                        <a:cubicBezTo>
                          <a:pt x="32857" y="42284"/>
                          <a:pt x="42351" y="32872"/>
                          <a:pt x="42351" y="21157"/>
                        </a:cubicBezTo>
                        <a:cubicBezTo>
                          <a:pt x="42351" y="9434"/>
                          <a:pt x="32850" y="0"/>
                          <a:pt x="21172" y="0"/>
                        </a:cubicBezTo>
                        <a:cubicBezTo>
                          <a:pt x="9456" y="0"/>
                          <a:pt x="0" y="9441"/>
                          <a:pt x="0" y="21157"/>
                        </a:cubicBezTo>
                        <a:cubicBezTo>
                          <a:pt x="0" y="32872"/>
                          <a:pt x="9464" y="42284"/>
                          <a:pt x="21172" y="42284"/>
                        </a:cubicBezTo>
                        <a:close/>
                      </a:path>
                    </a:pathLst>
                  </a:custGeom>
                  <a:grpFill/>
                  <a:ln w="7501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es-ES_tradnl"/>
                  </a:p>
                </p:txBody>
              </p:sp>
            </p:grpSp>
          </p:grp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3750CD1B-5D6B-0FDA-53E4-45AAE7681A5E}"/>
              </a:ext>
            </a:extLst>
          </p:cNvPr>
          <p:cNvGrpSpPr/>
          <p:nvPr/>
        </p:nvGrpSpPr>
        <p:grpSpPr>
          <a:xfrm>
            <a:off x="3063265" y="717834"/>
            <a:ext cx="2027747" cy="537486"/>
            <a:chOff x="3063265" y="717834"/>
            <a:chExt cx="2027747" cy="537486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3D592C71-0CB9-875B-C4B7-71CB6B8D22AB}"/>
                </a:ext>
              </a:extLst>
            </p:cNvPr>
            <p:cNvSpPr/>
            <p:nvPr/>
          </p:nvSpPr>
          <p:spPr>
            <a:xfrm rot="16200000">
              <a:off x="3808396" y="-27297"/>
              <a:ext cx="537486" cy="2027747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DAF36D91-FE0F-847B-7149-AAC42E0A0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86272" y="749286"/>
              <a:ext cx="473024" cy="473024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8" name="Title 1">
            <a:extLst>
              <a:ext uri="{FF2B5EF4-FFF2-40B4-BE49-F238E27FC236}">
                <a16:creationId xmlns:a16="http://schemas.microsoft.com/office/drawing/2014/main" id="{CA8D6EC7-32CD-104A-FB37-2369648FDBEE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672480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Negocio </a:t>
            </a:r>
            <a:r>
              <a:rPr lang="es-ES_tradnl" sz="3600" spc="0" dirty="0">
                <a:solidFill>
                  <a:srgbClr val="0038A8"/>
                </a:solidFill>
              </a:rPr>
              <a:t>Uruguay</a:t>
            </a:r>
          </a:p>
        </p:txBody>
      </p:sp>
      <p:sp>
        <p:nvSpPr>
          <p:cNvPr id="87" name="Redondear rectángulo de esquina del mismo lado 86">
            <a:extLst>
              <a:ext uri="{FF2B5EF4-FFF2-40B4-BE49-F238E27FC236}">
                <a16:creationId xmlns:a16="http://schemas.microsoft.com/office/drawing/2014/main" id="{42728E5E-BEBC-931D-A498-7B78E29C2661}"/>
              </a:ext>
            </a:extLst>
          </p:cNvPr>
          <p:cNvSpPr/>
          <p:nvPr/>
        </p:nvSpPr>
        <p:spPr>
          <a:xfrm rot="5400000">
            <a:off x="10941027" y="4347"/>
            <a:ext cx="537486" cy="1964463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88" name="CuadroTexto 87">
            <a:extLst>
              <a:ext uri="{FF2B5EF4-FFF2-40B4-BE49-F238E27FC236}">
                <a16:creationId xmlns:a16="http://schemas.microsoft.com/office/drawing/2014/main" id="{A7CFC5A2-B3D4-7674-D20B-F6B4A278765C}"/>
              </a:ext>
            </a:extLst>
          </p:cNvPr>
          <p:cNvSpPr txBox="1"/>
          <p:nvPr/>
        </p:nvSpPr>
        <p:spPr>
          <a:xfrm>
            <a:off x="11161155" y="819272"/>
            <a:ext cx="78066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Devaluación</a:t>
            </a:r>
          </a:p>
        </p:txBody>
      </p:sp>
      <p:sp>
        <p:nvSpPr>
          <p:cNvPr id="89" name="CuadroTexto 88">
            <a:extLst>
              <a:ext uri="{FF2B5EF4-FFF2-40B4-BE49-F238E27FC236}">
                <a16:creationId xmlns:a16="http://schemas.microsoft.com/office/drawing/2014/main" id="{8A91EF14-A1C7-9BC2-FA6A-3504D0F3FF01}"/>
              </a:ext>
            </a:extLst>
          </p:cNvPr>
          <p:cNvSpPr txBox="1"/>
          <p:nvPr/>
        </p:nvSpPr>
        <p:spPr>
          <a:xfrm>
            <a:off x="11525036" y="985798"/>
            <a:ext cx="41678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rgbClr val="0038A8"/>
                </a:solidFill>
                <a:latin typeface="Pulso" pitchFamily="2" charset="0"/>
              </a:rPr>
              <a:t>1,4%</a:t>
            </a:r>
          </a:p>
        </p:txBody>
      </p:sp>
      <p:sp>
        <p:nvSpPr>
          <p:cNvPr id="90" name="CuadroTexto 89">
            <a:extLst>
              <a:ext uri="{FF2B5EF4-FFF2-40B4-BE49-F238E27FC236}">
                <a16:creationId xmlns:a16="http://schemas.microsoft.com/office/drawing/2014/main" id="{33D85538-3651-657C-35E3-6D15076FDB6F}"/>
              </a:ext>
            </a:extLst>
          </p:cNvPr>
          <p:cNvSpPr txBox="1"/>
          <p:nvPr/>
        </p:nvSpPr>
        <p:spPr>
          <a:xfrm>
            <a:off x="10461966" y="819272"/>
            <a:ext cx="52578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Inflación</a:t>
            </a:r>
          </a:p>
        </p:txBody>
      </p:sp>
      <p:sp>
        <p:nvSpPr>
          <p:cNvPr id="91" name="CuadroTexto 90">
            <a:extLst>
              <a:ext uri="{FF2B5EF4-FFF2-40B4-BE49-F238E27FC236}">
                <a16:creationId xmlns:a16="http://schemas.microsoft.com/office/drawing/2014/main" id="{A1EFEE42-AAC1-3F5A-57EB-ED36698642A9}"/>
              </a:ext>
            </a:extLst>
          </p:cNvPr>
          <p:cNvSpPr txBox="1"/>
          <p:nvPr/>
        </p:nvSpPr>
        <p:spPr>
          <a:xfrm>
            <a:off x="10546925" y="985798"/>
            <a:ext cx="44082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rgbClr val="0038A8"/>
                </a:solidFill>
                <a:latin typeface="Pulso" pitchFamily="2" charset="0"/>
              </a:rPr>
              <a:t>4,9%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6D9EDAC-AABF-DF20-6EA7-665AE0314835}"/>
              </a:ext>
            </a:extLst>
          </p:cNvPr>
          <p:cNvGrpSpPr/>
          <p:nvPr/>
        </p:nvGrpSpPr>
        <p:grpSpPr>
          <a:xfrm>
            <a:off x="1926828" y="1624087"/>
            <a:ext cx="9257633" cy="3961559"/>
            <a:chOff x="1926828" y="1624087"/>
            <a:chExt cx="9257633" cy="3961559"/>
          </a:xfrm>
        </p:grpSpPr>
        <p:sp>
          <p:nvSpPr>
            <p:cNvPr id="93" name="Rectángulo: esquinas redondeadas 121">
              <a:extLst>
                <a:ext uri="{FF2B5EF4-FFF2-40B4-BE49-F238E27FC236}">
                  <a16:creationId xmlns:a16="http://schemas.microsoft.com/office/drawing/2014/main" id="{9E8EDE70-02D6-3A01-8872-8544396017B5}"/>
                </a:ext>
              </a:extLst>
            </p:cNvPr>
            <p:cNvSpPr/>
            <p:nvPr/>
          </p:nvSpPr>
          <p:spPr>
            <a:xfrm>
              <a:off x="5312479" y="4249091"/>
              <a:ext cx="2126621" cy="1336555"/>
            </a:xfrm>
            <a:prstGeom prst="roundRect">
              <a:avLst>
                <a:gd name="adj" fmla="val 13549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86" name="Conector angular 148">
              <a:extLst>
                <a:ext uri="{FF2B5EF4-FFF2-40B4-BE49-F238E27FC236}">
                  <a16:creationId xmlns:a16="http://schemas.microsoft.com/office/drawing/2014/main" id="{BD227E6A-62C9-1B58-D3D7-9C7F4455B1F3}"/>
                </a:ext>
              </a:extLst>
            </p:cNvPr>
            <p:cNvCxnSpPr>
              <a:cxnSpLocks/>
              <a:stCxn id="64" idx="2"/>
            </p:cNvCxnSpPr>
            <p:nvPr/>
          </p:nvCxnSpPr>
          <p:spPr>
            <a:xfrm>
              <a:off x="6098582" y="2629558"/>
              <a:ext cx="0" cy="229352"/>
            </a:xfrm>
            <a:prstGeom prst="straightConnector1">
              <a:avLst/>
            </a:prstGeom>
            <a:ln cap="rnd">
              <a:solidFill>
                <a:srgbClr val="66A7FF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Conector angular 148">
              <a:extLst>
                <a:ext uri="{FF2B5EF4-FFF2-40B4-BE49-F238E27FC236}">
                  <a16:creationId xmlns:a16="http://schemas.microsoft.com/office/drawing/2014/main" id="{3323C1B4-6B9E-D580-5B76-2BC969A8723E}"/>
                </a:ext>
              </a:extLst>
            </p:cNvPr>
            <p:cNvCxnSpPr>
              <a:cxnSpLocks/>
            </p:cNvCxnSpPr>
            <p:nvPr/>
          </p:nvCxnSpPr>
          <p:spPr>
            <a:xfrm>
              <a:off x="8191521" y="2629558"/>
              <a:ext cx="0" cy="229352"/>
            </a:xfrm>
            <a:prstGeom prst="straightConnector1">
              <a:avLst/>
            </a:prstGeom>
            <a:ln cap="rnd">
              <a:solidFill>
                <a:srgbClr val="66A7FF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Conector angular 717">
              <a:extLst>
                <a:ext uri="{FF2B5EF4-FFF2-40B4-BE49-F238E27FC236}">
                  <a16:creationId xmlns:a16="http://schemas.microsoft.com/office/drawing/2014/main" id="{28174063-99A3-5687-9CD9-597406C88C43}"/>
                </a:ext>
              </a:extLst>
            </p:cNvPr>
            <p:cNvCxnSpPr>
              <a:cxnSpLocks/>
              <a:stCxn id="618" idx="1"/>
            </p:cNvCxnSpPr>
            <p:nvPr/>
          </p:nvCxnSpPr>
          <p:spPr>
            <a:xfrm flipV="1">
              <a:off x="1926828" y="2045499"/>
              <a:ext cx="7847764" cy="763867"/>
            </a:xfrm>
            <a:prstGeom prst="bentConnector3">
              <a:avLst>
                <a:gd name="adj1" fmla="val 8838"/>
              </a:avLst>
            </a:prstGeom>
            <a:ln cap="rnd">
              <a:solidFill>
                <a:srgbClr val="66A7FF"/>
              </a:solidFill>
              <a:prstDash val="sysDot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ector angular 148">
              <a:extLst>
                <a:ext uri="{FF2B5EF4-FFF2-40B4-BE49-F238E27FC236}">
                  <a16:creationId xmlns:a16="http://schemas.microsoft.com/office/drawing/2014/main" id="{2444E377-5210-7F50-8D4D-72A35A8D1975}"/>
                </a:ext>
              </a:extLst>
            </p:cNvPr>
            <p:cNvCxnSpPr>
              <a:cxnSpLocks/>
            </p:cNvCxnSpPr>
            <p:nvPr/>
          </p:nvCxnSpPr>
          <p:spPr>
            <a:xfrm>
              <a:off x="4005643" y="1918923"/>
              <a:ext cx="0" cy="2304000"/>
            </a:xfrm>
            <a:prstGeom prst="straightConnector1">
              <a:avLst/>
            </a:prstGeom>
            <a:ln cap="rnd">
              <a:solidFill>
                <a:srgbClr val="66A7FF"/>
              </a:solidFill>
              <a:prstDash val="sysDot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ángulo redondeado 153">
              <a:extLst>
                <a:ext uri="{FF2B5EF4-FFF2-40B4-BE49-F238E27FC236}">
                  <a16:creationId xmlns:a16="http://schemas.microsoft.com/office/drawing/2014/main" id="{A245919D-44C5-006D-306D-18775A0E915F}"/>
                </a:ext>
              </a:extLst>
            </p:cNvPr>
            <p:cNvSpPr/>
            <p:nvPr/>
          </p:nvSpPr>
          <p:spPr>
            <a:xfrm>
              <a:off x="5323133" y="2858910"/>
              <a:ext cx="1550899" cy="977894"/>
            </a:xfrm>
            <a:prstGeom prst="roundRect">
              <a:avLst>
                <a:gd name="adj" fmla="val 11028"/>
              </a:avLst>
            </a:prstGeom>
            <a:noFill/>
            <a:ln w="19050" cap="rnd">
              <a:solidFill>
                <a:srgbClr val="66A7FF"/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26C67094-2376-0B8D-338B-9ECE89D9D69D}"/>
                </a:ext>
              </a:extLst>
            </p:cNvPr>
            <p:cNvSpPr txBox="1"/>
            <p:nvPr/>
          </p:nvSpPr>
          <p:spPr>
            <a:xfrm>
              <a:off x="5654711" y="3300376"/>
              <a:ext cx="887743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0038A8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7,4%</a:t>
              </a:r>
              <a:endParaRPr lang="es-AR" sz="1600" dirty="0">
                <a:solidFill>
                  <a:srgbClr val="0038A8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(+0,1pp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</p:txBody>
        </p:sp>
        <p:sp>
          <p:nvSpPr>
            <p:cNvPr id="94" name="Rectángulo: esquinas superiores redondeadas 122">
              <a:extLst>
                <a:ext uri="{FF2B5EF4-FFF2-40B4-BE49-F238E27FC236}">
                  <a16:creationId xmlns:a16="http://schemas.microsoft.com/office/drawing/2014/main" id="{9881B93C-1B13-64C7-746F-D46B454C4725}"/>
                </a:ext>
              </a:extLst>
            </p:cNvPr>
            <p:cNvSpPr/>
            <p:nvPr/>
          </p:nvSpPr>
          <p:spPr>
            <a:xfrm>
              <a:off x="5312479" y="4215479"/>
              <a:ext cx="2126621" cy="338571"/>
            </a:xfrm>
            <a:prstGeom prst="round2SameRect">
              <a:avLst/>
            </a:prstGeom>
            <a:solidFill>
              <a:srgbClr val="66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60" name="Rectángulo redondeado 153">
              <a:extLst>
                <a:ext uri="{FF2B5EF4-FFF2-40B4-BE49-F238E27FC236}">
                  <a16:creationId xmlns:a16="http://schemas.microsoft.com/office/drawing/2014/main" id="{4202AC2C-6F0E-3333-3346-416325103915}"/>
                </a:ext>
              </a:extLst>
            </p:cNvPr>
            <p:cNvSpPr/>
            <p:nvPr/>
          </p:nvSpPr>
          <p:spPr>
            <a:xfrm>
              <a:off x="3105643" y="1632358"/>
              <a:ext cx="1800000" cy="997200"/>
            </a:xfrm>
            <a:prstGeom prst="roundRect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04CCC826-44F1-FF2E-4961-A998BE79C581}"/>
                </a:ext>
              </a:extLst>
            </p:cNvPr>
            <p:cNvSpPr txBox="1"/>
            <p:nvPr/>
          </p:nvSpPr>
          <p:spPr>
            <a:xfrm>
              <a:off x="3438340" y="2098271"/>
              <a:ext cx="1134606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0038A8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44 MM U$S</a:t>
              </a:r>
              <a:endParaRPr lang="es-AR" sz="1600" dirty="0">
                <a:solidFill>
                  <a:srgbClr val="0038A8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(-1%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s-AR" sz="1200" dirty="0">
                <a:solidFill>
                  <a:srgbClr val="222222"/>
                </a:solidFill>
                <a:latin typeface="Pulso" pitchFamily="2" charset="0"/>
                <a:ea typeface="Open Sans"/>
                <a:cs typeface="Open Sans"/>
              </a:endParaRPr>
            </a:p>
          </p:txBody>
        </p:sp>
        <p:sp>
          <p:nvSpPr>
            <p:cNvPr id="139" name="Rectángulo: esquinas superiores redondeadas 11">
              <a:extLst>
                <a:ext uri="{FF2B5EF4-FFF2-40B4-BE49-F238E27FC236}">
                  <a16:creationId xmlns:a16="http://schemas.microsoft.com/office/drawing/2014/main" id="{10DD11CF-637A-CB38-930B-28BE544BC269}"/>
                </a:ext>
              </a:extLst>
            </p:cNvPr>
            <p:cNvSpPr/>
            <p:nvPr/>
          </p:nvSpPr>
          <p:spPr>
            <a:xfrm>
              <a:off x="3105643" y="1624087"/>
              <a:ext cx="1800000" cy="376563"/>
            </a:xfrm>
            <a:prstGeom prst="round2SameRect">
              <a:avLst/>
            </a:prstGeom>
            <a:solidFill>
              <a:srgbClr val="0038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s-AR" sz="1400" dirty="0">
                  <a:latin typeface="Pulso" pitchFamily="2" charset="0"/>
                </a:rPr>
                <a:t>Ventas Totales</a:t>
              </a:r>
            </a:p>
          </p:txBody>
        </p:sp>
        <p:sp>
          <p:nvSpPr>
            <p:cNvPr id="64" name="Rectángulo redondeado 153">
              <a:extLst>
                <a:ext uri="{FF2B5EF4-FFF2-40B4-BE49-F238E27FC236}">
                  <a16:creationId xmlns:a16="http://schemas.microsoft.com/office/drawing/2014/main" id="{260E30DC-7782-B42C-B3A7-74786310BB36}"/>
                </a:ext>
              </a:extLst>
            </p:cNvPr>
            <p:cNvSpPr/>
            <p:nvPr/>
          </p:nvSpPr>
          <p:spPr>
            <a:xfrm>
              <a:off x="5198582" y="1632358"/>
              <a:ext cx="1800000" cy="997200"/>
            </a:xfrm>
            <a:prstGeom prst="roundRect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62F378EB-FC12-5576-0C22-4C0F290BF7E3}"/>
                </a:ext>
              </a:extLst>
            </p:cNvPr>
            <p:cNvSpPr txBox="1"/>
            <p:nvPr/>
          </p:nvSpPr>
          <p:spPr>
            <a:xfrm>
              <a:off x="5609025" y="2098271"/>
              <a:ext cx="979114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0038A8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3 MM U$S</a:t>
              </a:r>
              <a:endParaRPr lang="es-AR" sz="1600" dirty="0">
                <a:solidFill>
                  <a:srgbClr val="0038A8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(0%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  <a:endParaRPr lang="es-AR" sz="1200" dirty="0">
                <a:solidFill>
                  <a:srgbClr val="222222"/>
                </a:solidFill>
                <a:latin typeface="Pulso" pitchFamily="2" charset="0"/>
                <a:ea typeface="Open Sans"/>
                <a:cs typeface="Open Sans"/>
              </a:endParaRPr>
            </a:p>
          </p:txBody>
        </p:sp>
        <p:sp>
          <p:nvSpPr>
            <p:cNvPr id="141" name="Rectángulo: esquinas superiores redondeadas 17">
              <a:extLst>
                <a:ext uri="{FF2B5EF4-FFF2-40B4-BE49-F238E27FC236}">
                  <a16:creationId xmlns:a16="http://schemas.microsoft.com/office/drawing/2014/main" id="{D16464AA-739D-30DE-25E8-0BDBC1E398B5}"/>
                </a:ext>
              </a:extLst>
            </p:cNvPr>
            <p:cNvSpPr/>
            <p:nvPr/>
          </p:nvSpPr>
          <p:spPr>
            <a:xfrm>
              <a:off x="5198582" y="1624087"/>
              <a:ext cx="1800000" cy="376563"/>
            </a:xfrm>
            <a:prstGeom prst="round2SameRect">
              <a:avLst/>
            </a:prstGeom>
            <a:solidFill>
              <a:srgbClr val="0038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s-AR" sz="1400" dirty="0">
                  <a:latin typeface="Pulso" pitchFamily="2" charset="0"/>
                </a:rPr>
                <a:t>EBITDA de Gestión</a:t>
              </a:r>
            </a:p>
          </p:txBody>
        </p:sp>
        <p:sp>
          <p:nvSpPr>
            <p:cNvPr id="82" name="Rectángulo redondeado 153">
              <a:extLst>
                <a:ext uri="{FF2B5EF4-FFF2-40B4-BE49-F238E27FC236}">
                  <a16:creationId xmlns:a16="http://schemas.microsoft.com/office/drawing/2014/main" id="{6985CF2D-B919-E481-8A08-C398159D53BB}"/>
                </a:ext>
              </a:extLst>
            </p:cNvPr>
            <p:cNvSpPr/>
            <p:nvPr/>
          </p:nvSpPr>
          <p:spPr>
            <a:xfrm>
              <a:off x="7291521" y="1654183"/>
              <a:ext cx="1800000" cy="997200"/>
            </a:xfrm>
            <a:prstGeom prst="roundRect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6C88B2F1-9EC6-16E9-6CBE-64BA7A0F6945}"/>
                </a:ext>
              </a:extLst>
            </p:cNvPr>
            <p:cNvSpPr txBox="1"/>
            <p:nvPr/>
          </p:nvSpPr>
          <p:spPr>
            <a:xfrm>
              <a:off x="7694750" y="2098271"/>
              <a:ext cx="993542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0038A8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4 MM U$S</a:t>
              </a:r>
              <a:endParaRPr lang="es-AR" sz="1600" dirty="0">
                <a:solidFill>
                  <a:srgbClr val="0038A8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(-3%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</p:txBody>
        </p:sp>
        <p:sp>
          <p:nvSpPr>
            <p:cNvPr id="142" name="Rectángulo: esquinas superiores redondeadas 31">
              <a:extLst>
                <a:ext uri="{FF2B5EF4-FFF2-40B4-BE49-F238E27FC236}">
                  <a16:creationId xmlns:a16="http://schemas.microsoft.com/office/drawing/2014/main" id="{D8A3F19E-3845-0AF2-CF92-DA4BEE209166}"/>
                </a:ext>
              </a:extLst>
            </p:cNvPr>
            <p:cNvSpPr/>
            <p:nvPr/>
          </p:nvSpPr>
          <p:spPr>
            <a:xfrm>
              <a:off x="7291521" y="1624087"/>
              <a:ext cx="1800000" cy="376563"/>
            </a:xfrm>
            <a:prstGeom prst="round2SameRect">
              <a:avLst/>
            </a:prstGeom>
            <a:solidFill>
              <a:srgbClr val="0038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/>
              <a:r>
                <a:rPr lang="es-AR" sz="1400">
                  <a:latin typeface="Pulso" pitchFamily="2" charset="0"/>
                </a:rPr>
                <a:t>CAPEX</a:t>
              </a:r>
            </a:p>
          </p:txBody>
        </p:sp>
        <p:sp>
          <p:nvSpPr>
            <p:cNvPr id="144" name="Rectángulo: esquinas superiores redondeadas 40">
              <a:extLst>
                <a:ext uri="{FF2B5EF4-FFF2-40B4-BE49-F238E27FC236}">
                  <a16:creationId xmlns:a16="http://schemas.microsoft.com/office/drawing/2014/main" id="{A25CAB3F-BC84-AD73-3AC4-B34993A916DE}"/>
                </a:ext>
              </a:extLst>
            </p:cNvPr>
            <p:cNvSpPr/>
            <p:nvPr/>
          </p:nvSpPr>
          <p:spPr>
            <a:xfrm>
              <a:off x="5615373" y="2936239"/>
              <a:ext cx="966418" cy="258128"/>
            </a:xfrm>
            <a:prstGeom prst="round2Same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s-AR" sz="1600" dirty="0">
                  <a:solidFill>
                    <a:srgbClr val="0038A8"/>
                  </a:solidFill>
                </a:rPr>
                <a:t>Mg EBITDA</a:t>
              </a:r>
            </a:p>
          </p:txBody>
        </p:sp>
        <p:sp>
          <p:nvSpPr>
            <p:cNvPr id="80" name="Rectángulo redondeado 153">
              <a:extLst>
                <a:ext uri="{FF2B5EF4-FFF2-40B4-BE49-F238E27FC236}">
                  <a16:creationId xmlns:a16="http://schemas.microsoft.com/office/drawing/2014/main" id="{97E78186-4ABB-597E-8621-43F519769672}"/>
                </a:ext>
              </a:extLst>
            </p:cNvPr>
            <p:cNvSpPr/>
            <p:nvPr/>
          </p:nvSpPr>
          <p:spPr>
            <a:xfrm>
              <a:off x="9384461" y="1666528"/>
              <a:ext cx="1800000" cy="997200"/>
            </a:xfrm>
            <a:prstGeom prst="roundRect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3" name="Rectángulo: esquinas superiores redondeadas 32">
              <a:extLst>
                <a:ext uri="{FF2B5EF4-FFF2-40B4-BE49-F238E27FC236}">
                  <a16:creationId xmlns:a16="http://schemas.microsoft.com/office/drawing/2014/main" id="{96C396B0-2561-9205-4C48-C7C2F4E23D28}"/>
                </a:ext>
              </a:extLst>
            </p:cNvPr>
            <p:cNvSpPr/>
            <p:nvPr/>
          </p:nvSpPr>
          <p:spPr>
            <a:xfrm>
              <a:off x="9384461" y="1632358"/>
              <a:ext cx="1800000" cy="376563"/>
            </a:xfrm>
            <a:prstGeom prst="round2SameRect">
              <a:avLst/>
            </a:prstGeom>
            <a:solidFill>
              <a:srgbClr val="0038A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600"/>
                <a:t>PFN</a:t>
              </a:r>
            </a:p>
          </p:txBody>
        </p:sp>
        <p:sp>
          <p:nvSpPr>
            <p:cNvPr id="708" name="CuadroTexto 707">
              <a:extLst>
                <a:ext uri="{FF2B5EF4-FFF2-40B4-BE49-F238E27FC236}">
                  <a16:creationId xmlns:a16="http://schemas.microsoft.com/office/drawing/2014/main" id="{1B0A1390-D17B-458A-7264-9B62087B4524}"/>
                </a:ext>
              </a:extLst>
            </p:cNvPr>
            <p:cNvSpPr txBox="1"/>
            <p:nvPr/>
          </p:nvSpPr>
          <p:spPr>
            <a:xfrm>
              <a:off x="9725174" y="2098271"/>
              <a:ext cx="1118575" cy="4154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600" dirty="0">
                  <a:solidFill>
                    <a:srgbClr val="0038A8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58 MM U$S</a:t>
              </a:r>
              <a:endParaRPr lang="es-AR" sz="1600" dirty="0">
                <a:solidFill>
                  <a:srgbClr val="0038A8"/>
                </a:solidFill>
                <a:latin typeface="Pulso" pitchFamily="2" charset="0"/>
                <a:ea typeface="Open Sans"/>
                <a:cs typeface="Open Sans"/>
              </a:endParaRPr>
            </a:p>
            <a:p>
              <a:pPr marL="4445" lvl="1" algn="ctr" eaLnBrk="0" fontAlgn="base" hangingPunct="0">
                <a:spcAft>
                  <a:spcPct val="0"/>
                </a:spcAft>
                <a:buClr>
                  <a:srgbClr val="130132"/>
                </a:buClr>
                <a:buSzPct val="115000"/>
                <a:tabLst>
                  <a:tab pos="4618038" algn="ctr"/>
                  <a:tab pos="8307388" algn="ctr"/>
                </a:tabLst>
                <a:defRPr/>
              </a:pP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(-1MM U$S </a:t>
              </a:r>
              <a:r>
                <a:rPr lang="es-AR" sz="1100" dirty="0" err="1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YoY</a:t>
              </a:r>
              <a:r>
                <a:rPr lang="es-AR" sz="1100" dirty="0">
                  <a:solidFill>
                    <a:prstClr val="black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</a:rPr>
                <a:t>)</a:t>
              </a:r>
            </a:p>
          </p:txBody>
        </p:sp>
        <p:sp>
          <p:nvSpPr>
            <p:cNvPr id="720" name="Rectángulo redondeado 153">
              <a:extLst>
                <a:ext uri="{FF2B5EF4-FFF2-40B4-BE49-F238E27FC236}">
                  <a16:creationId xmlns:a16="http://schemas.microsoft.com/office/drawing/2014/main" id="{FEF5C32D-4792-F162-AC48-47607BD81A90}"/>
                </a:ext>
              </a:extLst>
            </p:cNvPr>
            <p:cNvSpPr/>
            <p:nvPr/>
          </p:nvSpPr>
          <p:spPr>
            <a:xfrm>
              <a:off x="7340007" y="2858910"/>
              <a:ext cx="1703029" cy="908969"/>
            </a:xfrm>
            <a:prstGeom prst="roundRect">
              <a:avLst>
                <a:gd name="adj" fmla="val 11028"/>
              </a:avLst>
            </a:prstGeom>
            <a:noFill/>
            <a:ln w="19050" cap="rnd">
              <a:solidFill>
                <a:srgbClr val="66A7FF"/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23" name="Rectángulo: esquinas superiores redondeadas 40">
              <a:extLst>
                <a:ext uri="{FF2B5EF4-FFF2-40B4-BE49-F238E27FC236}">
                  <a16:creationId xmlns:a16="http://schemas.microsoft.com/office/drawing/2014/main" id="{8149C130-7CE1-5B33-EF87-E97B9E2BFFC0}"/>
                </a:ext>
              </a:extLst>
            </p:cNvPr>
            <p:cNvSpPr/>
            <p:nvPr/>
          </p:nvSpPr>
          <p:spPr>
            <a:xfrm>
              <a:off x="7482289" y="2976152"/>
              <a:ext cx="1473604" cy="677108"/>
            </a:xfrm>
            <a:prstGeom prst="round2SameRect">
              <a:avLst>
                <a:gd name="adj1" fmla="val 0"/>
                <a:gd name="adj2" fmla="val 0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>
              <a:spAutoFit/>
            </a:bodyPr>
            <a:lstStyle/>
            <a:p>
              <a:pPr lvl="0">
                <a:defRPr/>
              </a:pPr>
              <a:r>
                <a:rPr lang="es-AR" sz="1100" dirty="0">
                  <a:solidFill>
                    <a:srgbClr val="002060"/>
                  </a:solidFill>
                  <a:latin typeface="Pulso Light" pitchFamily="2" charset="0"/>
                </a:rPr>
                <a:t>BAU  3 MM U$S</a:t>
              </a:r>
            </a:p>
            <a:p>
              <a:pPr lvl="0">
                <a:defRPr/>
              </a:pPr>
              <a:r>
                <a:rPr lang="es-AR" sz="1100" dirty="0">
                  <a:solidFill>
                    <a:srgbClr val="002060"/>
                  </a:solidFill>
                  <a:latin typeface="Pulso Light" pitchFamily="2" charset="0"/>
                </a:rPr>
                <a:t>Adicional 1 MM U$S</a:t>
              </a:r>
            </a:p>
            <a:p>
              <a:pPr marL="171450" lvl="0" indent="-171450">
                <a:buFont typeface="Arial" panose="020B0604020202020204" pitchFamily="34" charset="0"/>
                <a:buChar char="•"/>
                <a:defRPr/>
              </a:pPr>
              <a:r>
                <a:rPr lang="es-AR" sz="1100" dirty="0">
                  <a:solidFill>
                    <a:srgbClr val="002060"/>
                  </a:solidFill>
                  <a:latin typeface="Pulso Light" pitchFamily="2" charset="0"/>
                </a:rPr>
                <a:t>203 Mzs </a:t>
              </a:r>
            </a:p>
            <a:p>
              <a:pPr lvl="0">
                <a:defRPr/>
              </a:pPr>
              <a:r>
                <a:rPr lang="es-AR" sz="1100" dirty="0">
                  <a:solidFill>
                    <a:srgbClr val="002060"/>
                  </a:solidFill>
                  <a:latin typeface="Pulso Light" pitchFamily="2" charset="0"/>
                </a:rPr>
                <a:t>( 14,3% Penetración)</a:t>
              </a:r>
            </a:p>
          </p:txBody>
        </p:sp>
        <p:sp>
          <p:nvSpPr>
            <p:cNvPr id="776" name="CuadroTexto 775">
              <a:extLst>
                <a:ext uri="{FF2B5EF4-FFF2-40B4-BE49-F238E27FC236}">
                  <a16:creationId xmlns:a16="http://schemas.microsoft.com/office/drawing/2014/main" id="{0A400680-0BD7-B8C8-111E-7D85648D7926}"/>
                </a:ext>
              </a:extLst>
            </p:cNvPr>
            <p:cNvSpPr txBox="1"/>
            <p:nvPr/>
          </p:nvSpPr>
          <p:spPr>
            <a:xfrm>
              <a:off x="5584058" y="4965571"/>
              <a:ext cx="20999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66A7FF"/>
                  </a:solidFill>
                  <a:latin typeface="Pulso" pitchFamily="2" charset="0"/>
                </a:rPr>
                <a:t>14</a:t>
              </a:r>
            </a:p>
          </p:txBody>
        </p:sp>
        <p:sp>
          <p:nvSpPr>
            <p:cNvPr id="777" name="CuadroTexto 776">
              <a:extLst>
                <a:ext uri="{FF2B5EF4-FFF2-40B4-BE49-F238E27FC236}">
                  <a16:creationId xmlns:a16="http://schemas.microsoft.com/office/drawing/2014/main" id="{F27D55A1-7366-10F0-BDE5-9FA701C2C7CB}"/>
                </a:ext>
              </a:extLst>
            </p:cNvPr>
            <p:cNvSpPr txBox="1"/>
            <p:nvPr/>
          </p:nvSpPr>
          <p:spPr>
            <a:xfrm>
              <a:off x="6236933" y="4965571"/>
              <a:ext cx="11862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66A7FF"/>
                  </a:solidFill>
                  <a:latin typeface="Pulso" pitchFamily="2" charset="0"/>
                </a:rPr>
                <a:t>6</a:t>
              </a:r>
            </a:p>
          </p:txBody>
        </p:sp>
        <p:sp>
          <p:nvSpPr>
            <p:cNvPr id="778" name="CuadroTexto 777">
              <a:extLst>
                <a:ext uri="{FF2B5EF4-FFF2-40B4-BE49-F238E27FC236}">
                  <a16:creationId xmlns:a16="http://schemas.microsoft.com/office/drawing/2014/main" id="{E4E9BA71-ECC2-A11D-8C11-41545DFFFD45}"/>
                </a:ext>
              </a:extLst>
            </p:cNvPr>
            <p:cNvSpPr txBox="1"/>
            <p:nvPr/>
          </p:nvSpPr>
          <p:spPr>
            <a:xfrm>
              <a:off x="6930684" y="4965571"/>
              <a:ext cx="11060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66A7FF"/>
                  </a:solidFill>
                  <a:latin typeface="Pulso" pitchFamily="2" charset="0"/>
                </a:rPr>
                <a:t>3</a:t>
              </a:r>
            </a:p>
          </p:txBody>
        </p:sp>
        <p:sp>
          <p:nvSpPr>
            <p:cNvPr id="779" name="CuadroTexto 778">
              <a:extLst>
                <a:ext uri="{FF2B5EF4-FFF2-40B4-BE49-F238E27FC236}">
                  <a16:creationId xmlns:a16="http://schemas.microsoft.com/office/drawing/2014/main" id="{5499369A-18E1-5CF6-D2BF-C1D8CE8D2AAF}"/>
                </a:ext>
              </a:extLst>
            </p:cNvPr>
            <p:cNvSpPr txBox="1"/>
            <p:nvPr/>
          </p:nvSpPr>
          <p:spPr>
            <a:xfrm>
              <a:off x="5503909" y="4696535"/>
              <a:ext cx="37029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ARPU</a:t>
              </a:r>
            </a:p>
          </p:txBody>
        </p:sp>
        <p:sp>
          <p:nvSpPr>
            <p:cNvPr id="780" name="CuadroTexto 779">
              <a:extLst>
                <a:ext uri="{FF2B5EF4-FFF2-40B4-BE49-F238E27FC236}">
                  <a16:creationId xmlns:a16="http://schemas.microsoft.com/office/drawing/2014/main" id="{2E3C4C28-AD69-3B20-EDE3-9F47748737FA}"/>
                </a:ext>
              </a:extLst>
            </p:cNvPr>
            <p:cNvSpPr txBox="1"/>
            <p:nvPr/>
          </p:nvSpPr>
          <p:spPr>
            <a:xfrm>
              <a:off x="6063008" y="4696535"/>
              <a:ext cx="4664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>
                  <a:latin typeface="Pulso" pitchFamily="2" charset="0"/>
                </a:rPr>
                <a:t>Parque</a:t>
              </a:r>
            </a:p>
          </p:txBody>
        </p:sp>
        <p:sp>
          <p:nvSpPr>
            <p:cNvPr id="781" name="CuadroTexto 780">
              <a:extLst>
                <a:ext uri="{FF2B5EF4-FFF2-40B4-BE49-F238E27FC236}">
                  <a16:creationId xmlns:a16="http://schemas.microsoft.com/office/drawing/2014/main" id="{91386F9D-2B70-085C-2D9E-C8BE77341F5B}"/>
                </a:ext>
              </a:extLst>
            </p:cNvPr>
            <p:cNvSpPr txBox="1"/>
            <p:nvPr/>
          </p:nvSpPr>
          <p:spPr>
            <a:xfrm>
              <a:off x="6718287" y="4696535"/>
              <a:ext cx="53540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Captura</a:t>
              </a:r>
            </a:p>
          </p:txBody>
        </p:sp>
        <p:sp>
          <p:nvSpPr>
            <p:cNvPr id="782" name="CuadroTexto 781">
              <a:extLst>
                <a:ext uri="{FF2B5EF4-FFF2-40B4-BE49-F238E27FC236}">
                  <a16:creationId xmlns:a16="http://schemas.microsoft.com/office/drawing/2014/main" id="{0447C299-466D-223C-0052-83DB0D833C94}"/>
                </a:ext>
              </a:extLst>
            </p:cNvPr>
            <p:cNvSpPr txBox="1"/>
            <p:nvPr/>
          </p:nvSpPr>
          <p:spPr>
            <a:xfrm>
              <a:off x="5518334" y="5268653"/>
              <a:ext cx="34144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66A7FF"/>
                  </a:solidFill>
                  <a:latin typeface="Pulso" pitchFamily="2" charset="0"/>
                </a:rPr>
                <a:t>+15%</a:t>
              </a:r>
            </a:p>
          </p:txBody>
        </p:sp>
        <p:sp>
          <p:nvSpPr>
            <p:cNvPr id="783" name="CuadroTexto 782">
              <a:extLst>
                <a:ext uri="{FF2B5EF4-FFF2-40B4-BE49-F238E27FC236}">
                  <a16:creationId xmlns:a16="http://schemas.microsoft.com/office/drawing/2014/main" id="{15475687-1EC3-F526-5788-24085BD7C0A5}"/>
                </a:ext>
              </a:extLst>
            </p:cNvPr>
            <p:cNvSpPr txBox="1"/>
            <p:nvPr/>
          </p:nvSpPr>
          <p:spPr>
            <a:xfrm>
              <a:off x="6079037" y="5268653"/>
              <a:ext cx="43441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66A7FF"/>
                  </a:solidFill>
                  <a:latin typeface="Pulso" pitchFamily="2" charset="0"/>
                </a:rPr>
                <a:t>+100%</a:t>
              </a:r>
            </a:p>
          </p:txBody>
        </p:sp>
        <p:sp>
          <p:nvSpPr>
            <p:cNvPr id="13" name="Rectángulo: esquinas redondeadas 145">
              <a:extLst>
                <a:ext uri="{FF2B5EF4-FFF2-40B4-BE49-F238E27FC236}">
                  <a16:creationId xmlns:a16="http://schemas.microsoft.com/office/drawing/2014/main" id="{4E92DF3D-2AED-9377-BE41-70450D7D1E6B}"/>
                </a:ext>
              </a:extLst>
            </p:cNvPr>
            <p:cNvSpPr/>
            <p:nvPr/>
          </p:nvSpPr>
          <p:spPr>
            <a:xfrm>
              <a:off x="2835643" y="4249091"/>
              <a:ext cx="2340000" cy="1336555"/>
            </a:xfrm>
            <a:prstGeom prst="roundRect">
              <a:avLst>
                <a:gd name="adj" fmla="val 15611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: esquinas superiores redondeadas 146">
              <a:extLst>
                <a:ext uri="{FF2B5EF4-FFF2-40B4-BE49-F238E27FC236}">
                  <a16:creationId xmlns:a16="http://schemas.microsoft.com/office/drawing/2014/main" id="{A4A814B8-7C92-2CC1-7341-454DD263EBA2}"/>
                </a:ext>
              </a:extLst>
            </p:cNvPr>
            <p:cNvSpPr/>
            <p:nvPr/>
          </p:nvSpPr>
          <p:spPr>
            <a:xfrm>
              <a:off x="2835643" y="4215479"/>
              <a:ext cx="2340000" cy="338571"/>
            </a:xfrm>
            <a:prstGeom prst="round2SameRect">
              <a:avLst/>
            </a:prstGeom>
            <a:solidFill>
              <a:srgbClr val="66A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2EE899D3-742C-03F3-E3B3-A5E47B33C975}"/>
                </a:ext>
              </a:extLst>
            </p:cNvPr>
            <p:cNvSpPr txBox="1"/>
            <p:nvPr/>
          </p:nvSpPr>
          <p:spPr>
            <a:xfrm>
              <a:off x="3111293" y="4965571"/>
              <a:ext cx="22602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66A7FF"/>
                  </a:solidFill>
                  <a:latin typeface="Pulso" pitchFamily="2" charset="0"/>
                </a:rPr>
                <a:t>28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6F303202-CEA0-2AB4-7304-0388513F659B}"/>
                </a:ext>
              </a:extLst>
            </p:cNvPr>
            <p:cNvSpPr txBox="1"/>
            <p:nvPr/>
          </p:nvSpPr>
          <p:spPr>
            <a:xfrm>
              <a:off x="3815994" y="4965571"/>
              <a:ext cx="21480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66A7FF"/>
                  </a:solidFill>
                  <a:latin typeface="Pulso" pitchFamily="2" charset="0"/>
                </a:rPr>
                <a:t>97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B5DB4001-8714-8035-75BD-4FB2A1874F23}"/>
                </a:ext>
              </a:extLst>
            </p:cNvPr>
            <p:cNvSpPr txBox="1"/>
            <p:nvPr/>
          </p:nvSpPr>
          <p:spPr>
            <a:xfrm>
              <a:off x="4604850" y="4965571"/>
              <a:ext cx="200376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66A7FF"/>
                  </a:solidFill>
                  <a:latin typeface="Pulso" pitchFamily="2" charset="0"/>
                </a:rPr>
                <a:t>-4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61C510AB-DF19-DDF8-6DDB-E419B7B1BDA0}"/>
                </a:ext>
              </a:extLst>
            </p:cNvPr>
            <p:cNvSpPr txBox="1"/>
            <p:nvPr/>
          </p:nvSpPr>
          <p:spPr>
            <a:xfrm>
              <a:off x="3039159" y="4696535"/>
              <a:ext cx="37029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ARPU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760481E1-D648-37B2-8F46-F7CAA1C2A84F}"/>
                </a:ext>
              </a:extLst>
            </p:cNvPr>
            <p:cNvSpPr txBox="1"/>
            <p:nvPr/>
          </p:nvSpPr>
          <p:spPr>
            <a:xfrm>
              <a:off x="3690158" y="4696535"/>
              <a:ext cx="46647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>
                  <a:latin typeface="Pulso" pitchFamily="2" charset="0"/>
                </a:rPr>
                <a:t>Parque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5DFFF848-8F80-568B-5CB4-C0A3066EB272}"/>
                </a:ext>
              </a:extLst>
            </p:cNvPr>
            <p:cNvSpPr txBox="1"/>
            <p:nvPr/>
          </p:nvSpPr>
          <p:spPr>
            <a:xfrm>
              <a:off x="4437337" y="4696535"/>
              <a:ext cx="53540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latin typeface="Pulso" pitchFamily="2" charset="0"/>
                </a:rPr>
                <a:t>Captura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B54FBD51-3CD6-68A1-C036-77C7DC51964A}"/>
                </a:ext>
              </a:extLst>
            </p:cNvPr>
            <p:cNvSpPr txBox="1"/>
            <p:nvPr/>
          </p:nvSpPr>
          <p:spPr>
            <a:xfrm>
              <a:off x="3086447" y="5268653"/>
              <a:ext cx="27571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66A7FF"/>
                  </a:solidFill>
                  <a:latin typeface="Pulso" pitchFamily="2" charset="0"/>
                </a:rPr>
                <a:t>+3%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68DB1C02-1246-8784-491A-15A4C75F96B2}"/>
                </a:ext>
              </a:extLst>
            </p:cNvPr>
            <p:cNvSpPr txBox="1"/>
            <p:nvPr/>
          </p:nvSpPr>
          <p:spPr>
            <a:xfrm>
              <a:off x="3782330" y="5268653"/>
              <a:ext cx="2821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100" dirty="0">
                  <a:solidFill>
                    <a:srgbClr val="66A7FF"/>
                  </a:solidFill>
                  <a:latin typeface="Pulso" pitchFamily="2" charset="0"/>
                </a:rPr>
                <a:t>+4%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9B5196B8-581B-A08D-8C26-34143C636043}"/>
                </a:ext>
              </a:extLst>
            </p:cNvPr>
            <p:cNvSpPr txBox="1"/>
            <p:nvPr/>
          </p:nvSpPr>
          <p:spPr>
            <a:xfrm>
              <a:off x="6049578" y="4283709"/>
              <a:ext cx="65242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Internet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46884E41-A0A7-8CCD-8266-6719C9D02F21}"/>
                </a:ext>
              </a:extLst>
            </p:cNvPr>
            <p:cNvSpPr txBox="1"/>
            <p:nvPr/>
          </p:nvSpPr>
          <p:spPr>
            <a:xfrm>
              <a:off x="3328374" y="4283709"/>
              <a:ext cx="13545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Entretenimiento</a:t>
              </a:r>
            </a:p>
          </p:txBody>
        </p:sp>
      </p:grp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F995AE1F-5737-DC19-B418-697C2C3FCD5F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36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396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D8EA5-C5D4-474A-E14F-FFF33A8C1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Redondear rectángulo de esquina del mismo lado 193">
            <a:extLst>
              <a:ext uri="{FF2B5EF4-FFF2-40B4-BE49-F238E27FC236}">
                <a16:creationId xmlns:a16="http://schemas.microsoft.com/office/drawing/2014/main" id="{38EE140F-4B4B-DBD9-4B72-9378D0E4FCEC}"/>
              </a:ext>
            </a:extLst>
          </p:cNvPr>
          <p:cNvSpPr/>
          <p:nvPr/>
        </p:nvSpPr>
        <p:spPr>
          <a:xfrm rot="16200000">
            <a:off x="4110703" y="-27297"/>
            <a:ext cx="537486" cy="2027747"/>
          </a:xfrm>
          <a:prstGeom prst="round2SameRect">
            <a:avLst>
              <a:gd name="adj1" fmla="val 0"/>
              <a:gd name="adj2" fmla="val 50000"/>
            </a:avLst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graphicFrame>
        <p:nvGraphicFramePr>
          <p:cNvPr id="56" name="Gráfico 55" hidden="1">
            <a:extLst>
              <a:ext uri="{FF2B5EF4-FFF2-40B4-BE49-F238E27FC236}">
                <a16:creationId xmlns:a16="http://schemas.microsoft.com/office/drawing/2014/main" id="{CF728A65-0EEE-01A4-F2E3-4C0638BB1B44}"/>
              </a:ext>
            </a:extLst>
          </p:cNvPr>
          <p:cNvGraphicFramePr>
            <a:graphicFrameLocks/>
          </p:cNvGraphicFramePr>
          <p:nvPr/>
        </p:nvGraphicFramePr>
        <p:xfrm>
          <a:off x="8655894" y="1588144"/>
          <a:ext cx="1584000" cy="7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B85CDC9D-32BB-BC5C-DB74-F0791F8DBE1D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717364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Negocios </a:t>
            </a:r>
            <a:r>
              <a:rPr lang="es-ES_tradnl" sz="3600" spc="0" dirty="0">
                <a:solidFill>
                  <a:srgbClr val="5A50F9"/>
                </a:solidFill>
              </a:rPr>
              <a:t>Fintech</a:t>
            </a:r>
          </a:p>
        </p:txBody>
      </p:sp>
      <p:pic>
        <p:nvPicPr>
          <p:cNvPr id="197" name="Imagen 196">
            <a:extLst>
              <a:ext uri="{FF2B5EF4-FFF2-40B4-BE49-F238E27FC236}">
                <a16:creationId xmlns:a16="http://schemas.microsoft.com/office/drawing/2014/main" id="{52143D51-4983-85C0-5CEE-7BE313FD4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446" y="744707"/>
            <a:ext cx="483738" cy="483737"/>
          </a:xfrm>
          <a:prstGeom prst="rect">
            <a:avLst/>
          </a:prstGeom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</p:pic>
      <p:pic>
        <p:nvPicPr>
          <p:cNvPr id="198" name="Imagen 197">
            <a:extLst>
              <a:ext uri="{FF2B5EF4-FFF2-40B4-BE49-F238E27FC236}">
                <a16:creationId xmlns:a16="http://schemas.microsoft.com/office/drawing/2014/main" id="{E81C44B4-7C2A-452D-0034-444ABA63C1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2124" y="744707"/>
            <a:ext cx="486000" cy="486000"/>
          </a:xfrm>
          <a:prstGeom prst="rect">
            <a:avLst/>
          </a:prstGeom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62A899C-3788-9B50-DA96-35AF03E657B4}"/>
              </a:ext>
            </a:extLst>
          </p:cNvPr>
          <p:cNvGrpSpPr/>
          <p:nvPr/>
        </p:nvGrpSpPr>
        <p:grpSpPr>
          <a:xfrm>
            <a:off x="638221" y="1583274"/>
            <a:ext cx="5166231" cy="4656205"/>
            <a:chOff x="638221" y="1583274"/>
            <a:chExt cx="5166231" cy="4656205"/>
          </a:xfrm>
        </p:grpSpPr>
        <p:sp>
          <p:nvSpPr>
            <p:cNvPr id="249" name="Rectángulo redondeado 14">
              <a:extLst>
                <a:ext uri="{FF2B5EF4-FFF2-40B4-BE49-F238E27FC236}">
                  <a16:creationId xmlns:a16="http://schemas.microsoft.com/office/drawing/2014/main" id="{BEE7D513-E805-F884-A55D-BB059CBD08C9}"/>
                </a:ext>
              </a:extLst>
            </p:cNvPr>
            <p:cNvSpPr/>
            <p:nvPr/>
          </p:nvSpPr>
          <p:spPr>
            <a:xfrm rot="10800000">
              <a:off x="638452" y="1583274"/>
              <a:ext cx="5166000" cy="4422358"/>
            </a:xfrm>
            <a:prstGeom prst="roundRect">
              <a:avLst>
                <a:gd name="adj" fmla="val 7711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" name="Rectángulo redondeado 506">
              <a:extLst>
                <a:ext uri="{FF2B5EF4-FFF2-40B4-BE49-F238E27FC236}">
                  <a16:creationId xmlns:a16="http://schemas.microsoft.com/office/drawing/2014/main" id="{46866B86-89D2-D15F-69AA-61EDB9F3AEDD}"/>
                </a:ext>
              </a:extLst>
            </p:cNvPr>
            <p:cNvSpPr/>
            <p:nvPr/>
          </p:nvSpPr>
          <p:spPr>
            <a:xfrm>
              <a:off x="1295229" y="3579328"/>
              <a:ext cx="4184730" cy="332331"/>
            </a:xfrm>
            <a:prstGeom prst="roundRect">
              <a:avLst/>
            </a:prstGeom>
            <a:solidFill>
              <a:srgbClr val="5A50F9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cxnSp>
          <p:nvCxnSpPr>
            <p:cNvPr id="39" name="Conector recto 38">
              <a:extLst>
                <a:ext uri="{FF2B5EF4-FFF2-40B4-BE49-F238E27FC236}">
                  <a16:creationId xmlns:a16="http://schemas.microsoft.com/office/drawing/2014/main" id="{F8116B46-2C81-058D-F09A-0D2DEF9B7B3E}"/>
                </a:ext>
              </a:extLst>
            </p:cNvPr>
            <p:cNvCxnSpPr>
              <a:cxnSpLocks/>
            </p:cNvCxnSpPr>
            <p:nvPr/>
          </p:nvCxnSpPr>
          <p:spPr>
            <a:xfrm>
              <a:off x="1397495" y="2908650"/>
              <a:ext cx="3980198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54FD3EE-B3AB-42DC-6043-F46B18651D92}"/>
                </a:ext>
              </a:extLst>
            </p:cNvPr>
            <p:cNvSpPr txBox="1"/>
            <p:nvPr/>
          </p:nvSpPr>
          <p:spPr>
            <a:xfrm>
              <a:off x="1395772" y="2306561"/>
              <a:ext cx="5786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ulso Light" pitchFamily="2" charset="0"/>
                </a:rPr>
                <a:t>Ventas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46B32300-50C9-7C5D-2D84-0ADEA25DD44E}"/>
                </a:ext>
              </a:extLst>
            </p:cNvPr>
            <p:cNvSpPr txBox="1"/>
            <p:nvPr/>
          </p:nvSpPr>
          <p:spPr>
            <a:xfrm>
              <a:off x="1395772" y="3023353"/>
              <a:ext cx="56586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ulso Light" pitchFamily="2" charset="0"/>
                </a:rPr>
                <a:t>CAPEX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3D73B633-3630-7E0A-EDDF-30E1D99DE387}"/>
                </a:ext>
              </a:extLst>
            </p:cNvPr>
            <p:cNvSpPr txBox="1"/>
            <p:nvPr/>
          </p:nvSpPr>
          <p:spPr>
            <a:xfrm>
              <a:off x="5015413" y="2329645"/>
              <a:ext cx="362280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 Light" pitchFamily="2" charset="0"/>
                </a:rPr>
                <a:t>+31% 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762833BB-14FC-3B40-A99A-119164D16CF4}"/>
                </a:ext>
              </a:extLst>
            </p:cNvPr>
            <p:cNvSpPr txBox="1"/>
            <p:nvPr/>
          </p:nvSpPr>
          <p:spPr>
            <a:xfrm>
              <a:off x="5071937" y="2070411"/>
              <a:ext cx="27411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A50F9"/>
                  </a:solidFill>
                  <a:effectLst/>
                  <a:uLnTx/>
                  <a:uFillTx/>
                  <a:latin typeface="Pulso" pitchFamily="2" charset="0"/>
                </a:rPr>
                <a:t>YoY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1931753B-4FEE-8643-4BC8-61F014B0AD09}"/>
                </a:ext>
              </a:extLst>
            </p:cNvPr>
            <p:cNvSpPr txBox="1"/>
            <p:nvPr/>
          </p:nvSpPr>
          <p:spPr>
            <a:xfrm>
              <a:off x="1395772" y="2601321"/>
              <a:ext cx="156453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i="0" u="none" strike="noStrike" kern="1200" cap="none" spc="0" normalizeH="0" baseline="0" noProof="0" dirty="0">
                  <a:ln>
                    <a:noFill/>
                  </a:ln>
                  <a:solidFill>
                    <a:srgbClr val="5A50F9"/>
                  </a:solidFill>
                  <a:effectLst/>
                  <a:uLnTx/>
                  <a:uFillTx/>
                  <a:latin typeface="Pulso" pitchFamily="2" charset="0"/>
                </a:rPr>
                <a:t>EBITDA de Gestión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D6366F85-BE43-D50B-AD45-F9148629C384}"/>
                </a:ext>
              </a:extLst>
            </p:cNvPr>
            <p:cNvSpPr txBox="1"/>
            <p:nvPr/>
          </p:nvSpPr>
          <p:spPr>
            <a:xfrm>
              <a:off x="1395772" y="3314612"/>
              <a:ext cx="128240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ulso Light" pitchFamily="2" charset="0"/>
                </a:rPr>
                <a:t>Res. Financieros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21DB4EA9-3D1C-16BD-110C-1B63EEEB075E}"/>
                </a:ext>
              </a:extLst>
            </p:cNvPr>
            <p:cNvSpPr txBox="1"/>
            <p:nvPr/>
          </p:nvSpPr>
          <p:spPr>
            <a:xfrm>
              <a:off x="1395772" y="3637771"/>
              <a:ext cx="84478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 dirty="0">
                  <a:solidFill>
                    <a:srgbClr val="5A50F9"/>
                  </a:solidFill>
                  <a:latin typeface="Pulso" pitchFamily="2" charset="0"/>
                </a:rPr>
                <a:t>Resultado</a:t>
              </a:r>
              <a:endParaRPr kumimoji="0" lang="es-AR" sz="1400" i="0" u="none" strike="noStrike" kern="1200" cap="none" spc="0" normalizeH="0" baseline="0" noProof="0" dirty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" pitchFamily="2" charset="0"/>
              </a:endParaRP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3AD518FF-6592-EE48-57E7-AA23D01C2352}"/>
                </a:ext>
              </a:extLst>
            </p:cNvPr>
            <p:cNvSpPr txBox="1"/>
            <p:nvPr/>
          </p:nvSpPr>
          <p:spPr>
            <a:xfrm>
              <a:off x="1479080" y="3916358"/>
              <a:ext cx="141064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0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 de lo cual Telecom Arg.</a:t>
              </a:r>
              <a:endParaRPr kumimoji="0" lang="es-A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ulso" pitchFamily="2" charset="0"/>
              </a:endParaRP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35F59ECC-1CDD-5A9C-0C08-BAE0D91DAF99}"/>
                </a:ext>
              </a:extLst>
            </p:cNvPr>
            <p:cNvSpPr txBox="1"/>
            <p:nvPr/>
          </p:nvSpPr>
          <p:spPr>
            <a:xfrm>
              <a:off x="1395772" y="4115181"/>
              <a:ext cx="119744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ulso Light" pitchFamily="2" charset="0"/>
                </a:rPr>
                <a:t>Aportes en Pay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74117D7E-D2CF-5625-BFDE-DFDA6B225269}"/>
                </a:ext>
              </a:extLst>
            </p:cNvPr>
            <p:cNvSpPr txBox="1"/>
            <p:nvPr/>
          </p:nvSpPr>
          <p:spPr>
            <a:xfrm>
              <a:off x="4379298" y="2306561"/>
              <a:ext cx="21480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A50F9"/>
                  </a:solidFill>
                  <a:effectLst/>
                  <a:uLnTx/>
                  <a:uFillTx/>
                  <a:latin typeface="Pulso Light" pitchFamily="2" charset="0"/>
                </a:rPr>
                <a:t>35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B433AF42-332A-8178-A5F3-7BFE8292F16A}"/>
                </a:ext>
              </a:extLst>
            </p:cNvPr>
            <p:cNvSpPr txBox="1"/>
            <p:nvPr/>
          </p:nvSpPr>
          <p:spPr>
            <a:xfrm>
              <a:off x="4214765" y="2601321"/>
              <a:ext cx="37933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>
                  <a:solidFill>
                    <a:srgbClr val="5A50F9"/>
                  </a:solidFill>
                  <a:latin typeface="Pulso" pitchFamily="2" charset="0"/>
                </a:rPr>
                <a:t>(33)</a:t>
              </a:r>
              <a:endParaRPr kumimoji="0" lang="es-AR" sz="1400" i="0" u="none" strike="noStrike" kern="1200" cap="none" spc="0" normalizeH="0" baseline="0" noProof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endParaRP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4F1F5361-639E-B2A6-FDF6-B64C09839F84}"/>
                </a:ext>
              </a:extLst>
            </p:cNvPr>
            <p:cNvSpPr txBox="1"/>
            <p:nvPr/>
          </p:nvSpPr>
          <p:spPr>
            <a:xfrm>
              <a:off x="4480287" y="3023353"/>
              <a:ext cx="11381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>
                  <a:solidFill>
                    <a:srgbClr val="5A50F9"/>
                  </a:solidFill>
                  <a:latin typeface="Pulso Light" pitchFamily="2" charset="0"/>
                </a:rPr>
                <a:t>9</a:t>
              </a:r>
              <a:endParaRPr kumimoji="0" lang="es-AR" sz="1400" b="0" i="0" u="none" strike="noStrike" kern="1200" cap="none" spc="0" normalizeH="0" baseline="0" noProof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 Light" pitchFamily="2" charset="0"/>
              </a:endParaRP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C5BAE32F-2EFE-24A8-889C-3AEA1499792F}"/>
                </a:ext>
              </a:extLst>
            </p:cNvPr>
            <p:cNvSpPr txBox="1"/>
            <p:nvPr/>
          </p:nvSpPr>
          <p:spPr>
            <a:xfrm>
              <a:off x="4513950" y="3314612"/>
              <a:ext cx="8015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>
                  <a:solidFill>
                    <a:srgbClr val="5A50F9"/>
                  </a:solidFill>
                  <a:latin typeface="Pulso Light" pitchFamily="2" charset="0"/>
                </a:rPr>
                <a:t>1</a:t>
              </a:r>
              <a:endParaRPr kumimoji="0" lang="es-AR" sz="1400" b="0" i="0" u="none" strike="noStrike" kern="1200" cap="none" spc="0" normalizeH="0" baseline="0" noProof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 Light" pitchFamily="2" charset="0"/>
              </a:endParaRP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13D4DAEF-7522-DE53-53AA-8874E2363D0B}"/>
                </a:ext>
              </a:extLst>
            </p:cNvPr>
            <p:cNvSpPr txBox="1"/>
            <p:nvPr/>
          </p:nvSpPr>
          <p:spPr>
            <a:xfrm>
              <a:off x="4321590" y="3916358"/>
              <a:ext cx="272510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000" dirty="0">
                  <a:solidFill>
                    <a:srgbClr val="9C9C9C"/>
                  </a:solidFill>
                  <a:latin typeface="Pulso" pitchFamily="2" charset="0"/>
                </a:rPr>
                <a:t>(32)</a:t>
              </a:r>
              <a:endParaRPr kumimoji="0" lang="es-AR" sz="1000" b="0" i="0" u="none" strike="noStrike" kern="1200" cap="none" spc="0" normalizeH="0" baseline="0" noProof="0" dirty="0">
                <a:ln>
                  <a:noFill/>
                </a:ln>
                <a:solidFill>
                  <a:srgbClr val="9C9C9C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endParaRPr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D69977BD-BAB6-76F5-2AFE-E0F0AB21B8AB}"/>
                </a:ext>
              </a:extLst>
            </p:cNvPr>
            <p:cNvSpPr txBox="1"/>
            <p:nvPr/>
          </p:nvSpPr>
          <p:spPr>
            <a:xfrm>
              <a:off x="4220601" y="3637771"/>
              <a:ext cx="37349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 dirty="0">
                  <a:solidFill>
                    <a:srgbClr val="5A50F9"/>
                  </a:solidFill>
                  <a:latin typeface="Pulso" pitchFamily="2" charset="0"/>
                </a:rPr>
                <a:t>(41)</a:t>
              </a:r>
              <a:endPara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endParaRP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BBDAEFEB-2110-7958-1F5C-BA0C9360F647}"/>
                </a:ext>
              </a:extLst>
            </p:cNvPr>
            <p:cNvSpPr txBox="1"/>
            <p:nvPr/>
          </p:nvSpPr>
          <p:spPr>
            <a:xfrm>
              <a:off x="4486699" y="4115181"/>
              <a:ext cx="1074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 dirty="0">
                  <a:solidFill>
                    <a:srgbClr val="5A50F9"/>
                  </a:solidFill>
                  <a:latin typeface="Pulso Light" pitchFamily="2" charset="0"/>
                </a:rPr>
                <a:t>8</a:t>
              </a:r>
              <a:endPara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 Light" pitchFamily="2" charset="0"/>
              </a:endParaRPr>
            </a:p>
          </p:txBody>
        </p:sp>
        <p:cxnSp>
          <p:nvCxnSpPr>
            <p:cNvPr id="92" name="Conector recto 91">
              <a:extLst>
                <a:ext uri="{FF2B5EF4-FFF2-40B4-BE49-F238E27FC236}">
                  <a16:creationId xmlns:a16="http://schemas.microsoft.com/office/drawing/2014/main" id="{F35DCF7C-02D4-A4A1-8BF9-A5F3C2ACDABC}"/>
                </a:ext>
              </a:extLst>
            </p:cNvPr>
            <p:cNvCxnSpPr>
              <a:cxnSpLocks/>
            </p:cNvCxnSpPr>
            <p:nvPr/>
          </p:nvCxnSpPr>
          <p:spPr>
            <a:xfrm>
              <a:off x="1395772" y="4426000"/>
              <a:ext cx="3950279" cy="0"/>
            </a:xfrm>
            <a:prstGeom prst="line">
              <a:avLst/>
            </a:prstGeom>
            <a:ln cap="rnd">
              <a:solidFill>
                <a:srgbClr val="5A50F9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20ACFF7E-D288-F1A1-704E-8EBDFDB2E55A}"/>
                </a:ext>
              </a:extLst>
            </p:cNvPr>
            <p:cNvSpPr txBox="1"/>
            <p:nvPr/>
          </p:nvSpPr>
          <p:spPr>
            <a:xfrm>
              <a:off x="1613422" y="4882670"/>
              <a:ext cx="339837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5A50F9"/>
                  </a:solidFill>
                  <a:latin typeface="Pulso" pitchFamily="2" charset="0"/>
                </a:rPr>
                <a:t>3,0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87113B1B-011E-9A95-E5B4-0B932536A88F}"/>
                </a:ext>
              </a:extLst>
            </p:cNvPr>
            <p:cNvSpPr txBox="1"/>
            <p:nvPr/>
          </p:nvSpPr>
          <p:spPr>
            <a:xfrm>
              <a:off x="1730441" y="5216105"/>
              <a:ext cx="222818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rgbClr val="130132"/>
                  </a:solidFill>
                  <a:latin typeface="Pulso" pitchFamily="2" charset="0"/>
                </a:defRPr>
              </a:lvl1pPr>
            </a:lstStyle>
            <a:p>
              <a:pPr algn="r"/>
              <a:r>
                <a:rPr lang="es-AR" sz="1100" dirty="0">
                  <a:solidFill>
                    <a:schemeClr val="tx2"/>
                  </a:solidFill>
                </a:rPr>
                <a:t> 2,7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F686BB35-F665-28BE-4DA2-ADE774DA4539}"/>
                </a:ext>
              </a:extLst>
            </p:cNvPr>
            <p:cNvSpPr txBox="1"/>
            <p:nvPr/>
          </p:nvSpPr>
          <p:spPr>
            <a:xfrm>
              <a:off x="1717617" y="5499154"/>
              <a:ext cx="23564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>
                  <a:solidFill>
                    <a:srgbClr val="130132"/>
                  </a:solidFill>
                  <a:latin typeface="Pulso" pitchFamily="2" charset="0"/>
                </a:defRPr>
              </a:lvl1pPr>
            </a:lstStyle>
            <a:p>
              <a:pPr algn="r"/>
              <a:r>
                <a:rPr lang="es-AR" sz="1100" dirty="0">
                  <a:solidFill>
                    <a:schemeClr val="tx2"/>
                  </a:solidFill>
                </a:rPr>
                <a:t> 0,3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8E026C4F-45C9-C3A8-58FC-94FEE4AFB85C}"/>
                </a:ext>
              </a:extLst>
            </p:cNvPr>
            <p:cNvSpPr txBox="1"/>
            <p:nvPr/>
          </p:nvSpPr>
          <p:spPr>
            <a:xfrm>
              <a:off x="2055968" y="4944225"/>
              <a:ext cx="63478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+36% </a:t>
              </a:r>
              <a:r>
                <a:rPr lang="es-AR" sz="1000" dirty="0" err="1">
                  <a:solidFill>
                    <a:schemeClr val="tx2"/>
                  </a:solidFill>
                  <a:latin typeface="Pulso" pitchFamily="2" charset="0"/>
                </a:rPr>
                <a:t>YoY</a:t>
              </a: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21BA2A51-5C95-9696-273C-04BF8DBCAE71}"/>
                </a:ext>
              </a:extLst>
            </p:cNvPr>
            <p:cNvSpPr txBox="1"/>
            <p:nvPr/>
          </p:nvSpPr>
          <p:spPr>
            <a:xfrm>
              <a:off x="4994574" y="2624405"/>
              <a:ext cx="40395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+46% </a:t>
              </a:r>
            </a:p>
          </p:txBody>
        </p:sp>
        <p:sp>
          <p:nvSpPr>
            <p:cNvPr id="102" name="CuadroTexto 101">
              <a:extLst>
                <a:ext uri="{FF2B5EF4-FFF2-40B4-BE49-F238E27FC236}">
                  <a16:creationId xmlns:a16="http://schemas.microsoft.com/office/drawing/2014/main" id="{7435549F-F7B9-A620-0C01-89C01AAACA6B}"/>
                </a:ext>
              </a:extLst>
            </p:cNvPr>
            <p:cNvSpPr txBox="1"/>
            <p:nvPr/>
          </p:nvSpPr>
          <p:spPr>
            <a:xfrm>
              <a:off x="5053884" y="3046437"/>
              <a:ext cx="285336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 Light" pitchFamily="2" charset="0"/>
                </a:rPr>
                <a:t>-8% 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838FA5AE-6389-0B5B-BD28-BFF177BA0C2B}"/>
                </a:ext>
              </a:extLst>
            </p:cNvPr>
            <p:cNvSpPr txBox="1"/>
            <p:nvPr/>
          </p:nvSpPr>
          <p:spPr>
            <a:xfrm>
              <a:off x="5015414" y="3337696"/>
              <a:ext cx="36227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 Light" pitchFamily="2" charset="0"/>
                </a:rPr>
                <a:t>-87% 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6D488813-A085-9B3B-815D-0C367B2095FC}"/>
                </a:ext>
              </a:extLst>
            </p:cNvPr>
            <p:cNvSpPr txBox="1"/>
            <p:nvPr/>
          </p:nvSpPr>
          <p:spPr>
            <a:xfrm>
              <a:off x="4989012" y="3660855"/>
              <a:ext cx="39433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+36% 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04E9ACFF-D4CA-5290-8DB5-AAA391869356}"/>
                </a:ext>
              </a:extLst>
            </p:cNvPr>
            <p:cNvSpPr txBox="1"/>
            <p:nvPr/>
          </p:nvSpPr>
          <p:spPr>
            <a:xfrm>
              <a:off x="5014612" y="4138265"/>
              <a:ext cx="363882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0" i="0" u="none" strike="noStrike" kern="1200" cap="none" spc="0" normalizeH="0" baseline="0" noProof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 Light" pitchFamily="2" charset="0"/>
                </a:rPr>
                <a:t>-70% </a:t>
              </a:r>
            </a:p>
          </p:txBody>
        </p:sp>
        <p:sp>
          <p:nvSpPr>
            <p:cNvPr id="136" name="Google Shape;150;p22">
              <a:extLst>
                <a:ext uri="{FF2B5EF4-FFF2-40B4-BE49-F238E27FC236}">
                  <a16:creationId xmlns:a16="http://schemas.microsoft.com/office/drawing/2014/main" id="{475A5934-D0F3-58A2-9D38-218C967807EE}"/>
                </a:ext>
              </a:extLst>
            </p:cNvPr>
            <p:cNvSpPr txBox="1">
              <a:spLocks/>
            </p:cNvSpPr>
            <p:nvPr/>
          </p:nvSpPr>
          <p:spPr>
            <a:xfrm>
              <a:off x="2607464" y="4136877"/>
              <a:ext cx="157094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 sz="800" i="1">
                  <a:solidFill>
                    <a:schemeClr val="bg2">
                      <a:lumMod val="75000"/>
                    </a:schemeClr>
                  </a:solidFill>
                  <a:latin typeface="Pulso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419" sz="700" i="0" dirty="0">
                  <a:solidFill>
                    <a:schemeClr val="tx1"/>
                  </a:solidFill>
                  <a:sym typeface="Montserrat"/>
                </a:rPr>
                <a:t>(**)</a:t>
              </a:r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02485A9F-2F1C-8A4B-BD6F-385D7CE4494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71868" y="1695921"/>
              <a:ext cx="457200" cy="457200"/>
            </a:xfrm>
            <a:custGeom>
              <a:avLst/>
              <a:gdLst>
                <a:gd name="connsiteX0" fmla="*/ 604774 w 720090"/>
                <a:gd name="connsiteY0" fmla="*/ 95885 h 720090"/>
                <a:gd name="connsiteX1" fmla="*/ 664718 w 720090"/>
                <a:gd name="connsiteY1" fmla="*/ 168021 h 720090"/>
                <a:gd name="connsiteX2" fmla="*/ 353441 w 720090"/>
                <a:gd name="connsiteY2" fmla="*/ 483616 h 720090"/>
                <a:gd name="connsiteX3" fmla="*/ 213614 w 720090"/>
                <a:gd name="connsiteY3" fmla="*/ 341757 h 720090"/>
                <a:gd name="connsiteX4" fmla="*/ 279146 w 720090"/>
                <a:gd name="connsiteY4" fmla="*/ 275336 h 720090"/>
                <a:gd name="connsiteX5" fmla="*/ 353441 w 720090"/>
                <a:gd name="connsiteY5" fmla="*/ 350774 h 720090"/>
                <a:gd name="connsiteX6" fmla="*/ 360045 w 720090"/>
                <a:gd name="connsiteY6" fmla="*/ 0 h 720090"/>
                <a:gd name="connsiteX7" fmla="*/ 563880 w 720090"/>
                <a:gd name="connsiteY7" fmla="*/ 63246 h 720090"/>
                <a:gd name="connsiteX8" fmla="*/ 461010 w 720090"/>
                <a:gd name="connsiteY8" fmla="*/ 167513 h 720090"/>
                <a:gd name="connsiteX9" fmla="*/ 360045 w 720090"/>
                <a:gd name="connsiteY9" fmla="*/ 142621 h 720090"/>
                <a:gd name="connsiteX10" fmla="*/ 142748 w 720090"/>
                <a:gd name="connsiteY10" fmla="*/ 359918 h 720090"/>
                <a:gd name="connsiteX11" fmla="*/ 360045 w 720090"/>
                <a:gd name="connsiteY11" fmla="*/ 577215 h 720090"/>
                <a:gd name="connsiteX12" fmla="*/ 577342 w 720090"/>
                <a:gd name="connsiteY12" fmla="*/ 359918 h 720090"/>
                <a:gd name="connsiteX13" fmla="*/ 575564 w 720090"/>
                <a:gd name="connsiteY13" fmla="*/ 332486 h 720090"/>
                <a:gd name="connsiteX14" fmla="*/ 690245 w 720090"/>
                <a:gd name="connsiteY14" fmla="*/ 216281 h 720090"/>
                <a:gd name="connsiteX15" fmla="*/ 690245 w 720090"/>
                <a:gd name="connsiteY15" fmla="*/ 216408 h 720090"/>
                <a:gd name="connsiteX16" fmla="*/ 720090 w 720090"/>
                <a:gd name="connsiteY16" fmla="*/ 360045 h 720090"/>
                <a:gd name="connsiteX17" fmla="*/ 360045 w 720090"/>
                <a:gd name="connsiteY17" fmla="*/ 720090 h 720090"/>
                <a:gd name="connsiteX18" fmla="*/ 0 w 720090"/>
                <a:gd name="connsiteY18" fmla="*/ 360045 h 720090"/>
                <a:gd name="connsiteX19" fmla="*/ 360045 w 720090"/>
                <a:gd name="connsiteY19" fmla="*/ 0 h 720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20090" h="720090">
                  <a:moveTo>
                    <a:pt x="604774" y="95885"/>
                  </a:moveTo>
                  <a:cubicBezTo>
                    <a:pt x="627761" y="117221"/>
                    <a:pt x="647954" y="141478"/>
                    <a:pt x="664718" y="168021"/>
                  </a:cubicBezTo>
                  <a:lnTo>
                    <a:pt x="353441" y="483616"/>
                  </a:lnTo>
                  <a:lnTo>
                    <a:pt x="213614" y="341757"/>
                  </a:lnTo>
                  <a:lnTo>
                    <a:pt x="279146" y="275336"/>
                  </a:lnTo>
                  <a:lnTo>
                    <a:pt x="353441" y="350774"/>
                  </a:lnTo>
                  <a:close/>
                  <a:moveTo>
                    <a:pt x="360045" y="0"/>
                  </a:moveTo>
                  <a:cubicBezTo>
                    <a:pt x="435737" y="0"/>
                    <a:pt x="505968" y="23368"/>
                    <a:pt x="563880" y="63246"/>
                  </a:cubicBezTo>
                  <a:lnTo>
                    <a:pt x="461010" y="167513"/>
                  </a:lnTo>
                  <a:cubicBezTo>
                    <a:pt x="430911" y="151638"/>
                    <a:pt x="396494" y="142621"/>
                    <a:pt x="360045" y="142621"/>
                  </a:cubicBezTo>
                  <a:cubicBezTo>
                    <a:pt x="240030" y="142621"/>
                    <a:pt x="142748" y="239903"/>
                    <a:pt x="142748" y="359918"/>
                  </a:cubicBezTo>
                  <a:cubicBezTo>
                    <a:pt x="142748" y="479933"/>
                    <a:pt x="240030" y="577215"/>
                    <a:pt x="360045" y="577215"/>
                  </a:cubicBezTo>
                  <a:cubicBezTo>
                    <a:pt x="480060" y="577215"/>
                    <a:pt x="577342" y="479933"/>
                    <a:pt x="577342" y="359918"/>
                  </a:cubicBezTo>
                  <a:cubicBezTo>
                    <a:pt x="577342" y="350647"/>
                    <a:pt x="576707" y="341503"/>
                    <a:pt x="575564" y="332486"/>
                  </a:cubicBezTo>
                  <a:lnTo>
                    <a:pt x="690245" y="216281"/>
                  </a:lnTo>
                  <a:lnTo>
                    <a:pt x="690245" y="216408"/>
                  </a:lnTo>
                  <a:cubicBezTo>
                    <a:pt x="709422" y="260350"/>
                    <a:pt x="720090" y="308991"/>
                    <a:pt x="720090" y="360045"/>
                  </a:cubicBezTo>
                  <a:cubicBezTo>
                    <a:pt x="720090" y="557911"/>
                    <a:pt x="557911" y="720090"/>
                    <a:pt x="360045" y="720090"/>
                  </a:cubicBezTo>
                  <a:cubicBezTo>
                    <a:pt x="162179" y="720090"/>
                    <a:pt x="0" y="557911"/>
                    <a:pt x="0" y="360045"/>
                  </a:cubicBezTo>
                  <a:cubicBezTo>
                    <a:pt x="0" y="162179"/>
                    <a:pt x="161163" y="0"/>
                    <a:pt x="360045" y="0"/>
                  </a:cubicBezTo>
                  <a:close/>
                </a:path>
              </a:pathLst>
            </a:custGeom>
            <a:solidFill>
              <a:srgbClr val="5A50F9"/>
            </a:solidFill>
            <a:ln w="12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38633FF3-E5A9-A68D-BA70-718A370B62C7}"/>
                </a:ext>
              </a:extLst>
            </p:cNvPr>
            <p:cNvSpPr txBox="1"/>
            <p:nvPr/>
          </p:nvSpPr>
          <p:spPr>
            <a:xfrm>
              <a:off x="1398731" y="1745083"/>
              <a:ext cx="1790555" cy="36933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A50F9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Negocio </a:t>
              </a:r>
              <a:r>
                <a:rPr kumimoji="0" lang="es-AR" sz="2400" b="1" u="none" strike="noStrike" kern="1200" cap="none" spc="0" normalizeH="0" baseline="0" noProof="0" dirty="0">
                  <a:ln>
                    <a:noFill/>
                  </a:ln>
                  <a:solidFill>
                    <a:srgbClr val="5A50F9"/>
                  </a:solidFill>
                  <a:effectLst/>
                  <a:uLnTx/>
                  <a:uFillTx/>
                  <a:latin typeface="Pulso" pitchFamily="2" charset="0"/>
                </a:rPr>
                <a:t>Pay</a:t>
              </a:r>
            </a:p>
          </p:txBody>
        </p:sp>
        <p:pic>
          <p:nvPicPr>
            <p:cNvPr id="76" name="Imagen 75">
              <a:extLst>
                <a:ext uri="{FF2B5EF4-FFF2-40B4-BE49-F238E27FC236}">
                  <a16:creationId xmlns:a16="http://schemas.microsoft.com/office/drawing/2014/main" id="{8BE6A04D-B0A8-B6CE-F94E-710C7FD6B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53515" y="5178961"/>
              <a:ext cx="243565" cy="243564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77" name="Imagen 76">
              <a:extLst>
                <a:ext uri="{FF2B5EF4-FFF2-40B4-BE49-F238E27FC236}">
                  <a16:creationId xmlns:a16="http://schemas.microsoft.com/office/drawing/2014/main" id="{B1A5C0E4-CA9D-89F6-B74B-33F384207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3515" y="5461440"/>
              <a:ext cx="244704" cy="244704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78" name="Rectángulo redondeado 77">
              <a:extLst>
                <a:ext uri="{FF2B5EF4-FFF2-40B4-BE49-F238E27FC236}">
                  <a16:creationId xmlns:a16="http://schemas.microsoft.com/office/drawing/2014/main" id="{2DD23E39-D330-34BC-1632-7CE2E07CC094}"/>
                </a:ext>
              </a:extLst>
            </p:cNvPr>
            <p:cNvSpPr/>
            <p:nvPr/>
          </p:nvSpPr>
          <p:spPr>
            <a:xfrm>
              <a:off x="1370842" y="4552200"/>
              <a:ext cx="1775328" cy="280425"/>
            </a:xfrm>
            <a:prstGeom prst="roundRect">
              <a:avLst/>
            </a:prstGeom>
            <a:solidFill>
              <a:srgbClr val="5A5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0" name="Rectángulo: esquinas superiores redondeadas 7">
              <a:extLst>
                <a:ext uri="{FF2B5EF4-FFF2-40B4-BE49-F238E27FC236}">
                  <a16:creationId xmlns:a16="http://schemas.microsoft.com/office/drawing/2014/main" id="{C2487559-BE4B-5560-2C26-0682249A3D4A}"/>
                </a:ext>
              </a:extLst>
            </p:cNvPr>
            <p:cNvSpPr/>
            <p:nvPr/>
          </p:nvSpPr>
          <p:spPr>
            <a:xfrm flipV="1">
              <a:off x="4287291" y="4623213"/>
              <a:ext cx="70" cy="215444"/>
            </a:xfrm>
            <a:prstGeom prst="round2SameRect">
              <a:avLst/>
            </a:prstGeom>
            <a:solidFill>
              <a:srgbClr val="CBA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s-AR" sz="1400"/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80BCB134-12A8-2433-AAA1-EF22E6B9BE89}"/>
                </a:ext>
              </a:extLst>
            </p:cNvPr>
            <p:cNvSpPr txBox="1"/>
            <p:nvPr/>
          </p:nvSpPr>
          <p:spPr>
            <a:xfrm>
              <a:off x="1469645" y="4592476"/>
              <a:ext cx="109966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MAU </a:t>
              </a:r>
              <a:r>
                <a:rPr lang="es-AR" sz="1050" dirty="0">
                  <a:solidFill>
                    <a:srgbClr val="FFFFFF"/>
                  </a:solidFill>
                  <a:latin typeface="Pulso Light" pitchFamily="2" charset="0"/>
                </a:rPr>
                <a:t>(Millones)</a:t>
              </a:r>
              <a:endParaRPr lang="es-AR" sz="1400" dirty="0">
                <a:solidFill>
                  <a:srgbClr val="FFFFFF"/>
                </a:solidFill>
                <a:latin typeface="Pulso Light" pitchFamily="2" charset="0"/>
              </a:endParaRPr>
            </a:p>
          </p:txBody>
        </p:sp>
        <p:sp>
          <p:nvSpPr>
            <p:cNvPr id="83" name="Rectángulo redondeado 82">
              <a:extLst>
                <a:ext uri="{FF2B5EF4-FFF2-40B4-BE49-F238E27FC236}">
                  <a16:creationId xmlns:a16="http://schemas.microsoft.com/office/drawing/2014/main" id="{D894BCEF-ACA3-1F3E-DA24-02A4A01B198D}"/>
                </a:ext>
              </a:extLst>
            </p:cNvPr>
            <p:cNvSpPr/>
            <p:nvPr/>
          </p:nvSpPr>
          <p:spPr>
            <a:xfrm>
              <a:off x="3563892" y="4552200"/>
              <a:ext cx="1775328" cy="280425"/>
            </a:xfrm>
            <a:prstGeom prst="roundRect">
              <a:avLst/>
            </a:prstGeom>
            <a:solidFill>
              <a:srgbClr val="5A5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85" name="CuadroTexto 84">
              <a:extLst>
                <a:ext uri="{FF2B5EF4-FFF2-40B4-BE49-F238E27FC236}">
                  <a16:creationId xmlns:a16="http://schemas.microsoft.com/office/drawing/2014/main" id="{43887336-3757-385D-BDD6-6E7D9E2DEAB6}"/>
                </a:ext>
              </a:extLst>
            </p:cNvPr>
            <p:cNvSpPr txBox="1"/>
            <p:nvPr/>
          </p:nvSpPr>
          <p:spPr>
            <a:xfrm>
              <a:off x="3662695" y="4592476"/>
              <a:ext cx="10147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TPN </a:t>
              </a:r>
              <a:r>
                <a:rPr lang="es-AR" sz="1050" dirty="0">
                  <a:solidFill>
                    <a:srgbClr val="FFFFFF"/>
                  </a:solidFill>
                  <a:latin typeface="Pulso Light" pitchFamily="2" charset="0"/>
                </a:rPr>
                <a:t>(Millones)</a:t>
              </a:r>
              <a:endParaRPr lang="es-AR" sz="1400" dirty="0">
                <a:solidFill>
                  <a:srgbClr val="FFFFFF"/>
                </a:solidFill>
                <a:latin typeface="Pulso Light" pitchFamily="2" charset="0"/>
              </a:endParaRPr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9CE546AB-0D43-7316-6C1D-8611AAA8178A}"/>
                </a:ext>
              </a:extLst>
            </p:cNvPr>
            <p:cNvSpPr txBox="1"/>
            <p:nvPr/>
          </p:nvSpPr>
          <p:spPr>
            <a:xfrm>
              <a:off x="3869950" y="4882670"/>
              <a:ext cx="407164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5A50F9"/>
                  </a:solidFill>
                  <a:latin typeface="Pulso" pitchFamily="2" charset="0"/>
                </a:rPr>
                <a:t>188</a:t>
              </a:r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51EE4333-D552-EDAA-FDAC-1BF245E1AB99}"/>
                </a:ext>
              </a:extLst>
            </p:cNvPr>
            <p:cNvSpPr txBox="1"/>
            <p:nvPr/>
          </p:nvSpPr>
          <p:spPr>
            <a:xfrm>
              <a:off x="4379823" y="4944225"/>
              <a:ext cx="63478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+26% </a:t>
              </a:r>
              <a:r>
                <a:rPr lang="es-AR" sz="1000" dirty="0" err="1">
                  <a:solidFill>
                    <a:schemeClr val="tx2"/>
                  </a:solidFill>
                  <a:latin typeface="Pulso" pitchFamily="2" charset="0"/>
                </a:rPr>
                <a:t>YoY</a:t>
              </a: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89" name="Rectángulo: esquinas superiores redondeadas 7">
              <a:extLst>
                <a:ext uri="{FF2B5EF4-FFF2-40B4-BE49-F238E27FC236}">
                  <a16:creationId xmlns:a16="http://schemas.microsoft.com/office/drawing/2014/main" id="{8C2C19FD-130F-2391-A25B-EFF259C9FE44}"/>
                </a:ext>
              </a:extLst>
            </p:cNvPr>
            <p:cNvSpPr/>
            <p:nvPr/>
          </p:nvSpPr>
          <p:spPr>
            <a:xfrm flipV="1">
              <a:off x="4287291" y="5322938"/>
              <a:ext cx="70" cy="215444"/>
            </a:xfrm>
            <a:prstGeom prst="round2SameRect">
              <a:avLst/>
            </a:prstGeom>
            <a:solidFill>
              <a:srgbClr val="CBA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s-AR" sz="1400"/>
            </a:p>
          </p:txBody>
        </p:sp>
        <p:sp>
          <p:nvSpPr>
            <p:cNvPr id="90" name="Rectángulo redondeado 89">
              <a:extLst>
                <a:ext uri="{FF2B5EF4-FFF2-40B4-BE49-F238E27FC236}">
                  <a16:creationId xmlns:a16="http://schemas.microsoft.com/office/drawing/2014/main" id="{97825EE6-B65F-EA9B-6C97-E0EED7A1E74C}"/>
                </a:ext>
              </a:extLst>
            </p:cNvPr>
            <p:cNvSpPr/>
            <p:nvPr/>
          </p:nvSpPr>
          <p:spPr>
            <a:xfrm>
              <a:off x="3563892" y="5251925"/>
              <a:ext cx="1775328" cy="280425"/>
            </a:xfrm>
            <a:prstGeom prst="roundRect">
              <a:avLst/>
            </a:prstGeom>
            <a:solidFill>
              <a:srgbClr val="5A5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13" name="CuadroTexto 112">
              <a:extLst>
                <a:ext uri="{FF2B5EF4-FFF2-40B4-BE49-F238E27FC236}">
                  <a16:creationId xmlns:a16="http://schemas.microsoft.com/office/drawing/2014/main" id="{84AB88EF-27E2-1073-A613-1EF3BB832349}"/>
                </a:ext>
              </a:extLst>
            </p:cNvPr>
            <p:cNvSpPr txBox="1"/>
            <p:nvPr/>
          </p:nvSpPr>
          <p:spPr>
            <a:xfrm>
              <a:off x="3662695" y="5292201"/>
              <a:ext cx="101470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TPV </a:t>
              </a:r>
              <a:r>
                <a:rPr lang="es-AR" sz="1050" dirty="0">
                  <a:solidFill>
                    <a:srgbClr val="FFFFFF"/>
                  </a:solidFill>
                  <a:latin typeface="Pulso Light" pitchFamily="2" charset="0"/>
                </a:rPr>
                <a:t>(Millones)</a:t>
              </a:r>
              <a:endParaRPr lang="es-AR" sz="1400" dirty="0">
                <a:solidFill>
                  <a:srgbClr val="FFFFFF"/>
                </a:solidFill>
                <a:latin typeface="Pulso Light" pitchFamily="2" charset="0"/>
              </a:endParaRPr>
            </a:p>
          </p:txBody>
        </p:sp>
        <p:sp>
          <p:nvSpPr>
            <p:cNvPr id="115" name="CuadroTexto 114">
              <a:extLst>
                <a:ext uri="{FF2B5EF4-FFF2-40B4-BE49-F238E27FC236}">
                  <a16:creationId xmlns:a16="http://schemas.microsoft.com/office/drawing/2014/main" id="{B1134445-DD20-D51D-9C7B-2B60950F605A}"/>
                </a:ext>
              </a:extLst>
            </p:cNvPr>
            <p:cNvSpPr txBox="1"/>
            <p:nvPr/>
          </p:nvSpPr>
          <p:spPr>
            <a:xfrm>
              <a:off x="3653545" y="5582395"/>
              <a:ext cx="62356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5A50F9"/>
                  </a:solidFill>
                  <a:latin typeface="Pulso" pitchFamily="2" charset="0"/>
                </a:rPr>
                <a:t>3.220</a:t>
              </a:r>
            </a:p>
          </p:txBody>
        </p:sp>
        <p:sp>
          <p:nvSpPr>
            <p:cNvPr id="116" name="CuadroTexto 115">
              <a:extLst>
                <a:ext uri="{FF2B5EF4-FFF2-40B4-BE49-F238E27FC236}">
                  <a16:creationId xmlns:a16="http://schemas.microsoft.com/office/drawing/2014/main" id="{14C35E72-1CF4-0653-9098-9B3D60793E8B}"/>
                </a:ext>
              </a:extLst>
            </p:cNvPr>
            <p:cNvSpPr txBox="1"/>
            <p:nvPr/>
          </p:nvSpPr>
          <p:spPr>
            <a:xfrm>
              <a:off x="4379823" y="5643950"/>
              <a:ext cx="63478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+26% </a:t>
              </a:r>
              <a:r>
                <a:rPr lang="es-AR" sz="1000" dirty="0" err="1">
                  <a:solidFill>
                    <a:schemeClr val="tx2"/>
                  </a:solidFill>
                  <a:latin typeface="Pulso" pitchFamily="2" charset="0"/>
                </a:rPr>
                <a:t>YoY</a:t>
              </a: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120" name="CuadroTexto 119">
              <a:extLst>
                <a:ext uri="{FF2B5EF4-FFF2-40B4-BE49-F238E27FC236}">
                  <a16:creationId xmlns:a16="http://schemas.microsoft.com/office/drawing/2014/main" id="{762D042D-8C8B-6200-B3E5-D7863A7E2989}"/>
                </a:ext>
              </a:extLst>
            </p:cNvPr>
            <p:cNvSpPr txBox="1"/>
            <p:nvPr/>
          </p:nvSpPr>
          <p:spPr>
            <a:xfrm flipH="1">
              <a:off x="638221" y="6116368"/>
              <a:ext cx="4125826" cy="123111"/>
            </a:xfrm>
            <a:prstGeom prst="rect">
              <a:avLst/>
            </a:prstGeom>
            <a:noFill/>
          </p:spPr>
          <p:txBody>
            <a:bodyPr wrap="square" lIns="144000" tIns="0" rIns="0" bIns="0" rtlCol="0" anchor="b" anchorCtr="0">
              <a:spAutoFit/>
            </a:bodyPr>
            <a:lstStyle/>
            <a:p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TPN: Cantidad Total de Transacciones  //  TPV: Volumen en U$S de las Transacciones</a:t>
              </a:r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A9D8CB96-7FD9-C839-252A-8D89CD9B6242}"/>
              </a:ext>
            </a:extLst>
          </p:cNvPr>
          <p:cNvGrpSpPr/>
          <p:nvPr/>
        </p:nvGrpSpPr>
        <p:grpSpPr>
          <a:xfrm>
            <a:off x="6469475" y="1583273"/>
            <a:ext cx="5168490" cy="4656206"/>
            <a:chOff x="6469475" y="1583273"/>
            <a:chExt cx="5168490" cy="4656206"/>
          </a:xfrm>
        </p:grpSpPr>
        <p:sp>
          <p:nvSpPr>
            <p:cNvPr id="250" name="Rectángulo redondeado 14">
              <a:extLst>
                <a:ext uri="{FF2B5EF4-FFF2-40B4-BE49-F238E27FC236}">
                  <a16:creationId xmlns:a16="http://schemas.microsoft.com/office/drawing/2014/main" id="{2B46D924-FA9C-D503-A675-D98EE76C2E03}"/>
                </a:ext>
              </a:extLst>
            </p:cNvPr>
            <p:cNvSpPr/>
            <p:nvPr/>
          </p:nvSpPr>
          <p:spPr>
            <a:xfrm rot="10800000">
              <a:off x="6469475" y="1583274"/>
              <a:ext cx="5166000" cy="4422358"/>
            </a:xfrm>
            <a:prstGeom prst="roundRect">
              <a:avLst>
                <a:gd name="adj" fmla="val 7711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9" name="Rectángulo redondeado 14">
              <a:extLst>
                <a:ext uri="{FF2B5EF4-FFF2-40B4-BE49-F238E27FC236}">
                  <a16:creationId xmlns:a16="http://schemas.microsoft.com/office/drawing/2014/main" id="{D292DDBB-0BF6-0AB9-995B-1D29FF8A4110}"/>
                </a:ext>
              </a:extLst>
            </p:cNvPr>
            <p:cNvSpPr/>
            <p:nvPr/>
          </p:nvSpPr>
          <p:spPr>
            <a:xfrm rot="10800000">
              <a:off x="6471965" y="1583273"/>
              <a:ext cx="5166000" cy="437455"/>
            </a:xfrm>
            <a:prstGeom prst="round2SameRect">
              <a:avLst>
                <a:gd name="adj1" fmla="val 0"/>
                <a:gd name="adj2" fmla="val 50000"/>
              </a:avLst>
            </a:prstGeom>
            <a:solidFill>
              <a:srgbClr val="5A5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0" name="CuadroTexto 199">
              <a:extLst>
                <a:ext uri="{FF2B5EF4-FFF2-40B4-BE49-F238E27FC236}">
                  <a16:creationId xmlns:a16="http://schemas.microsoft.com/office/drawing/2014/main" id="{D002B9DA-7050-C0F4-F530-A6660D37D954}"/>
                </a:ext>
              </a:extLst>
            </p:cNvPr>
            <p:cNvSpPr txBox="1"/>
            <p:nvPr/>
          </p:nvSpPr>
          <p:spPr>
            <a:xfrm flipH="1">
              <a:off x="7001770" y="6116368"/>
              <a:ext cx="4632212" cy="123111"/>
            </a:xfrm>
            <a:prstGeom prst="rect">
              <a:avLst/>
            </a:prstGeom>
            <a:noFill/>
          </p:spPr>
          <p:txBody>
            <a:bodyPr wrap="none" lIns="0" tIns="0" rIns="144000" bIns="0" rtlCol="0" anchor="b" anchorCtr="0">
              <a:spAutoFit/>
            </a:bodyPr>
            <a:lstStyle/>
            <a:p>
              <a:pPr algn="r"/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Nota: Incluye </a:t>
              </a:r>
              <a:r>
                <a:rPr lang="es-AR" sz="800" i="1" dirty="0" err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intercompany</a:t>
              </a:r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  (*) Incluye el resultado por venta de cartera   (**) Sin capitalización de SLA </a:t>
              </a:r>
            </a:p>
          </p:txBody>
        </p:sp>
        <p:sp>
          <p:nvSpPr>
            <p:cNvPr id="201" name="CuadroTexto 200">
              <a:extLst>
                <a:ext uri="{FF2B5EF4-FFF2-40B4-BE49-F238E27FC236}">
                  <a16:creationId xmlns:a16="http://schemas.microsoft.com/office/drawing/2014/main" id="{A59DD8FF-D2DA-C30A-CF1E-6DAE5A611512}"/>
                </a:ext>
              </a:extLst>
            </p:cNvPr>
            <p:cNvSpPr txBox="1"/>
            <p:nvPr/>
          </p:nvSpPr>
          <p:spPr>
            <a:xfrm>
              <a:off x="7047183" y="1692319"/>
              <a:ext cx="1032334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Prestamos</a:t>
              </a:r>
            </a:p>
          </p:txBody>
        </p:sp>
        <p:grpSp>
          <p:nvGrpSpPr>
            <p:cNvPr id="202" name="Grupo 201">
              <a:extLst>
                <a:ext uri="{FF2B5EF4-FFF2-40B4-BE49-F238E27FC236}">
                  <a16:creationId xmlns:a16="http://schemas.microsoft.com/office/drawing/2014/main" id="{6765C7E8-A5EF-0F8C-346E-6ABA2BA6BFCE}"/>
                </a:ext>
              </a:extLst>
            </p:cNvPr>
            <p:cNvGrpSpPr/>
            <p:nvPr/>
          </p:nvGrpSpPr>
          <p:grpSpPr>
            <a:xfrm>
              <a:off x="6594120" y="1641511"/>
              <a:ext cx="351692" cy="348132"/>
              <a:chOff x="6112415" y="1657759"/>
              <a:chExt cx="405026" cy="400926"/>
            </a:xfrm>
          </p:grpSpPr>
          <p:sp>
            <p:nvSpPr>
              <p:cNvPr id="203" name="Elipse 202">
                <a:extLst>
                  <a:ext uri="{FF2B5EF4-FFF2-40B4-BE49-F238E27FC236}">
                    <a16:creationId xmlns:a16="http://schemas.microsoft.com/office/drawing/2014/main" id="{6B9DCE66-BF69-944B-4899-4432F54B8DAC}"/>
                  </a:ext>
                </a:extLst>
              </p:cNvPr>
              <p:cNvSpPr/>
              <p:nvPr/>
            </p:nvSpPr>
            <p:spPr>
              <a:xfrm>
                <a:off x="6112415" y="1657759"/>
                <a:ext cx="382170" cy="38217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204" name="Gráfico 203" descr="Préstamo con relleno sólido">
                <a:extLst>
                  <a:ext uri="{FF2B5EF4-FFF2-40B4-BE49-F238E27FC236}">
                    <a16:creationId xmlns:a16="http://schemas.microsoft.com/office/drawing/2014/main" id="{8B54ACA6-3879-7864-8659-41056682BB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135271" y="1676515"/>
                <a:ext cx="382170" cy="382170"/>
              </a:xfrm>
              <a:prstGeom prst="rect">
                <a:avLst/>
              </a:prstGeom>
            </p:spPr>
          </p:pic>
        </p:grpSp>
        <p:cxnSp>
          <p:nvCxnSpPr>
            <p:cNvPr id="205" name="Conector recto 204">
              <a:extLst>
                <a:ext uri="{FF2B5EF4-FFF2-40B4-BE49-F238E27FC236}">
                  <a16:creationId xmlns:a16="http://schemas.microsoft.com/office/drawing/2014/main" id="{B74A639F-D582-9F7E-1900-990B2FC71DC4}"/>
                </a:ext>
              </a:extLst>
            </p:cNvPr>
            <p:cNvCxnSpPr>
              <a:cxnSpLocks/>
            </p:cNvCxnSpPr>
            <p:nvPr/>
          </p:nvCxnSpPr>
          <p:spPr>
            <a:xfrm>
              <a:off x="7048906" y="2908650"/>
              <a:ext cx="3980198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6" name="CuadroTexto 205">
              <a:extLst>
                <a:ext uri="{FF2B5EF4-FFF2-40B4-BE49-F238E27FC236}">
                  <a16:creationId xmlns:a16="http://schemas.microsoft.com/office/drawing/2014/main" id="{50ED1614-07BD-BB99-D696-11BC100AE625}"/>
                </a:ext>
              </a:extLst>
            </p:cNvPr>
            <p:cNvSpPr txBox="1"/>
            <p:nvPr/>
          </p:nvSpPr>
          <p:spPr>
            <a:xfrm>
              <a:off x="7047183" y="2306561"/>
              <a:ext cx="57868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ulso Light" pitchFamily="2" charset="0"/>
                </a:rPr>
                <a:t>Ventas</a:t>
              </a:r>
            </a:p>
          </p:txBody>
        </p:sp>
        <p:sp>
          <p:nvSpPr>
            <p:cNvPr id="207" name="CuadroTexto 206">
              <a:extLst>
                <a:ext uri="{FF2B5EF4-FFF2-40B4-BE49-F238E27FC236}">
                  <a16:creationId xmlns:a16="http://schemas.microsoft.com/office/drawing/2014/main" id="{4C9100E1-B211-1184-FC3E-E15626945115}"/>
                </a:ext>
              </a:extLst>
            </p:cNvPr>
            <p:cNvSpPr txBox="1"/>
            <p:nvPr/>
          </p:nvSpPr>
          <p:spPr>
            <a:xfrm>
              <a:off x="7047183" y="3023353"/>
              <a:ext cx="56586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ulso Light" pitchFamily="2" charset="0"/>
                </a:rPr>
                <a:t>CAPEX</a:t>
              </a:r>
            </a:p>
          </p:txBody>
        </p:sp>
        <p:sp>
          <p:nvSpPr>
            <p:cNvPr id="208" name="CuadroTexto 207">
              <a:extLst>
                <a:ext uri="{FF2B5EF4-FFF2-40B4-BE49-F238E27FC236}">
                  <a16:creationId xmlns:a16="http://schemas.microsoft.com/office/drawing/2014/main" id="{0BFDCC14-0694-123E-905D-9F626914D087}"/>
                </a:ext>
              </a:extLst>
            </p:cNvPr>
            <p:cNvSpPr txBox="1"/>
            <p:nvPr/>
          </p:nvSpPr>
          <p:spPr>
            <a:xfrm>
              <a:off x="10723348" y="2107923"/>
              <a:ext cx="274114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5A50F9"/>
                  </a:solidFill>
                  <a:effectLst/>
                  <a:uLnTx/>
                  <a:uFillTx/>
                  <a:latin typeface="Pulso" pitchFamily="2" charset="0"/>
                </a:rPr>
                <a:t>YoY</a:t>
              </a:r>
            </a:p>
          </p:txBody>
        </p:sp>
        <p:sp>
          <p:nvSpPr>
            <p:cNvPr id="209" name="CuadroTexto 208">
              <a:extLst>
                <a:ext uri="{FF2B5EF4-FFF2-40B4-BE49-F238E27FC236}">
                  <a16:creationId xmlns:a16="http://schemas.microsoft.com/office/drawing/2014/main" id="{3E24C729-EC03-D6D7-5B24-56921AD2DBD5}"/>
                </a:ext>
              </a:extLst>
            </p:cNvPr>
            <p:cNvSpPr txBox="1"/>
            <p:nvPr/>
          </p:nvSpPr>
          <p:spPr>
            <a:xfrm>
              <a:off x="7047183" y="2601321"/>
              <a:ext cx="156453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i="0" u="none" strike="noStrike" kern="1200" cap="none" spc="0" normalizeH="0" baseline="0" noProof="0" dirty="0">
                  <a:ln>
                    <a:noFill/>
                  </a:ln>
                  <a:solidFill>
                    <a:srgbClr val="5A50F9"/>
                  </a:solidFill>
                  <a:effectLst/>
                  <a:uLnTx/>
                  <a:uFillTx/>
                  <a:latin typeface="Pulso" pitchFamily="2" charset="0"/>
                </a:rPr>
                <a:t>EBITDA de Gestión</a:t>
              </a:r>
            </a:p>
          </p:txBody>
        </p:sp>
        <p:sp>
          <p:nvSpPr>
            <p:cNvPr id="210" name="CuadroTexto 209">
              <a:extLst>
                <a:ext uri="{FF2B5EF4-FFF2-40B4-BE49-F238E27FC236}">
                  <a16:creationId xmlns:a16="http://schemas.microsoft.com/office/drawing/2014/main" id="{8038FF1A-93D4-6A47-9D96-51722D9C5157}"/>
                </a:ext>
              </a:extLst>
            </p:cNvPr>
            <p:cNvSpPr txBox="1"/>
            <p:nvPr/>
          </p:nvSpPr>
          <p:spPr>
            <a:xfrm>
              <a:off x="7047183" y="3314612"/>
              <a:ext cx="128240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ulso Light" pitchFamily="2" charset="0"/>
                </a:rPr>
                <a:t>Res. Financieros</a:t>
              </a:r>
            </a:p>
          </p:txBody>
        </p:sp>
        <p:sp>
          <p:nvSpPr>
            <p:cNvPr id="211" name="CuadroTexto 210">
              <a:extLst>
                <a:ext uri="{FF2B5EF4-FFF2-40B4-BE49-F238E27FC236}">
                  <a16:creationId xmlns:a16="http://schemas.microsoft.com/office/drawing/2014/main" id="{56D72E0B-2F5A-F58B-4B9F-D64A85A8A57D}"/>
                </a:ext>
              </a:extLst>
            </p:cNvPr>
            <p:cNvSpPr txBox="1"/>
            <p:nvPr/>
          </p:nvSpPr>
          <p:spPr>
            <a:xfrm>
              <a:off x="7047183" y="3637946"/>
              <a:ext cx="84478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 dirty="0">
                  <a:solidFill>
                    <a:srgbClr val="5A50F9"/>
                  </a:solidFill>
                  <a:latin typeface="Pulso" pitchFamily="2" charset="0"/>
                </a:rPr>
                <a:t>Resultado</a:t>
              </a:r>
              <a:endParaRPr kumimoji="0" lang="es-AR" sz="1400" i="0" u="none" strike="noStrike" kern="1200" cap="none" spc="0" normalizeH="0" baseline="0" noProof="0" dirty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" pitchFamily="2" charset="0"/>
              </a:endParaRPr>
            </a:p>
          </p:txBody>
        </p:sp>
        <p:sp>
          <p:nvSpPr>
            <p:cNvPr id="212" name="CuadroTexto 211">
              <a:extLst>
                <a:ext uri="{FF2B5EF4-FFF2-40B4-BE49-F238E27FC236}">
                  <a16:creationId xmlns:a16="http://schemas.microsoft.com/office/drawing/2014/main" id="{03F2E435-B181-9FE7-42B7-771AC86FF47B}"/>
                </a:ext>
              </a:extLst>
            </p:cNvPr>
            <p:cNvSpPr txBox="1"/>
            <p:nvPr/>
          </p:nvSpPr>
          <p:spPr>
            <a:xfrm>
              <a:off x="7130491" y="3916358"/>
              <a:ext cx="141064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000" dirty="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rPr>
                <a:t> de lo cual Telecom Arg.</a:t>
              </a:r>
              <a:endParaRPr kumimoji="0" lang="es-AR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Pulso" pitchFamily="2" charset="0"/>
              </a:endParaRPr>
            </a:p>
          </p:txBody>
        </p:sp>
        <p:sp>
          <p:nvSpPr>
            <p:cNvPr id="213" name="CuadroTexto 212">
              <a:extLst>
                <a:ext uri="{FF2B5EF4-FFF2-40B4-BE49-F238E27FC236}">
                  <a16:creationId xmlns:a16="http://schemas.microsoft.com/office/drawing/2014/main" id="{5BCFF7F8-17FF-F21C-15E2-D70B2CC4D89D}"/>
                </a:ext>
              </a:extLst>
            </p:cNvPr>
            <p:cNvSpPr txBox="1"/>
            <p:nvPr/>
          </p:nvSpPr>
          <p:spPr>
            <a:xfrm>
              <a:off x="7047183" y="4158951"/>
              <a:ext cx="63639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Pulso Light" pitchFamily="2" charset="0"/>
                </a:rPr>
                <a:t>Aportes</a:t>
              </a:r>
            </a:p>
          </p:txBody>
        </p:sp>
        <p:sp>
          <p:nvSpPr>
            <p:cNvPr id="214" name="CuadroTexto 213">
              <a:extLst>
                <a:ext uri="{FF2B5EF4-FFF2-40B4-BE49-F238E27FC236}">
                  <a16:creationId xmlns:a16="http://schemas.microsoft.com/office/drawing/2014/main" id="{531A9DA5-370E-E75C-7FF4-97203E56DCFE}"/>
                </a:ext>
              </a:extLst>
            </p:cNvPr>
            <p:cNvSpPr txBox="1"/>
            <p:nvPr/>
          </p:nvSpPr>
          <p:spPr>
            <a:xfrm>
              <a:off x="10138109" y="2306561"/>
              <a:ext cx="10740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5A50F9"/>
                  </a:solidFill>
                  <a:effectLst/>
                  <a:uLnTx/>
                  <a:uFillTx/>
                  <a:latin typeface="Pulso Light" pitchFamily="2" charset="0"/>
                </a:rPr>
                <a:t>8</a:t>
              </a:r>
            </a:p>
          </p:txBody>
        </p:sp>
        <p:sp>
          <p:nvSpPr>
            <p:cNvPr id="215" name="CuadroTexto 214">
              <a:extLst>
                <a:ext uri="{FF2B5EF4-FFF2-40B4-BE49-F238E27FC236}">
                  <a16:creationId xmlns:a16="http://schemas.microsoft.com/office/drawing/2014/main" id="{B47A24CA-F19D-C1FB-27E9-F39D818B8D4A}"/>
                </a:ext>
              </a:extLst>
            </p:cNvPr>
            <p:cNvSpPr txBox="1"/>
            <p:nvPr/>
          </p:nvSpPr>
          <p:spPr>
            <a:xfrm>
              <a:off x="10122080" y="2601321"/>
              <a:ext cx="12343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 dirty="0">
                  <a:solidFill>
                    <a:srgbClr val="5A50F9"/>
                  </a:solidFill>
                  <a:latin typeface="Pulso" pitchFamily="2" charset="0"/>
                </a:rPr>
                <a:t>4</a:t>
              </a:r>
              <a:endParaRPr kumimoji="0" lang="es-AR" sz="1400" i="0" u="none" strike="noStrike" kern="1200" cap="none" spc="0" normalizeH="0" baseline="0" noProof="0" dirty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endParaRPr>
            </a:p>
          </p:txBody>
        </p:sp>
        <p:sp>
          <p:nvSpPr>
            <p:cNvPr id="216" name="CuadroTexto 215">
              <a:extLst>
                <a:ext uri="{FF2B5EF4-FFF2-40B4-BE49-F238E27FC236}">
                  <a16:creationId xmlns:a16="http://schemas.microsoft.com/office/drawing/2014/main" id="{E1475D18-7A36-5168-3FCC-7366933861DA}"/>
                </a:ext>
              </a:extLst>
            </p:cNvPr>
            <p:cNvSpPr txBox="1"/>
            <p:nvPr/>
          </p:nvSpPr>
          <p:spPr>
            <a:xfrm>
              <a:off x="10171773" y="3023353"/>
              <a:ext cx="737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 dirty="0">
                  <a:solidFill>
                    <a:srgbClr val="5A50F9"/>
                  </a:solidFill>
                  <a:latin typeface="Pulso Light" pitchFamily="2" charset="0"/>
                </a:rPr>
                <a:t>-</a:t>
              </a:r>
              <a:endPara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 Light" pitchFamily="2" charset="0"/>
              </a:endParaRPr>
            </a:p>
          </p:txBody>
        </p:sp>
        <p:sp>
          <p:nvSpPr>
            <p:cNvPr id="217" name="CuadroTexto 216">
              <a:extLst>
                <a:ext uri="{FF2B5EF4-FFF2-40B4-BE49-F238E27FC236}">
                  <a16:creationId xmlns:a16="http://schemas.microsoft.com/office/drawing/2014/main" id="{30057626-3B11-AD71-18D6-DCB2CF74E0D0}"/>
                </a:ext>
              </a:extLst>
            </p:cNvPr>
            <p:cNvSpPr txBox="1"/>
            <p:nvPr/>
          </p:nvSpPr>
          <p:spPr>
            <a:xfrm>
              <a:off x="10171773" y="3314612"/>
              <a:ext cx="737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 dirty="0">
                  <a:solidFill>
                    <a:srgbClr val="5A50F9"/>
                  </a:solidFill>
                  <a:latin typeface="Pulso Light" pitchFamily="2" charset="0"/>
                </a:rPr>
                <a:t>-</a:t>
              </a:r>
              <a:endPara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 Light" pitchFamily="2" charset="0"/>
              </a:endParaRPr>
            </a:p>
          </p:txBody>
        </p:sp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02FB13AA-D607-2C10-D6D9-0EB89E50D0D8}"/>
                </a:ext>
              </a:extLst>
            </p:cNvPr>
            <p:cNvSpPr txBox="1"/>
            <p:nvPr/>
          </p:nvSpPr>
          <p:spPr>
            <a:xfrm>
              <a:off x="10051547" y="3916358"/>
              <a:ext cx="193964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marR="0" lvl="0" indent="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000">
                  <a:solidFill>
                    <a:schemeClr val="bg1">
                      <a:lumMod val="6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(2)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D367313A-4B31-4DDA-EEE5-FE457D5AB03B}"/>
                </a:ext>
              </a:extLst>
            </p:cNvPr>
            <p:cNvSpPr txBox="1"/>
            <p:nvPr/>
          </p:nvSpPr>
          <p:spPr>
            <a:xfrm>
              <a:off x="10122079" y="3637946"/>
              <a:ext cx="12343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 dirty="0">
                  <a:solidFill>
                    <a:srgbClr val="5A50F9"/>
                  </a:solidFill>
                  <a:latin typeface="Pulso" pitchFamily="2" charset="0"/>
                </a:rPr>
                <a:t>4</a:t>
              </a:r>
              <a:endPara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endParaRPr>
            </a:p>
          </p:txBody>
        </p:sp>
        <p:sp>
          <p:nvSpPr>
            <p:cNvPr id="220" name="CuadroTexto 219">
              <a:extLst>
                <a:ext uri="{FF2B5EF4-FFF2-40B4-BE49-F238E27FC236}">
                  <a16:creationId xmlns:a16="http://schemas.microsoft.com/office/drawing/2014/main" id="{596F6DFE-5A0E-A8DB-73C4-9A89CDD1AFBE}"/>
                </a:ext>
              </a:extLst>
            </p:cNvPr>
            <p:cNvSpPr txBox="1"/>
            <p:nvPr/>
          </p:nvSpPr>
          <p:spPr>
            <a:xfrm>
              <a:off x="10171773" y="4158951"/>
              <a:ext cx="737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s-AR" sz="1400" dirty="0">
                  <a:solidFill>
                    <a:srgbClr val="5A50F9"/>
                  </a:solidFill>
                  <a:latin typeface="Pulso Light" pitchFamily="2" charset="0"/>
                </a:rPr>
                <a:t>-</a:t>
              </a:r>
              <a:endPara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rgbClr val="5A50F9"/>
                </a:solidFill>
                <a:effectLst/>
                <a:uLnTx/>
                <a:uFillTx/>
                <a:latin typeface="Pulso Light" pitchFamily="2" charset="0"/>
              </a:endParaRPr>
            </a:p>
          </p:txBody>
        </p:sp>
        <p:sp>
          <p:nvSpPr>
            <p:cNvPr id="221" name="CuadroTexto 220">
              <a:extLst>
                <a:ext uri="{FF2B5EF4-FFF2-40B4-BE49-F238E27FC236}">
                  <a16:creationId xmlns:a16="http://schemas.microsoft.com/office/drawing/2014/main" id="{21488C0D-F41B-5A81-BA25-38B3A7E2C873}"/>
                </a:ext>
              </a:extLst>
            </p:cNvPr>
            <p:cNvSpPr txBox="1"/>
            <p:nvPr/>
          </p:nvSpPr>
          <p:spPr>
            <a:xfrm>
              <a:off x="10600348" y="3661030"/>
              <a:ext cx="47448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AR" sz="11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+252% </a:t>
              </a:r>
            </a:p>
          </p:txBody>
        </p:sp>
        <p:sp>
          <p:nvSpPr>
            <p:cNvPr id="222" name="Google Shape;150;p22">
              <a:extLst>
                <a:ext uri="{FF2B5EF4-FFF2-40B4-BE49-F238E27FC236}">
                  <a16:creationId xmlns:a16="http://schemas.microsoft.com/office/drawing/2014/main" id="{03CBAE95-064B-858A-A193-BB7952067054}"/>
                </a:ext>
              </a:extLst>
            </p:cNvPr>
            <p:cNvSpPr txBox="1">
              <a:spLocks/>
            </p:cNvSpPr>
            <p:nvPr/>
          </p:nvSpPr>
          <p:spPr>
            <a:xfrm>
              <a:off x="7649275" y="2312766"/>
              <a:ext cx="118622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 sz="800" i="1">
                  <a:solidFill>
                    <a:schemeClr val="bg2">
                      <a:lumMod val="75000"/>
                    </a:schemeClr>
                  </a:solidFill>
                  <a:latin typeface="Pulso" pitchFamily="2" charset="0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s-419" sz="700" i="0" dirty="0">
                  <a:solidFill>
                    <a:schemeClr val="tx1"/>
                  </a:solidFill>
                  <a:sym typeface="Montserrat"/>
                </a:rPr>
                <a:t>(*)</a:t>
              </a:r>
            </a:p>
          </p:txBody>
        </p:sp>
        <p:sp>
          <p:nvSpPr>
            <p:cNvPr id="223" name="Rectángulo redondeado 506">
              <a:extLst>
                <a:ext uri="{FF2B5EF4-FFF2-40B4-BE49-F238E27FC236}">
                  <a16:creationId xmlns:a16="http://schemas.microsoft.com/office/drawing/2014/main" id="{C3C89694-407F-CF45-BE99-7A0D0C860AE6}"/>
                </a:ext>
              </a:extLst>
            </p:cNvPr>
            <p:cNvSpPr/>
            <p:nvPr/>
          </p:nvSpPr>
          <p:spPr>
            <a:xfrm>
              <a:off x="6962600" y="3579328"/>
              <a:ext cx="4184730" cy="332331"/>
            </a:xfrm>
            <a:prstGeom prst="roundRect">
              <a:avLst/>
            </a:prstGeom>
            <a:solidFill>
              <a:srgbClr val="5A50F9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C0A603A2-4D3D-E123-5490-86E0447D7F4B}"/>
                </a:ext>
              </a:extLst>
            </p:cNvPr>
            <p:cNvSpPr txBox="1"/>
            <p:nvPr/>
          </p:nvSpPr>
          <p:spPr>
            <a:xfrm>
              <a:off x="8255232" y="4882670"/>
              <a:ext cx="264496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5A50F9"/>
                  </a:solidFill>
                  <a:latin typeface="Pulso" pitchFamily="2" charset="0"/>
                </a:rPr>
                <a:t>61</a:t>
              </a:r>
            </a:p>
          </p:txBody>
        </p:sp>
        <p:sp>
          <p:nvSpPr>
            <p:cNvPr id="225" name="CuadroTexto 224">
              <a:extLst>
                <a:ext uri="{FF2B5EF4-FFF2-40B4-BE49-F238E27FC236}">
                  <a16:creationId xmlns:a16="http://schemas.microsoft.com/office/drawing/2014/main" id="{ADD32900-9C72-0101-9C60-C75E1AB96337}"/>
                </a:ext>
              </a:extLst>
            </p:cNvPr>
            <p:cNvSpPr txBox="1"/>
            <p:nvPr/>
          </p:nvSpPr>
          <p:spPr>
            <a:xfrm>
              <a:off x="8602400" y="4944225"/>
              <a:ext cx="674865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+112% </a:t>
              </a:r>
              <a:r>
                <a:rPr lang="es-AR" sz="1000" dirty="0" err="1">
                  <a:solidFill>
                    <a:schemeClr val="tx2"/>
                  </a:solidFill>
                  <a:latin typeface="Pulso" pitchFamily="2" charset="0"/>
                </a:rPr>
                <a:t>YoY</a:t>
              </a: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26" name="Rectángulo redondeado 225">
              <a:extLst>
                <a:ext uri="{FF2B5EF4-FFF2-40B4-BE49-F238E27FC236}">
                  <a16:creationId xmlns:a16="http://schemas.microsoft.com/office/drawing/2014/main" id="{8C243DD8-3BBD-166D-6990-BFF07328A764}"/>
                </a:ext>
              </a:extLst>
            </p:cNvPr>
            <p:cNvSpPr/>
            <p:nvPr/>
          </p:nvSpPr>
          <p:spPr>
            <a:xfrm>
              <a:off x="7937311" y="4552200"/>
              <a:ext cx="1581728" cy="280425"/>
            </a:xfrm>
            <a:prstGeom prst="roundRect">
              <a:avLst/>
            </a:prstGeom>
            <a:solidFill>
              <a:srgbClr val="5A5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28" name="Rectángulo: esquinas superiores redondeadas 7">
              <a:extLst>
                <a:ext uri="{FF2B5EF4-FFF2-40B4-BE49-F238E27FC236}">
                  <a16:creationId xmlns:a16="http://schemas.microsoft.com/office/drawing/2014/main" id="{E8C5A3F8-FACE-0036-D999-93AE5923768D}"/>
                </a:ext>
              </a:extLst>
            </p:cNvPr>
            <p:cNvSpPr/>
            <p:nvPr/>
          </p:nvSpPr>
          <p:spPr>
            <a:xfrm flipV="1">
              <a:off x="10398836" y="4623213"/>
              <a:ext cx="70" cy="215444"/>
            </a:xfrm>
            <a:prstGeom prst="round2SameRect">
              <a:avLst/>
            </a:prstGeom>
            <a:solidFill>
              <a:srgbClr val="CBA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s-AR" sz="1400"/>
            </a:p>
          </p:txBody>
        </p:sp>
        <p:sp>
          <p:nvSpPr>
            <p:cNvPr id="229" name="CuadroTexto 228">
              <a:extLst>
                <a:ext uri="{FF2B5EF4-FFF2-40B4-BE49-F238E27FC236}">
                  <a16:creationId xmlns:a16="http://schemas.microsoft.com/office/drawing/2014/main" id="{66A76971-AD20-F102-C94F-B9554D28B802}"/>
                </a:ext>
              </a:extLst>
            </p:cNvPr>
            <p:cNvSpPr txBox="1"/>
            <p:nvPr/>
          </p:nvSpPr>
          <p:spPr>
            <a:xfrm>
              <a:off x="8036114" y="4592476"/>
              <a:ext cx="115256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 err="1">
                  <a:solidFill>
                    <a:srgbClr val="FFFFFF"/>
                  </a:solidFill>
                  <a:latin typeface="Pulso" pitchFamily="2" charset="0"/>
                </a:rPr>
                <a:t>Originaciones</a:t>
              </a:r>
              <a:endParaRPr lang="es-AR" sz="14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230" name="Rectángulo redondeado 229">
              <a:extLst>
                <a:ext uri="{FF2B5EF4-FFF2-40B4-BE49-F238E27FC236}">
                  <a16:creationId xmlns:a16="http://schemas.microsoft.com/office/drawing/2014/main" id="{FEE9DD3F-C73E-C202-620A-6B327A42C6FC}"/>
                </a:ext>
              </a:extLst>
            </p:cNvPr>
            <p:cNvSpPr/>
            <p:nvPr/>
          </p:nvSpPr>
          <p:spPr>
            <a:xfrm>
              <a:off x="9675437" y="4552200"/>
              <a:ext cx="1581728" cy="280425"/>
            </a:xfrm>
            <a:prstGeom prst="roundRect">
              <a:avLst/>
            </a:prstGeom>
            <a:solidFill>
              <a:srgbClr val="5A5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1" name="CuadroTexto 230">
              <a:extLst>
                <a:ext uri="{FF2B5EF4-FFF2-40B4-BE49-F238E27FC236}">
                  <a16:creationId xmlns:a16="http://schemas.microsoft.com/office/drawing/2014/main" id="{C5215C3F-985F-AD74-3996-E69039BBF301}"/>
                </a:ext>
              </a:extLst>
            </p:cNvPr>
            <p:cNvSpPr txBox="1"/>
            <p:nvPr/>
          </p:nvSpPr>
          <p:spPr>
            <a:xfrm>
              <a:off x="9774240" y="4592476"/>
              <a:ext cx="99706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Plazo </a:t>
              </a:r>
              <a:r>
                <a:rPr lang="es-AR" sz="1050" dirty="0">
                  <a:solidFill>
                    <a:srgbClr val="FFFFFF"/>
                  </a:solidFill>
                  <a:latin typeface="Pulso Light" pitchFamily="2" charset="0"/>
                </a:rPr>
                <a:t>(Meses)</a:t>
              </a:r>
              <a:endParaRPr lang="es-AR" sz="1400" dirty="0">
                <a:solidFill>
                  <a:srgbClr val="FFFFFF"/>
                </a:solidFill>
                <a:latin typeface="Pulso Light" pitchFamily="2" charset="0"/>
              </a:endParaRPr>
            </a:p>
          </p:txBody>
        </p:sp>
        <p:sp>
          <p:nvSpPr>
            <p:cNvPr id="232" name="CuadroTexto 231">
              <a:extLst>
                <a:ext uri="{FF2B5EF4-FFF2-40B4-BE49-F238E27FC236}">
                  <a16:creationId xmlns:a16="http://schemas.microsoft.com/office/drawing/2014/main" id="{F7A92B91-762A-A809-998A-49BDC44A7921}"/>
                </a:ext>
              </a:extLst>
            </p:cNvPr>
            <p:cNvSpPr txBox="1"/>
            <p:nvPr/>
          </p:nvSpPr>
          <p:spPr>
            <a:xfrm>
              <a:off x="10053631" y="4882670"/>
              <a:ext cx="33502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5A50F9"/>
                  </a:solidFill>
                  <a:latin typeface="Pulso" pitchFamily="2" charset="0"/>
                </a:rPr>
                <a:t>5,2</a:t>
              </a:r>
            </a:p>
          </p:txBody>
        </p:sp>
        <p:sp>
          <p:nvSpPr>
            <p:cNvPr id="233" name="CuadroTexto 232">
              <a:extLst>
                <a:ext uri="{FF2B5EF4-FFF2-40B4-BE49-F238E27FC236}">
                  <a16:creationId xmlns:a16="http://schemas.microsoft.com/office/drawing/2014/main" id="{BE1283D8-3608-4F6A-4F36-F23CFA9FCD34}"/>
                </a:ext>
              </a:extLst>
            </p:cNvPr>
            <p:cNvSpPr txBox="1"/>
            <p:nvPr/>
          </p:nvSpPr>
          <p:spPr>
            <a:xfrm>
              <a:off x="10498581" y="4944225"/>
              <a:ext cx="620363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+37% </a:t>
              </a:r>
              <a:r>
                <a:rPr lang="es-AR" sz="1000" dirty="0" err="1">
                  <a:solidFill>
                    <a:schemeClr val="tx2"/>
                  </a:solidFill>
                  <a:latin typeface="Pulso" pitchFamily="2" charset="0"/>
                </a:rPr>
                <a:t>YoY</a:t>
              </a: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34" name="Rectángulo: esquinas superiores redondeadas 7">
              <a:extLst>
                <a:ext uri="{FF2B5EF4-FFF2-40B4-BE49-F238E27FC236}">
                  <a16:creationId xmlns:a16="http://schemas.microsoft.com/office/drawing/2014/main" id="{46D15E49-9109-D78B-0B54-85F4B19F4BA5}"/>
                </a:ext>
              </a:extLst>
            </p:cNvPr>
            <p:cNvSpPr/>
            <p:nvPr/>
          </p:nvSpPr>
          <p:spPr>
            <a:xfrm flipV="1">
              <a:off x="10398836" y="5322938"/>
              <a:ext cx="70" cy="215444"/>
            </a:xfrm>
            <a:prstGeom prst="round2SameRect">
              <a:avLst/>
            </a:prstGeom>
            <a:solidFill>
              <a:srgbClr val="CBA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s-AR" sz="1400"/>
            </a:p>
          </p:txBody>
        </p:sp>
        <p:sp>
          <p:nvSpPr>
            <p:cNvPr id="235" name="Rectángulo redondeado 234">
              <a:extLst>
                <a:ext uri="{FF2B5EF4-FFF2-40B4-BE49-F238E27FC236}">
                  <a16:creationId xmlns:a16="http://schemas.microsoft.com/office/drawing/2014/main" id="{62795EFA-611E-672C-5ED5-9A14D936C296}"/>
                </a:ext>
              </a:extLst>
            </p:cNvPr>
            <p:cNvSpPr/>
            <p:nvPr/>
          </p:nvSpPr>
          <p:spPr>
            <a:xfrm>
              <a:off x="9675437" y="5251925"/>
              <a:ext cx="1581728" cy="280425"/>
            </a:xfrm>
            <a:prstGeom prst="roundRect">
              <a:avLst/>
            </a:prstGeom>
            <a:solidFill>
              <a:srgbClr val="5A5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36" name="CuadroTexto 235">
              <a:extLst>
                <a:ext uri="{FF2B5EF4-FFF2-40B4-BE49-F238E27FC236}">
                  <a16:creationId xmlns:a16="http://schemas.microsoft.com/office/drawing/2014/main" id="{36DAEAC6-72FE-DDEE-2353-0AFF9B844A1C}"/>
                </a:ext>
              </a:extLst>
            </p:cNvPr>
            <p:cNvSpPr txBox="1"/>
            <p:nvPr/>
          </p:nvSpPr>
          <p:spPr>
            <a:xfrm>
              <a:off x="9774240" y="5292201"/>
              <a:ext cx="134171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Cobranza </a:t>
              </a:r>
              <a:r>
                <a:rPr lang="es-AR" sz="1050" dirty="0">
                  <a:solidFill>
                    <a:srgbClr val="FFFFFF"/>
                  </a:solidFill>
                  <a:latin typeface="Pulso Light" pitchFamily="2" charset="0"/>
                </a:rPr>
                <a:t>(Target)</a:t>
              </a:r>
              <a:endParaRPr lang="es-AR" sz="1400" dirty="0">
                <a:solidFill>
                  <a:srgbClr val="FFFFFF"/>
                </a:solidFill>
                <a:latin typeface="Pulso Light" pitchFamily="2" charset="0"/>
              </a:endParaRPr>
            </a:p>
          </p:txBody>
        </p:sp>
        <p:sp>
          <p:nvSpPr>
            <p:cNvPr id="237" name="CuadroTexto 236">
              <a:extLst>
                <a:ext uri="{FF2B5EF4-FFF2-40B4-BE49-F238E27FC236}">
                  <a16:creationId xmlns:a16="http://schemas.microsoft.com/office/drawing/2014/main" id="{C51ACEDF-6255-CBF1-0FAE-8E5B046B201D}"/>
                </a:ext>
              </a:extLst>
            </p:cNvPr>
            <p:cNvSpPr txBox="1"/>
            <p:nvPr/>
          </p:nvSpPr>
          <p:spPr>
            <a:xfrm>
              <a:off x="9909361" y="5582395"/>
              <a:ext cx="479298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5A50F9"/>
                  </a:solidFill>
                  <a:latin typeface="Pulso" pitchFamily="2" charset="0"/>
                </a:rPr>
                <a:t>85%</a:t>
              </a:r>
            </a:p>
          </p:txBody>
        </p:sp>
        <p:sp>
          <p:nvSpPr>
            <p:cNvPr id="238" name="CuadroTexto 237">
              <a:extLst>
                <a:ext uri="{FF2B5EF4-FFF2-40B4-BE49-F238E27FC236}">
                  <a16:creationId xmlns:a16="http://schemas.microsoft.com/office/drawing/2014/main" id="{C8A99A2D-12F4-079F-339F-C246941C9817}"/>
                </a:ext>
              </a:extLst>
            </p:cNvPr>
            <p:cNvSpPr txBox="1"/>
            <p:nvPr/>
          </p:nvSpPr>
          <p:spPr>
            <a:xfrm>
              <a:off x="10493772" y="5643950"/>
              <a:ext cx="629981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+2 </a:t>
              </a:r>
              <a:r>
                <a:rPr kumimoji="0" lang="es-A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pp</a:t>
              </a: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 </a:t>
              </a:r>
              <a:r>
                <a:rPr lang="es-AR" sz="1000" dirty="0" err="1">
                  <a:solidFill>
                    <a:schemeClr val="tx2"/>
                  </a:solidFill>
                  <a:latin typeface="Pulso" pitchFamily="2" charset="0"/>
                </a:rPr>
                <a:t>YoY</a:t>
              </a: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39" name="Rectángulo: esquinas superiores redondeadas 7">
              <a:extLst>
                <a:ext uri="{FF2B5EF4-FFF2-40B4-BE49-F238E27FC236}">
                  <a16:creationId xmlns:a16="http://schemas.microsoft.com/office/drawing/2014/main" id="{BE4E57D8-C808-3A49-0118-DCCAE46D8A67}"/>
                </a:ext>
              </a:extLst>
            </p:cNvPr>
            <p:cNvSpPr/>
            <p:nvPr/>
          </p:nvSpPr>
          <p:spPr>
            <a:xfrm flipV="1">
              <a:off x="8660710" y="5322938"/>
              <a:ext cx="70" cy="215444"/>
            </a:xfrm>
            <a:prstGeom prst="round2SameRect">
              <a:avLst/>
            </a:prstGeom>
            <a:solidFill>
              <a:srgbClr val="CBAB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>
              <a:spAutoFit/>
            </a:bodyPr>
            <a:lstStyle/>
            <a:p>
              <a:pPr algn="ctr"/>
              <a:endParaRPr lang="es-AR" sz="1400"/>
            </a:p>
          </p:txBody>
        </p:sp>
        <p:sp>
          <p:nvSpPr>
            <p:cNvPr id="240" name="Rectángulo redondeado 239">
              <a:extLst>
                <a:ext uri="{FF2B5EF4-FFF2-40B4-BE49-F238E27FC236}">
                  <a16:creationId xmlns:a16="http://schemas.microsoft.com/office/drawing/2014/main" id="{BFD5727D-EA46-268F-AF84-68E65F3AB854}"/>
                </a:ext>
              </a:extLst>
            </p:cNvPr>
            <p:cNvSpPr/>
            <p:nvPr/>
          </p:nvSpPr>
          <p:spPr>
            <a:xfrm>
              <a:off x="7937311" y="5251925"/>
              <a:ext cx="1581728" cy="280425"/>
            </a:xfrm>
            <a:prstGeom prst="roundRect">
              <a:avLst/>
            </a:prstGeom>
            <a:solidFill>
              <a:srgbClr val="5A50F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1" name="CuadroTexto 240">
              <a:extLst>
                <a:ext uri="{FF2B5EF4-FFF2-40B4-BE49-F238E27FC236}">
                  <a16:creationId xmlns:a16="http://schemas.microsoft.com/office/drawing/2014/main" id="{54F82BE7-AC8B-039E-44F1-08A802DFB6B5}"/>
                </a:ext>
              </a:extLst>
            </p:cNvPr>
            <p:cNvSpPr txBox="1"/>
            <p:nvPr/>
          </p:nvSpPr>
          <p:spPr>
            <a:xfrm>
              <a:off x="8036114" y="5292201"/>
              <a:ext cx="59792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Spread</a:t>
              </a:r>
              <a:endParaRPr lang="es-AR" sz="1400" dirty="0">
                <a:solidFill>
                  <a:srgbClr val="FFFFFF"/>
                </a:solidFill>
                <a:latin typeface="Pulso Light" pitchFamily="2" charset="0"/>
              </a:endParaRPr>
            </a:p>
          </p:txBody>
        </p:sp>
        <p:sp>
          <p:nvSpPr>
            <p:cNvPr id="242" name="CuadroTexto 241">
              <a:extLst>
                <a:ext uri="{FF2B5EF4-FFF2-40B4-BE49-F238E27FC236}">
                  <a16:creationId xmlns:a16="http://schemas.microsoft.com/office/drawing/2014/main" id="{5DA6539F-CD1D-71A3-3967-96D9F719D360}"/>
                </a:ext>
              </a:extLst>
            </p:cNvPr>
            <p:cNvSpPr txBox="1"/>
            <p:nvPr/>
          </p:nvSpPr>
          <p:spPr>
            <a:xfrm>
              <a:off x="8169632" y="5582395"/>
              <a:ext cx="48090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dirty="0">
                  <a:solidFill>
                    <a:srgbClr val="5A50F9"/>
                  </a:solidFill>
                  <a:latin typeface="Pulso" pitchFamily="2" charset="0"/>
                </a:rPr>
                <a:t>38%</a:t>
              </a:r>
            </a:p>
          </p:txBody>
        </p:sp>
        <p:sp>
          <p:nvSpPr>
            <p:cNvPr id="243" name="CuadroTexto 242">
              <a:extLst>
                <a:ext uri="{FF2B5EF4-FFF2-40B4-BE49-F238E27FC236}">
                  <a16:creationId xmlns:a16="http://schemas.microsoft.com/office/drawing/2014/main" id="{14BD4309-7958-98A7-E4ED-B7DFCDB7FABB}"/>
                </a:ext>
              </a:extLst>
            </p:cNvPr>
            <p:cNvSpPr txBox="1"/>
            <p:nvPr/>
          </p:nvSpPr>
          <p:spPr>
            <a:xfrm>
              <a:off x="8716373" y="5643950"/>
              <a:ext cx="708528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defRPr/>
              </a:pP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+53 </a:t>
              </a:r>
              <a:r>
                <a:rPr kumimoji="0" lang="es-AR" sz="1000" b="0" i="0" u="none" strike="noStrike" kern="1200" cap="none" spc="0" normalizeH="0" baseline="0" noProof="0" dirty="0" err="1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pp</a:t>
              </a: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 </a:t>
              </a:r>
              <a:r>
                <a:rPr lang="es-AR" sz="1000" dirty="0" err="1">
                  <a:solidFill>
                    <a:schemeClr val="tx2"/>
                  </a:solidFill>
                  <a:latin typeface="Pulso" pitchFamily="2" charset="0"/>
                </a:rPr>
                <a:t>YoY</a:t>
              </a:r>
              <a:r>
                <a:rPr kumimoji="0" lang="es-AR" sz="1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 </a:t>
              </a:r>
            </a:p>
          </p:txBody>
        </p:sp>
        <p:sp>
          <p:nvSpPr>
            <p:cNvPr id="244" name="Rectángulo redondeado 243">
              <a:extLst>
                <a:ext uri="{FF2B5EF4-FFF2-40B4-BE49-F238E27FC236}">
                  <a16:creationId xmlns:a16="http://schemas.microsoft.com/office/drawing/2014/main" id="{1639DC32-63CF-458F-6C39-617FE3E6B164}"/>
                </a:ext>
              </a:extLst>
            </p:cNvPr>
            <p:cNvSpPr/>
            <p:nvPr/>
          </p:nvSpPr>
          <p:spPr>
            <a:xfrm>
              <a:off x="6594086" y="4461437"/>
              <a:ext cx="4923693" cy="1426490"/>
            </a:xfrm>
            <a:prstGeom prst="roundRect">
              <a:avLst>
                <a:gd name="adj" fmla="val 16995"/>
              </a:avLst>
            </a:prstGeom>
            <a:ln cap="rnd">
              <a:solidFill>
                <a:srgbClr val="5A50F9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245" name="Rectángulo redondeado 244">
              <a:extLst>
                <a:ext uri="{FF2B5EF4-FFF2-40B4-BE49-F238E27FC236}">
                  <a16:creationId xmlns:a16="http://schemas.microsoft.com/office/drawing/2014/main" id="{8FE28B1C-69BD-1C70-DAD3-A70FA125CF04}"/>
                </a:ext>
              </a:extLst>
            </p:cNvPr>
            <p:cNvSpPr/>
            <p:nvPr/>
          </p:nvSpPr>
          <p:spPr>
            <a:xfrm>
              <a:off x="6669112" y="4532406"/>
              <a:ext cx="1123660" cy="1284552"/>
            </a:xfrm>
            <a:prstGeom prst="roundRect">
              <a:avLst>
                <a:gd name="adj" fmla="val 16578"/>
              </a:avLst>
            </a:prstGeom>
            <a:solidFill>
              <a:srgbClr val="5A50F9"/>
            </a:solidFill>
            <a:ln cap="rnd">
              <a:noFill/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46" name="Imagen 245">
              <a:extLst>
                <a:ext uri="{FF2B5EF4-FFF2-40B4-BE49-F238E27FC236}">
                  <a16:creationId xmlns:a16="http://schemas.microsoft.com/office/drawing/2014/main" id="{92B03DFF-AD0C-5152-64A4-66548C161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22603" y="4744507"/>
              <a:ext cx="416679" cy="416678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247" name="Google Shape;150;p22">
              <a:extLst>
                <a:ext uri="{FF2B5EF4-FFF2-40B4-BE49-F238E27FC236}">
                  <a16:creationId xmlns:a16="http://schemas.microsoft.com/office/drawing/2014/main" id="{8E82F2F6-D6D0-A6BE-EECF-54674D872CBF}"/>
                </a:ext>
              </a:extLst>
            </p:cNvPr>
            <p:cNvSpPr txBox="1">
              <a:spLocks/>
            </p:cNvSpPr>
            <p:nvPr/>
          </p:nvSpPr>
          <p:spPr>
            <a:xfrm>
              <a:off x="6835475" y="5221028"/>
              <a:ext cx="79093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600" b="1" i="0" u="none" strike="noStrike" cap="none">
                  <a:solidFill>
                    <a:srgbClr val="717273"/>
                  </a:solidFill>
                  <a:latin typeface="Lato"/>
                  <a:ea typeface="Lato"/>
                  <a:cs typeface="Lato"/>
                  <a:sym typeface="Lato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lvl="0" algn="ctr" defTabSz="914330">
                <a:defRPr/>
              </a:pPr>
              <a:r>
                <a:rPr lang="es-419" sz="1200" b="0" kern="0" dirty="0">
                  <a:solidFill>
                    <a:srgbClr val="FFFFFF"/>
                  </a:solidFill>
                  <a:latin typeface="Pulso" pitchFamily="2" charset="0"/>
                  <a:ea typeface="Roboto Light" panose="02000000000000000000" pitchFamily="2" charset="0"/>
                  <a:cs typeface="Roboto Light" panose="02000000000000000000" pitchFamily="2" charset="0"/>
                  <a:sym typeface="Montserrat"/>
                </a:rPr>
                <a:t>con Venta de Cartera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9754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DA537-12C8-EDAE-3689-6557333F1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rupo 155">
            <a:extLst>
              <a:ext uri="{FF2B5EF4-FFF2-40B4-BE49-F238E27FC236}">
                <a16:creationId xmlns:a16="http://schemas.microsoft.com/office/drawing/2014/main" id="{08504E21-CA2B-453F-ED46-FF0D284304E3}"/>
              </a:ext>
            </a:extLst>
          </p:cNvPr>
          <p:cNvGrpSpPr/>
          <p:nvPr/>
        </p:nvGrpSpPr>
        <p:grpSpPr>
          <a:xfrm rot="16200000">
            <a:off x="4904875" y="-27298"/>
            <a:ext cx="537486" cy="2027747"/>
            <a:chOff x="10774835" y="-1325835"/>
            <a:chExt cx="719999" cy="2716311"/>
          </a:xfrm>
        </p:grpSpPr>
        <p:sp>
          <p:nvSpPr>
            <p:cNvPr id="157" name="Redondear rectángulo de esquina del mismo lado 156">
              <a:extLst>
                <a:ext uri="{FF2B5EF4-FFF2-40B4-BE49-F238E27FC236}">
                  <a16:creationId xmlns:a16="http://schemas.microsoft.com/office/drawing/2014/main" id="{ECBD7DDD-D172-942F-FBD0-83A7B59437E0}"/>
                </a:ext>
              </a:extLst>
            </p:cNvPr>
            <p:cNvSpPr/>
            <p:nvPr/>
          </p:nvSpPr>
          <p:spPr>
            <a:xfrm>
              <a:off x="10774835" y="-1325835"/>
              <a:ext cx="719999" cy="2716311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61" name="Imagen 160">
              <a:extLst>
                <a:ext uri="{FF2B5EF4-FFF2-40B4-BE49-F238E27FC236}">
                  <a16:creationId xmlns:a16="http://schemas.microsoft.com/office/drawing/2014/main" id="{D2E2A6DF-7A57-4888-A536-78FF0424F6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graphicFrame>
        <p:nvGraphicFramePr>
          <p:cNvPr id="56" name="Gráfico 55" hidden="1">
            <a:extLst>
              <a:ext uri="{FF2B5EF4-FFF2-40B4-BE49-F238E27FC236}">
                <a16:creationId xmlns:a16="http://schemas.microsoft.com/office/drawing/2014/main" id="{0421023C-A98D-F0FD-A572-125FDA8F8B83}"/>
              </a:ext>
            </a:extLst>
          </p:cNvPr>
          <p:cNvGraphicFramePr>
            <a:graphicFrameLocks/>
          </p:cNvGraphicFramePr>
          <p:nvPr/>
        </p:nvGraphicFramePr>
        <p:xfrm>
          <a:off x="8655894" y="1588144"/>
          <a:ext cx="1584000" cy="756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251BEF90-2C25-F272-77B9-C98FB78E01A5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4783361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Negocios </a:t>
            </a:r>
            <a:r>
              <a:rPr lang="es-ES_tradnl" sz="3600" spc="0" dirty="0">
                <a:solidFill>
                  <a:schemeClr val="accent2"/>
                </a:solidFill>
              </a:rPr>
              <a:t>Dispositivos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D4E69B3F-F59C-63C7-2988-48D2D7DF4E41}"/>
              </a:ext>
            </a:extLst>
          </p:cNvPr>
          <p:cNvGrpSpPr/>
          <p:nvPr/>
        </p:nvGrpSpPr>
        <p:grpSpPr>
          <a:xfrm>
            <a:off x="720875" y="1556834"/>
            <a:ext cx="6162915" cy="4370736"/>
            <a:chOff x="720875" y="1556834"/>
            <a:chExt cx="6162915" cy="4370736"/>
          </a:xfrm>
        </p:grpSpPr>
        <p:sp>
          <p:nvSpPr>
            <p:cNvPr id="4" name="Rectángulo: esquinas redondeadas 34">
              <a:extLst>
                <a:ext uri="{FF2B5EF4-FFF2-40B4-BE49-F238E27FC236}">
                  <a16:creationId xmlns:a16="http://schemas.microsoft.com/office/drawing/2014/main" id="{AC9BA83A-5105-7F03-F309-0D9EF97D1D51}"/>
                </a:ext>
              </a:extLst>
            </p:cNvPr>
            <p:cNvSpPr/>
            <p:nvPr/>
          </p:nvSpPr>
          <p:spPr>
            <a:xfrm>
              <a:off x="720875" y="1702084"/>
              <a:ext cx="6162915" cy="4225486"/>
            </a:xfrm>
            <a:prstGeom prst="roundRect">
              <a:avLst>
                <a:gd name="adj" fmla="val 4519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9" name="Rectángulo: esquinas superiores redondeadas 35">
              <a:extLst>
                <a:ext uri="{FF2B5EF4-FFF2-40B4-BE49-F238E27FC236}">
                  <a16:creationId xmlns:a16="http://schemas.microsoft.com/office/drawing/2014/main" id="{3155688F-C8B3-422E-71B1-291F9C242688}"/>
                </a:ext>
              </a:extLst>
            </p:cNvPr>
            <p:cNvSpPr/>
            <p:nvPr/>
          </p:nvSpPr>
          <p:spPr>
            <a:xfrm>
              <a:off x="720875" y="1556834"/>
              <a:ext cx="6162915" cy="459919"/>
            </a:xfrm>
            <a:prstGeom prst="round2Same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30" name="Rectángulo: esquinas superiores redondeadas 33">
              <a:extLst>
                <a:ext uri="{FF2B5EF4-FFF2-40B4-BE49-F238E27FC236}">
                  <a16:creationId xmlns:a16="http://schemas.microsoft.com/office/drawing/2014/main" id="{FFEE537B-3BB8-285B-1512-61D67A9DCE7B}"/>
                </a:ext>
              </a:extLst>
            </p:cNvPr>
            <p:cNvSpPr/>
            <p:nvPr/>
          </p:nvSpPr>
          <p:spPr>
            <a:xfrm flipV="1">
              <a:off x="720875" y="2013080"/>
              <a:ext cx="6162915" cy="40651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A2ACD261-541F-4BFC-8546-921DB2C73A3B}"/>
                </a:ext>
              </a:extLst>
            </p:cNvPr>
            <p:cNvSpPr txBox="1"/>
            <p:nvPr/>
          </p:nvSpPr>
          <p:spPr>
            <a:xfrm>
              <a:off x="4215004" y="2108008"/>
              <a:ext cx="913358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400" dirty="0" err="1">
                  <a:latin typeface="Pulso" pitchFamily="2" charset="0"/>
                </a:rPr>
                <a:t>Sell</a:t>
              </a:r>
              <a:r>
                <a:rPr lang="es-AR" sz="1400" dirty="0">
                  <a:latin typeface="Pulso" pitchFamily="2" charset="0"/>
                </a:rPr>
                <a:t> </a:t>
              </a:r>
              <a:r>
                <a:rPr lang="es-AR" sz="1400" dirty="0" err="1">
                  <a:latin typeface="Pulso" pitchFamily="2" charset="0"/>
                </a:rPr>
                <a:t>Out</a:t>
              </a:r>
              <a:endParaRPr lang="es-AR" sz="1400" dirty="0">
                <a:latin typeface="Pulso" pitchFamily="2" charset="0"/>
              </a:endParaRP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1D534524-F77A-3CDE-5802-808C8496F88D}"/>
                </a:ext>
              </a:extLst>
            </p:cNvPr>
            <p:cNvSpPr txBox="1"/>
            <p:nvPr/>
          </p:nvSpPr>
          <p:spPr>
            <a:xfrm>
              <a:off x="917576" y="2108008"/>
              <a:ext cx="1274016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400" dirty="0">
                  <a:latin typeface="Pulso" pitchFamily="2" charset="0"/>
                </a:rPr>
                <a:t>Resultado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B3E46408-06D5-83C1-F446-7182C70CDFC0}"/>
                </a:ext>
              </a:extLst>
            </p:cNvPr>
            <p:cNvSpPr txBox="1"/>
            <p:nvPr/>
          </p:nvSpPr>
          <p:spPr>
            <a:xfrm>
              <a:off x="917576" y="1649446"/>
              <a:ext cx="2616101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Terminales y Accesorios</a:t>
              </a:r>
            </a:p>
          </p:txBody>
        </p:sp>
        <p:cxnSp>
          <p:nvCxnSpPr>
            <p:cNvPr id="41" name="Conector recto 40">
              <a:extLst>
                <a:ext uri="{FF2B5EF4-FFF2-40B4-BE49-F238E27FC236}">
                  <a16:creationId xmlns:a16="http://schemas.microsoft.com/office/drawing/2014/main" id="{7604853B-6429-0391-DBB9-28FB2D121E66}"/>
                </a:ext>
              </a:extLst>
            </p:cNvPr>
            <p:cNvCxnSpPr>
              <a:cxnSpLocks/>
            </p:cNvCxnSpPr>
            <p:nvPr/>
          </p:nvCxnSpPr>
          <p:spPr>
            <a:xfrm>
              <a:off x="4018303" y="2013080"/>
              <a:ext cx="0" cy="3689692"/>
            </a:xfrm>
            <a:prstGeom prst="line">
              <a:avLst/>
            </a:prstGeom>
            <a:ln w="15875" cap="rnd">
              <a:solidFill>
                <a:schemeClr val="accent2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DF253BFF-6687-444D-90CA-D013231A2B8E}"/>
                </a:ext>
              </a:extLst>
            </p:cNvPr>
            <p:cNvSpPr txBox="1"/>
            <p:nvPr/>
          </p:nvSpPr>
          <p:spPr>
            <a:xfrm>
              <a:off x="1386847" y="3308792"/>
              <a:ext cx="631583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200" dirty="0">
                  <a:solidFill>
                    <a:schemeClr val="bg2"/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Personal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5A6837E5-80D6-9E88-53F6-43AA0C45AA34}"/>
                </a:ext>
              </a:extLst>
            </p:cNvPr>
            <p:cNvSpPr txBox="1"/>
            <p:nvPr/>
          </p:nvSpPr>
          <p:spPr>
            <a:xfrm>
              <a:off x="1431188" y="3645386"/>
              <a:ext cx="336631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200" dirty="0">
                  <a:solidFill>
                    <a:schemeClr val="accent4"/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TMA</a:t>
              </a:r>
            </a:p>
          </p:txBody>
        </p:sp>
        <p:sp>
          <p:nvSpPr>
            <p:cNvPr id="51" name="CuadroTexto 42">
              <a:extLst>
                <a:ext uri="{FF2B5EF4-FFF2-40B4-BE49-F238E27FC236}">
                  <a16:creationId xmlns:a16="http://schemas.microsoft.com/office/drawing/2014/main" id="{250AC11C-0F69-69B3-2E98-90A323FB19EF}"/>
                </a:ext>
              </a:extLst>
            </p:cNvPr>
            <p:cNvSpPr txBox="1"/>
            <p:nvPr/>
          </p:nvSpPr>
          <p:spPr>
            <a:xfrm>
              <a:off x="2498966" y="3308792"/>
              <a:ext cx="416781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$ 306</a:t>
              </a:r>
              <a:endParaRPr lang="es-A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2" name="CuadroTexto 43">
              <a:extLst>
                <a:ext uri="{FF2B5EF4-FFF2-40B4-BE49-F238E27FC236}">
                  <a16:creationId xmlns:a16="http://schemas.microsoft.com/office/drawing/2014/main" id="{8C8B3458-87A6-4E8A-820F-2C00706B6024}"/>
                </a:ext>
              </a:extLst>
            </p:cNvPr>
            <p:cNvSpPr txBox="1"/>
            <p:nvPr/>
          </p:nvSpPr>
          <p:spPr>
            <a:xfrm>
              <a:off x="2518202" y="3645386"/>
              <a:ext cx="397545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b="0" i="0" u="none" strike="noStrike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$ 198</a:t>
              </a:r>
              <a:endParaRPr lang="es-AR" sz="1200" b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58" name="CuadroTexto 12">
              <a:extLst>
                <a:ext uri="{FF2B5EF4-FFF2-40B4-BE49-F238E27FC236}">
                  <a16:creationId xmlns:a16="http://schemas.microsoft.com/office/drawing/2014/main" id="{54669838-4700-9D7E-9BC8-43D7D7DFAB97}"/>
                </a:ext>
              </a:extLst>
            </p:cNvPr>
            <p:cNvSpPr txBox="1"/>
            <p:nvPr/>
          </p:nvSpPr>
          <p:spPr>
            <a:xfrm>
              <a:off x="994395" y="2537296"/>
              <a:ext cx="1373774" cy="2154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4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Ingresos Totales</a:t>
              </a:r>
            </a:p>
          </p:txBody>
        </p:sp>
        <p:sp>
          <p:nvSpPr>
            <p:cNvPr id="59" name="CuadroTexto 39">
              <a:extLst>
                <a:ext uri="{FF2B5EF4-FFF2-40B4-BE49-F238E27FC236}">
                  <a16:creationId xmlns:a16="http://schemas.microsoft.com/office/drawing/2014/main" id="{5C6ACD72-DABB-35AF-4A01-2B90858D46AB}"/>
                </a:ext>
              </a:extLst>
            </p:cNvPr>
            <p:cNvSpPr txBox="1"/>
            <p:nvPr/>
          </p:nvSpPr>
          <p:spPr>
            <a:xfrm>
              <a:off x="997914" y="2805119"/>
              <a:ext cx="713337" cy="30777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AR" sz="2000" b="1" dirty="0">
                  <a:solidFill>
                    <a:schemeClr val="accent2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$ 504</a:t>
              </a:r>
            </a:p>
          </p:txBody>
        </p:sp>
        <p:grpSp>
          <p:nvGrpSpPr>
            <p:cNvPr id="97" name="Grupo 96">
              <a:extLst>
                <a:ext uri="{FF2B5EF4-FFF2-40B4-BE49-F238E27FC236}">
                  <a16:creationId xmlns:a16="http://schemas.microsoft.com/office/drawing/2014/main" id="{6345767D-C766-1259-688E-4DCAEE17F854}"/>
                </a:ext>
              </a:extLst>
            </p:cNvPr>
            <p:cNvGrpSpPr/>
            <p:nvPr/>
          </p:nvGrpSpPr>
          <p:grpSpPr>
            <a:xfrm>
              <a:off x="1037230" y="3283738"/>
              <a:ext cx="234776" cy="234775"/>
              <a:chOff x="2610975" y="5677300"/>
              <a:chExt cx="379651" cy="379651"/>
            </a:xfrm>
          </p:grpSpPr>
          <p:sp>
            <p:nvSpPr>
              <p:cNvPr id="98" name="Elipse 97">
                <a:extLst>
                  <a:ext uri="{FF2B5EF4-FFF2-40B4-BE49-F238E27FC236}">
                    <a16:creationId xmlns:a16="http://schemas.microsoft.com/office/drawing/2014/main" id="{33D7787D-7F37-DB0A-08DE-FDFECFDBDED0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765F299D-13BD-B5BA-97AA-5DF12CBD9AAC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0" name="Grupo 99">
              <a:extLst>
                <a:ext uri="{FF2B5EF4-FFF2-40B4-BE49-F238E27FC236}">
                  <a16:creationId xmlns:a16="http://schemas.microsoft.com/office/drawing/2014/main" id="{A3B85DB2-74DA-C63D-B019-79D03941979C}"/>
                </a:ext>
              </a:extLst>
            </p:cNvPr>
            <p:cNvGrpSpPr/>
            <p:nvPr/>
          </p:nvGrpSpPr>
          <p:grpSpPr>
            <a:xfrm>
              <a:off x="1037230" y="3620332"/>
              <a:ext cx="234776" cy="234775"/>
              <a:chOff x="3819812" y="3843928"/>
              <a:chExt cx="379651" cy="379651"/>
            </a:xfrm>
          </p:grpSpPr>
          <p:sp>
            <p:nvSpPr>
              <p:cNvPr id="101" name="Elipse 100">
                <a:extLst>
                  <a:ext uri="{FF2B5EF4-FFF2-40B4-BE49-F238E27FC236}">
                    <a16:creationId xmlns:a16="http://schemas.microsoft.com/office/drawing/2014/main" id="{2A87B667-E9B6-548F-4074-32C7E8A2780A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02" name="Gráfico 101">
                <a:extLst>
                  <a:ext uri="{FF2B5EF4-FFF2-40B4-BE49-F238E27FC236}">
                    <a16:creationId xmlns:a16="http://schemas.microsoft.com/office/drawing/2014/main" id="{F8B56798-E0A5-F2F0-2F44-2871F59AAE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04" name="CuadroTexto 12">
              <a:extLst>
                <a:ext uri="{FF2B5EF4-FFF2-40B4-BE49-F238E27FC236}">
                  <a16:creationId xmlns:a16="http://schemas.microsoft.com/office/drawing/2014/main" id="{4294DE0F-CA85-C6C5-0587-EBFCFCFEFF4D}"/>
                </a:ext>
              </a:extLst>
            </p:cNvPr>
            <p:cNvSpPr txBox="1"/>
            <p:nvPr/>
          </p:nvSpPr>
          <p:spPr>
            <a:xfrm>
              <a:off x="994395" y="4179872"/>
              <a:ext cx="1721625" cy="2154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4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Margen a Reposición</a:t>
              </a:r>
            </a:p>
          </p:txBody>
        </p:sp>
        <p:sp>
          <p:nvSpPr>
            <p:cNvPr id="105" name="CuadroTexto 39">
              <a:extLst>
                <a:ext uri="{FF2B5EF4-FFF2-40B4-BE49-F238E27FC236}">
                  <a16:creationId xmlns:a16="http://schemas.microsoft.com/office/drawing/2014/main" id="{CD0A953F-82B5-E4EE-60DB-D6BE74724B12}"/>
                </a:ext>
              </a:extLst>
            </p:cNvPr>
            <p:cNvSpPr txBox="1"/>
            <p:nvPr/>
          </p:nvSpPr>
          <p:spPr>
            <a:xfrm>
              <a:off x="1238365" y="4526076"/>
              <a:ext cx="472886" cy="2769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AR" sz="1800" b="1" dirty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$ 33</a:t>
              </a:r>
            </a:p>
          </p:txBody>
        </p:sp>
        <p:sp>
          <p:nvSpPr>
            <p:cNvPr id="106" name="CuadroTexto 39">
              <a:extLst>
                <a:ext uri="{FF2B5EF4-FFF2-40B4-BE49-F238E27FC236}">
                  <a16:creationId xmlns:a16="http://schemas.microsoft.com/office/drawing/2014/main" id="{C97ACCB3-54EC-E9A7-9ED8-CAD11225963E}"/>
                </a:ext>
              </a:extLst>
            </p:cNvPr>
            <p:cNvSpPr txBox="1"/>
            <p:nvPr/>
          </p:nvSpPr>
          <p:spPr>
            <a:xfrm>
              <a:off x="3147551" y="4526076"/>
              <a:ext cx="553036" cy="2769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AR" sz="1800" b="1" dirty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6,3%</a:t>
              </a:r>
            </a:p>
          </p:txBody>
        </p:sp>
        <p:sp>
          <p:nvSpPr>
            <p:cNvPr id="110" name="CuadroTexto 109">
              <a:extLst>
                <a:ext uri="{FF2B5EF4-FFF2-40B4-BE49-F238E27FC236}">
                  <a16:creationId xmlns:a16="http://schemas.microsoft.com/office/drawing/2014/main" id="{CB4C5CB6-4510-5F9C-DF9D-160484D16B7D}"/>
                </a:ext>
              </a:extLst>
            </p:cNvPr>
            <p:cNvSpPr txBox="1"/>
            <p:nvPr/>
          </p:nvSpPr>
          <p:spPr>
            <a:xfrm>
              <a:off x="1386847" y="5030234"/>
              <a:ext cx="631583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200" dirty="0">
                  <a:solidFill>
                    <a:schemeClr val="bg2"/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Personal</a:t>
              </a:r>
            </a:p>
          </p:txBody>
        </p:sp>
        <p:sp>
          <p:nvSpPr>
            <p:cNvPr id="111" name="CuadroTexto 110">
              <a:extLst>
                <a:ext uri="{FF2B5EF4-FFF2-40B4-BE49-F238E27FC236}">
                  <a16:creationId xmlns:a16="http://schemas.microsoft.com/office/drawing/2014/main" id="{EE8C2274-F7A4-3E97-893C-12D4A8A7DEE5}"/>
                </a:ext>
              </a:extLst>
            </p:cNvPr>
            <p:cNvSpPr txBox="1"/>
            <p:nvPr/>
          </p:nvSpPr>
          <p:spPr>
            <a:xfrm>
              <a:off x="1431188" y="5462624"/>
              <a:ext cx="336631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200" dirty="0">
                  <a:solidFill>
                    <a:schemeClr val="accent4"/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TMA</a:t>
              </a:r>
            </a:p>
          </p:txBody>
        </p:sp>
        <p:sp>
          <p:nvSpPr>
            <p:cNvPr id="112" name="CuadroTexto 42">
              <a:extLst>
                <a:ext uri="{FF2B5EF4-FFF2-40B4-BE49-F238E27FC236}">
                  <a16:creationId xmlns:a16="http://schemas.microsoft.com/office/drawing/2014/main" id="{D20A908B-BA6B-FE1E-010C-05EA7BB8D8C9}"/>
                </a:ext>
              </a:extLst>
            </p:cNvPr>
            <p:cNvSpPr txBox="1"/>
            <p:nvPr/>
          </p:nvSpPr>
          <p:spPr>
            <a:xfrm>
              <a:off x="2633617" y="5030234"/>
              <a:ext cx="282130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$ 17</a:t>
              </a:r>
              <a:endParaRPr lang="es-A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14" name="CuadroTexto 43">
              <a:extLst>
                <a:ext uri="{FF2B5EF4-FFF2-40B4-BE49-F238E27FC236}">
                  <a16:creationId xmlns:a16="http://schemas.microsoft.com/office/drawing/2014/main" id="{33A066B7-6CC9-6D43-80DF-CED9894CAFB0}"/>
                </a:ext>
              </a:extLst>
            </p:cNvPr>
            <p:cNvSpPr txBox="1"/>
            <p:nvPr/>
          </p:nvSpPr>
          <p:spPr>
            <a:xfrm>
              <a:off x="2615985" y="5462624"/>
              <a:ext cx="299762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$ 16</a:t>
              </a:r>
              <a:endParaRPr lang="es-A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cxnSp>
          <p:nvCxnSpPr>
            <p:cNvPr id="118" name="Conector recto 117">
              <a:extLst>
                <a:ext uri="{FF2B5EF4-FFF2-40B4-BE49-F238E27FC236}">
                  <a16:creationId xmlns:a16="http://schemas.microsoft.com/office/drawing/2014/main" id="{E94A1A44-7608-81A9-8492-6566A2118688}"/>
                </a:ext>
              </a:extLst>
            </p:cNvPr>
            <p:cNvCxnSpPr>
              <a:cxnSpLocks/>
            </p:cNvCxnSpPr>
            <p:nvPr/>
          </p:nvCxnSpPr>
          <p:spPr>
            <a:xfrm>
              <a:off x="994395" y="4071054"/>
              <a:ext cx="2762915" cy="0"/>
            </a:xfrm>
            <a:prstGeom prst="line">
              <a:avLst/>
            </a:prstGeom>
            <a:ln w="6350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B3A3C879-591F-77F1-98C4-0C648B845342}"/>
                </a:ext>
              </a:extLst>
            </p:cNvPr>
            <p:cNvGrpSpPr/>
            <p:nvPr/>
          </p:nvGrpSpPr>
          <p:grpSpPr>
            <a:xfrm>
              <a:off x="1037230" y="5005180"/>
              <a:ext cx="234776" cy="234775"/>
              <a:chOff x="2610975" y="5677300"/>
              <a:chExt cx="379651" cy="379651"/>
            </a:xfrm>
          </p:grpSpPr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FC57EFB2-7EA2-FE4C-E068-517206331427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22" name="Forma libre 121">
                <a:extLst>
                  <a:ext uri="{FF2B5EF4-FFF2-40B4-BE49-F238E27FC236}">
                    <a16:creationId xmlns:a16="http://schemas.microsoft.com/office/drawing/2014/main" id="{97EFF171-666D-EEF6-0BCE-B4F0280ED680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3" name="Grupo 122">
              <a:extLst>
                <a:ext uri="{FF2B5EF4-FFF2-40B4-BE49-F238E27FC236}">
                  <a16:creationId xmlns:a16="http://schemas.microsoft.com/office/drawing/2014/main" id="{C4387715-53A1-0DBB-1CC0-D170ECB3261C}"/>
                </a:ext>
              </a:extLst>
            </p:cNvPr>
            <p:cNvGrpSpPr/>
            <p:nvPr/>
          </p:nvGrpSpPr>
          <p:grpSpPr>
            <a:xfrm>
              <a:off x="1037230" y="5437570"/>
              <a:ext cx="234776" cy="234775"/>
              <a:chOff x="3819812" y="3843928"/>
              <a:chExt cx="379651" cy="379651"/>
            </a:xfrm>
          </p:grpSpPr>
          <p:sp>
            <p:nvSpPr>
              <p:cNvPr id="128" name="Elipse 127">
                <a:extLst>
                  <a:ext uri="{FF2B5EF4-FFF2-40B4-BE49-F238E27FC236}">
                    <a16:creationId xmlns:a16="http://schemas.microsoft.com/office/drawing/2014/main" id="{CDDBEFF2-76C4-FF93-AFF6-125E201808F7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30" name="Gráfico 129">
                <a:extLst>
                  <a:ext uri="{FF2B5EF4-FFF2-40B4-BE49-F238E27FC236}">
                    <a16:creationId xmlns:a16="http://schemas.microsoft.com/office/drawing/2014/main" id="{DDADD2E5-9B3D-3104-C90C-1D395E98AA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31" name="CuadroTexto 42">
              <a:extLst>
                <a:ext uri="{FF2B5EF4-FFF2-40B4-BE49-F238E27FC236}">
                  <a16:creationId xmlns:a16="http://schemas.microsoft.com/office/drawing/2014/main" id="{6FF716B2-E1E8-921E-9505-C4EE5BA4BF3E}"/>
                </a:ext>
              </a:extLst>
            </p:cNvPr>
            <p:cNvSpPr txBox="1"/>
            <p:nvPr/>
          </p:nvSpPr>
          <p:spPr>
            <a:xfrm>
              <a:off x="3288194" y="5030234"/>
              <a:ext cx="349456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5,2%</a:t>
              </a:r>
              <a:endParaRPr lang="es-A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3" name="CuadroTexto 43">
              <a:extLst>
                <a:ext uri="{FF2B5EF4-FFF2-40B4-BE49-F238E27FC236}">
                  <a16:creationId xmlns:a16="http://schemas.microsoft.com/office/drawing/2014/main" id="{F059906D-D31F-F427-D7F4-453AFD80BB0F}"/>
                </a:ext>
              </a:extLst>
            </p:cNvPr>
            <p:cNvSpPr txBox="1"/>
            <p:nvPr/>
          </p:nvSpPr>
          <p:spPr>
            <a:xfrm>
              <a:off x="3295408" y="5462624"/>
              <a:ext cx="335028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b="0" i="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8,1%</a:t>
              </a:r>
              <a:endParaRPr lang="es-AR" sz="12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37" name="CuadroTexto 136">
              <a:extLst>
                <a:ext uri="{FF2B5EF4-FFF2-40B4-BE49-F238E27FC236}">
                  <a16:creationId xmlns:a16="http://schemas.microsoft.com/office/drawing/2014/main" id="{AA700F8B-7A70-0B01-6D86-45B219F4E998}"/>
                </a:ext>
              </a:extLst>
            </p:cNvPr>
            <p:cNvSpPr txBox="1"/>
            <p:nvPr/>
          </p:nvSpPr>
          <p:spPr>
            <a:xfrm>
              <a:off x="4673420" y="4000791"/>
              <a:ext cx="631583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200" dirty="0">
                  <a:solidFill>
                    <a:schemeClr val="bg2"/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Personal</a:t>
              </a:r>
            </a:p>
          </p:txBody>
        </p:sp>
        <p:sp>
          <p:nvSpPr>
            <p:cNvPr id="138" name="CuadroTexto 137">
              <a:extLst>
                <a:ext uri="{FF2B5EF4-FFF2-40B4-BE49-F238E27FC236}">
                  <a16:creationId xmlns:a16="http://schemas.microsoft.com/office/drawing/2014/main" id="{25CB0C32-3FED-37AC-EF16-CFD6E1602527}"/>
                </a:ext>
              </a:extLst>
            </p:cNvPr>
            <p:cNvSpPr txBox="1"/>
            <p:nvPr/>
          </p:nvSpPr>
          <p:spPr>
            <a:xfrm>
              <a:off x="4717761" y="5021198"/>
              <a:ext cx="336631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200" dirty="0">
                  <a:solidFill>
                    <a:schemeClr val="accent4"/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TMA</a:t>
              </a:r>
            </a:p>
          </p:txBody>
        </p:sp>
        <p:sp>
          <p:nvSpPr>
            <p:cNvPr id="141" name="CuadroTexto 12">
              <a:extLst>
                <a:ext uri="{FF2B5EF4-FFF2-40B4-BE49-F238E27FC236}">
                  <a16:creationId xmlns:a16="http://schemas.microsoft.com/office/drawing/2014/main" id="{70F24082-DB9B-43E5-6811-BC668EC5FD34}"/>
                </a:ext>
              </a:extLst>
            </p:cNvPr>
            <p:cNvSpPr txBox="1"/>
            <p:nvPr/>
          </p:nvSpPr>
          <p:spPr>
            <a:xfrm>
              <a:off x="4280968" y="2537296"/>
              <a:ext cx="2144818" cy="2154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4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Unidades Vendidas </a:t>
              </a:r>
              <a:r>
                <a:rPr lang="es-AR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(Miles)</a:t>
              </a:r>
              <a:endParaRPr lang="es-AR" sz="1400" dirty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42" name="CuadroTexto 39">
              <a:extLst>
                <a:ext uri="{FF2B5EF4-FFF2-40B4-BE49-F238E27FC236}">
                  <a16:creationId xmlns:a16="http://schemas.microsoft.com/office/drawing/2014/main" id="{5A0B01EE-8105-AC53-72D3-455E5DB334AF}"/>
                </a:ext>
              </a:extLst>
            </p:cNvPr>
            <p:cNvSpPr txBox="1"/>
            <p:nvPr/>
          </p:nvSpPr>
          <p:spPr>
            <a:xfrm>
              <a:off x="4370990" y="2805119"/>
              <a:ext cx="660437" cy="30777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AR" sz="2000" b="1" dirty="0">
                  <a:solidFill>
                    <a:schemeClr val="accent2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1.366</a:t>
              </a:r>
            </a:p>
          </p:txBody>
        </p:sp>
        <p:grpSp>
          <p:nvGrpSpPr>
            <p:cNvPr id="144" name="Grupo 143">
              <a:extLst>
                <a:ext uri="{FF2B5EF4-FFF2-40B4-BE49-F238E27FC236}">
                  <a16:creationId xmlns:a16="http://schemas.microsoft.com/office/drawing/2014/main" id="{F1551020-DA18-A4C4-9F73-AC0C80C52912}"/>
                </a:ext>
              </a:extLst>
            </p:cNvPr>
            <p:cNvGrpSpPr/>
            <p:nvPr/>
          </p:nvGrpSpPr>
          <p:grpSpPr>
            <a:xfrm>
              <a:off x="4323803" y="3975737"/>
              <a:ext cx="234776" cy="234775"/>
              <a:chOff x="2610975" y="5677300"/>
              <a:chExt cx="379651" cy="379651"/>
            </a:xfrm>
          </p:grpSpPr>
          <p:sp>
            <p:nvSpPr>
              <p:cNvPr id="145" name="Elipse 144">
                <a:extLst>
                  <a:ext uri="{FF2B5EF4-FFF2-40B4-BE49-F238E27FC236}">
                    <a16:creationId xmlns:a16="http://schemas.microsoft.com/office/drawing/2014/main" id="{F1AEAEB5-E684-D9A1-DEBC-8899CAF9E206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46" name="Forma libre 145">
                <a:extLst>
                  <a:ext uri="{FF2B5EF4-FFF2-40B4-BE49-F238E27FC236}">
                    <a16:creationId xmlns:a16="http://schemas.microsoft.com/office/drawing/2014/main" id="{2AE8244D-F1B0-667F-F4C9-16A0F196B960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58" name="Grupo 157">
              <a:extLst>
                <a:ext uri="{FF2B5EF4-FFF2-40B4-BE49-F238E27FC236}">
                  <a16:creationId xmlns:a16="http://schemas.microsoft.com/office/drawing/2014/main" id="{3F867AAB-D2CF-2914-9EE7-46D843E00724}"/>
                </a:ext>
              </a:extLst>
            </p:cNvPr>
            <p:cNvGrpSpPr/>
            <p:nvPr/>
          </p:nvGrpSpPr>
          <p:grpSpPr>
            <a:xfrm>
              <a:off x="4323803" y="4996144"/>
              <a:ext cx="234776" cy="234775"/>
              <a:chOff x="3819812" y="3843928"/>
              <a:chExt cx="379651" cy="379651"/>
            </a:xfrm>
          </p:grpSpPr>
          <p:sp>
            <p:nvSpPr>
              <p:cNvPr id="159" name="Elipse 158">
                <a:extLst>
                  <a:ext uri="{FF2B5EF4-FFF2-40B4-BE49-F238E27FC236}">
                    <a16:creationId xmlns:a16="http://schemas.microsoft.com/office/drawing/2014/main" id="{CA3F9799-4AB5-745D-EC38-FE1F42D743EF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60" name="Gráfico 159">
                <a:extLst>
                  <a:ext uri="{FF2B5EF4-FFF2-40B4-BE49-F238E27FC236}">
                    <a16:creationId xmlns:a16="http://schemas.microsoft.com/office/drawing/2014/main" id="{F8CC9180-1B79-324E-71BD-BFAAAD5602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sp>
          <p:nvSpPr>
            <p:cNvPr id="162" name="CuadroTexto 12">
              <a:extLst>
                <a:ext uri="{FF2B5EF4-FFF2-40B4-BE49-F238E27FC236}">
                  <a16:creationId xmlns:a16="http://schemas.microsoft.com/office/drawing/2014/main" id="{332E0453-8EBD-BFA8-2BC0-116C5E422717}"/>
                </a:ext>
              </a:extLst>
            </p:cNvPr>
            <p:cNvSpPr txBox="1"/>
            <p:nvPr/>
          </p:nvSpPr>
          <p:spPr>
            <a:xfrm>
              <a:off x="4280968" y="3213218"/>
              <a:ext cx="274114" cy="16927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dirty="0" err="1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YoY</a:t>
              </a:r>
              <a:endParaRPr lang="es-AR" dirty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63" name="CuadroTexto 39">
              <a:extLst>
                <a:ext uri="{FF2B5EF4-FFF2-40B4-BE49-F238E27FC236}">
                  <a16:creationId xmlns:a16="http://schemas.microsoft.com/office/drawing/2014/main" id="{A61FB099-6026-1BC4-C21A-7BE001398732}"/>
                </a:ext>
              </a:extLst>
            </p:cNvPr>
            <p:cNvSpPr txBox="1"/>
            <p:nvPr/>
          </p:nvSpPr>
          <p:spPr>
            <a:xfrm>
              <a:off x="4467186" y="3428787"/>
              <a:ext cx="631583" cy="2769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AR" sz="1800" b="1" dirty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-7,2%</a:t>
              </a:r>
            </a:p>
          </p:txBody>
        </p:sp>
        <p:sp>
          <p:nvSpPr>
            <p:cNvPr id="179" name="CuadroTexto 42">
              <a:extLst>
                <a:ext uri="{FF2B5EF4-FFF2-40B4-BE49-F238E27FC236}">
                  <a16:creationId xmlns:a16="http://schemas.microsoft.com/office/drawing/2014/main" id="{95FCAC13-162B-EC7B-6277-828EFFBA496C}"/>
                </a:ext>
              </a:extLst>
            </p:cNvPr>
            <p:cNvSpPr txBox="1"/>
            <p:nvPr/>
          </p:nvSpPr>
          <p:spPr>
            <a:xfrm>
              <a:off x="6046134" y="4254010"/>
              <a:ext cx="296555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665</a:t>
              </a:r>
            </a:p>
          </p:txBody>
        </p:sp>
        <p:sp>
          <p:nvSpPr>
            <p:cNvPr id="180" name="CuadroTexto 43">
              <a:extLst>
                <a:ext uri="{FF2B5EF4-FFF2-40B4-BE49-F238E27FC236}">
                  <a16:creationId xmlns:a16="http://schemas.microsoft.com/office/drawing/2014/main" id="{3E9B2F38-FD57-7F97-A2A9-AA7391CFFDE3}"/>
                </a:ext>
              </a:extLst>
            </p:cNvPr>
            <p:cNvSpPr txBox="1"/>
            <p:nvPr/>
          </p:nvSpPr>
          <p:spPr>
            <a:xfrm>
              <a:off x="6047736" y="5274417"/>
              <a:ext cx="294953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554</a:t>
              </a:r>
            </a:p>
          </p:txBody>
        </p:sp>
        <p:sp>
          <p:nvSpPr>
            <p:cNvPr id="181" name="CuadroTexto 42">
              <a:extLst>
                <a:ext uri="{FF2B5EF4-FFF2-40B4-BE49-F238E27FC236}">
                  <a16:creationId xmlns:a16="http://schemas.microsoft.com/office/drawing/2014/main" id="{2450C4E0-86BD-515A-DB63-948312323F9A}"/>
                </a:ext>
              </a:extLst>
            </p:cNvPr>
            <p:cNvSpPr txBox="1"/>
            <p:nvPr/>
          </p:nvSpPr>
          <p:spPr>
            <a:xfrm>
              <a:off x="4690751" y="4254010"/>
              <a:ext cx="812723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Terminales</a:t>
              </a:r>
              <a:endPara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2" name="CuadroTexto 43">
              <a:extLst>
                <a:ext uri="{FF2B5EF4-FFF2-40B4-BE49-F238E27FC236}">
                  <a16:creationId xmlns:a16="http://schemas.microsoft.com/office/drawing/2014/main" id="{E3C58E9C-CE00-072B-14CF-DE0F540FE573}"/>
                </a:ext>
              </a:extLst>
            </p:cNvPr>
            <p:cNvSpPr txBox="1"/>
            <p:nvPr/>
          </p:nvSpPr>
          <p:spPr>
            <a:xfrm>
              <a:off x="4709987" y="5274417"/>
              <a:ext cx="812723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Terminales</a:t>
              </a:r>
              <a:endPara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83" name="CuadroTexto 42">
              <a:extLst>
                <a:ext uri="{FF2B5EF4-FFF2-40B4-BE49-F238E27FC236}">
                  <a16:creationId xmlns:a16="http://schemas.microsoft.com/office/drawing/2014/main" id="{C7816B3D-82CC-DFFF-D202-28152C2A42F9}"/>
                </a:ext>
              </a:extLst>
            </p:cNvPr>
            <p:cNvSpPr txBox="1"/>
            <p:nvPr/>
          </p:nvSpPr>
          <p:spPr>
            <a:xfrm>
              <a:off x="6078193" y="4530254"/>
              <a:ext cx="264496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n-US" sz="1200" u="none" strike="noStrike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147</a:t>
              </a:r>
            </a:p>
          </p:txBody>
        </p:sp>
        <p:sp>
          <p:nvSpPr>
            <p:cNvPr id="184" name="CuadroTexto 42">
              <a:extLst>
                <a:ext uri="{FF2B5EF4-FFF2-40B4-BE49-F238E27FC236}">
                  <a16:creationId xmlns:a16="http://schemas.microsoft.com/office/drawing/2014/main" id="{2163F5B4-90C3-84F9-CBEF-778A32448995}"/>
                </a:ext>
              </a:extLst>
            </p:cNvPr>
            <p:cNvSpPr txBox="1"/>
            <p:nvPr/>
          </p:nvSpPr>
          <p:spPr>
            <a:xfrm>
              <a:off x="4690751" y="4530254"/>
              <a:ext cx="795089" cy="184666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200" u="none" strike="noStrike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Accesorios</a:t>
              </a:r>
              <a:endParaRPr lang="es-A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2" name="CuadroTexto 12">
              <a:extLst>
                <a:ext uri="{FF2B5EF4-FFF2-40B4-BE49-F238E27FC236}">
                  <a16:creationId xmlns:a16="http://schemas.microsoft.com/office/drawing/2014/main" id="{DA5C36EC-D70A-830C-FFF3-9A84105EC81A}"/>
                </a:ext>
              </a:extLst>
            </p:cNvPr>
            <p:cNvSpPr txBox="1"/>
            <p:nvPr/>
          </p:nvSpPr>
          <p:spPr>
            <a:xfrm>
              <a:off x="3269682" y="4194477"/>
              <a:ext cx="274114" cy="16927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dirty="0" err="1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YoY</a:t>
              </a:r>
              <a:endParaRPr lang="es-AR" dirty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</p:grpSp>
      <p:sp>
        <p:nvSpPr>
          <p:cNvPr id="6" name="Slide Number Placeholder 24">
            <a:extLst>
              <a:ext uri="{FF2B5EF4-FFF2-40B4-BE49-F238E27FC236}">
                <a16:creationId xmlns:a16="http://schemas.microsoft.com/office/drawing/2014/main" id="{7B1CE1C6-E448-0591-08C3-3EBD1A414EA4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38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1F4DDAB9-B38E-CE0C-5D38-D82123F2BD50}"/>
              </a:ext>
            </a:extLst>
          </p:cNvPr>
          <p:cNvGrpSpPr/>
          <p:nvPr/>
        </p:nvGrpSpPr>
        <p:grpSpPr>
          <a:xfrm>
            <a:off x="7295378" y="1516793"/>
            <a:ext cx="3898708" cy="4410777"/>
            <a:chOff x="7295378" y="1516793"/>
            <a:chExt cx="3898708" cy="4410777"/>
          </a:xfrm>
        </p:grpSpPr>
        <p:cxnSp>
          <p:nvCxnSpPr>
            <p:cNvPr id="188" name="Conector recto 187">
              <a:extLst>
                <a:ext uri="{FF2B5EF4-FFF2-40B4-BE49-F238E27FC236}">
                  <a16:creationId xmlns:a16="http://schemas.microsoft.com/office/drawing/2014/main" id="{9B249C5C-79B2-099B-F5D1-5E6E53A5ACFB}"/>
                </a:ext>
              </a:extLst>
            </p:cNvPr>
            <p:cNvCxnSpPr>
              <a:cxnSpLocks/>
            </p:cNvCxnSpPr>
            <p:nvPr/>
          </p:nvCxnSpPr>
          <p:spPr>
            <a:xfrm>
              <a:off x="7295378" y="1581786"/>
              <a:ext cx="0" cy="4345784"/>
            </a:xfrm>
            <a:prstGeom prst="line">
              <a:avLst/>
            </a:prstGeom>
            <a:ln w="12700" cap="rnd">
              <a:solidFill>
                <a:schemeClr val="bg1">
                  <a:lumMod val="65000"/>
                </a:schemeClr>
              </a:solidFill>
              <a:prstDash val="dash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5" name="Rectángulo: esquinas redondeadas 34">
              <a:extLst>
                <a:ext uri="{FF2B5EF4-FFF2-40B4-BE49-F238E27FC236}">
                  <a16:creationId xmlns:a16="http://schemas.microsoft.com/office/drawing/2014/main" id="{06C31F26-A237-5880-12C0-201AD5078EC1}"/>
                </a:ext>
              </a:extLst>
            </p:cNvPr>
            <p:cNvSpPr/>
            <p:nvPr/>
          </p:nvSpPr>
          <p:spPr>
            <a:xfrm>
              <a:off x="7706437" y="1702084"/>
              <a:ext cx="3487649" cy="4225486"/>
            </a:xfrm>
            <a:prstGeom prst="roundRect">
              <a:avLst>
                <a:gd name="adj" fmla="val 4519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216" name="Rectángulo: esquinas superiores redondeadas 35">
              <a:extLst>
                <a:ext uri="{FF2B5EF4-FFF2-40B4-BE49-F238E27FC236}">
                  <a16:creationId xmlns:a16="http://schemas.microsoft.com/office/drawing/2014/main" id="{C6B99484-5F2C-45AC-9C2D-49CDAD237F1B}"/>
                </a:ext>
              </a:extLst>
            </p:cNvPr>
            <p:cNvSpPr/>
            <p:nvPr/>
          </p:nvSpPr>
          <p:spPr>
            <a:xfrm>
              <a:off x="7706437" y="1556834"/>
              <a:ext cx="3487649" cy="459919"/>
            </a:xfrm>
            <a:prstGeom prst="round2Same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217" name="CuadroTexto 216">
              <a:extLst>
                <a:ext uri="{FF2B5EF4-FFF2-40B4-BE49-F238E27FC236}">
                  <a16:creationId xmlns:a16="http://schemas.microsoft.com/office/drawing/2014/main" id="{3C2A0446-1164-E23E-D5F0-084FF4DAAE8D}"/>
                </a:ext>
              </a:extLst>
            </p:cNvPr>
            <p:cNvSpPr txBox="1"/>
            <p:nvPr/>
          </p:nvSpPr>
          <p:spPr>
            <a:xfrm>
              <a:off x="7903137" y="1649446"/>
              <a:ext cx="1942840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dirty="0">
                  <a:solidFill>
                    <a:srgbClr val="FFFFFF"/>
                  </a:solidFill>
                  <a:latin typeface="Pulso" pitchFamily="2" charset="0"/>
                </a:rPr>
                <a:t>Otros dispositivos</a:t>
              </a:r>
            </a:p>
          </p:txBody>
        </p:sp>
        <p:pic>
          <p:nvPicPr>
            <p:cNvPr id="218" name="Gráfico 217" descr="Flecha: recto con relleno sólido">
              <a:hlinkClick r:id="" action="ppaction://noaction"/>
              <a:extLst>
                <a:ext uri="{FF2B5EF4-FFF2-40B4-BE49-F238E27FC236}">
                  <a16:creationId xmlns:a16="http://schemas.microsoft.com/office/drawing/2014/main" id="{D90D0472-03DE-655E-DE1A-D557CE6D8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flipH="1">
              <a:off x="10563337" y="1516793"/>
              <a:ext cx="540000" cy="540000"/>
            </a:xfrm>
            <a:prstGeom prst="rect">
              <a:avLst/>
            </a:prstGeom>
          </p:spPr>
        </p:pic>
        <p:sp>
          <p:nvSpPr>
            <p:cNvPr id="220" name="CuadroTexto 12">
              <a:extLst>
                <a:ext uri="{FF2B5EF4-FFF2-40B4-BE49-F238E27FC236}">
                  <a16:creationId xmlns:a16="http://schemas.microsoft.com/office/drawing/2014/main" id="{B51B413A-6AE8-3963-03B3-F421C860A5D4}"/>
                </a:ext>
              </a:extLst>
            </p:cNvPr>
            <p:cNvSpPr txBox="1"/>
            <p:nvPr/>
          </p:nvSpPr>
          <p:spPr>
            <a:xfrm>
              <a:off x="7996562" y="2257742"/>
              <a:ext cx="1080424" cy="16927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Ingresos Totales</a:t>
              </a:r>
            </a:p>
          </p:txBody>
        </p:sp>
        <p:sp>
          <p:nvSpPr>
            <p:cNvPr id="221" name="CuadroTexto 39">
              <a:extLst>
                <a:ext uri="{FF2B5EF4-FFF2-40B4-BE49-F238E27FC236}">
                  <a16:creationId xmlns:a16="http://schemas.microsoft.com/office/drawing/2014/main" id="{D59D1CF7-B696-958C-7A5E-737222D9985D}"/>
                </a:ext>
              </a:extLst>
            </p:cNvPr>
            <p:cNvSpPr txBox="1"/>
            <p:nvPr/>
          </p:nvSpPr>
          <p:spPr>
            <a:xfrm>
              <a:off x="8151044" y="2473311"/>
              <a:ext cx="381515" cy="2769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defPPr>
                <a:defRPr lang="es-AR"/>
              </a:defPPr>
              <a:lvl1pPr indent="0" algn="r">
                <a:defRPr b="1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defRPr>
              </a:lvl1pPr>
              <a:lvl2pPr indent="0">
                <a:defRPr sz="1100"/>
              </a:lvl2pPr>
              <a:lvl3pPr indent="0">
                <a:defRPr sz="1100"/>
              </a:lvl3pPr>
              <a:lvl4pPr indent="0">
                <a:defRPr sz="1100"/>
              </a:lvl4pPr>
              <a:lvl5pPr indent="0">
                <a:defRPr sz="1100"/>
              </a:lvl5pPr>
              <a:lvl6pPr indent="0">
                <a:defRPr sz="1100"/>
              </a:lvl6pPr>
              <a:lvl7pPr indent="0">
                <a:defRPr sz="1100"/>
              </a:lvl7pPr>
              <a:lvl8pPr indent="0">
                <a:defRPr sz="1100"/>
              </a:lvl8pPr>
              <a:lvl9pPr indent="0">
                <a:defRPr sz="1100"/>
              </a:lvl9pPr>
            </a:lstStyle>
            <a:p>
              <a:r>
                <a:rPr lang="es-AR" dirty="0"/>
                <a:t>$17</a:t>
              </a:r>
            </a:p>
          </p:txBody>
        </p:sp>
        <p:cxnSp>
          <p:nvCxnSpPr>
            <p:cNvPr id="222" name="Conector recto 221">
              <a:extLst>
                <a:ext uri="{FF2B5EF4-FFF2-40B4-BE49-F238E27FC236}">
                  <a16:creationId xmlns:a16="http://schemas.microsoft.com/office/drawing/2014/main" id="{FF088E9A-B468-43D9-4890-1C9D4B4F40CB}"/>
                </a:ext>
              </a:extLst>
            </p:cNvPr>
            <p:cNvCxnSpPr>
              <a:cxnSpLocks/>
            </p:cNvCxnSpPr>
            <p:nvPr/>
          </p:nvCxnSpPr>
          <p:spPr>
            <a:xfrm>
              <a:off x="7996562" y="3505555"/>
              <a:ext cx="2836775" cy="0"/>
            </a:xfrm>
            <a:prstGeom prst="line">
              <a:avLst/>
            </a:prstGeom>
            <a:ln w="6350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3" name="CuadroTexto 12">
              <a:extLst>
                <a:ext uri="{FF2B5EF4-FFF2-40B4-BE49-F238E27FC236}">
                  <a16:creationId xmlns:a16="http://schemas.microsoft.com/office/drawing/2014/main" id="{FAD4D82C-2A13-13B8-C1BE-906EA7966350}"/>
                </a:ext>
              </a:extLst>
            </p:cNvPr>
            <p:cNvSpPr txBox="1"/>
            <p:nvPr/>
          </p:nvSpPr>
          <p:spPr>
            <a:xfrm>
              <a:off x="7996562" y="2881410"/>
              <a:ext cx="1356140" cy="169277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Margen a Reposición</a:t>
              </a:r>
            </a:p>
          </p:txBody>
        </p:sp>
        <p:sp>
          <p:nvSpPr>
            <p:cNvPr id="224" name="CuadroTexto 39">
              <a:extLst>
                <a:ext uri="{FF2B5EF4-FFF2-40B4-BE49-F238E27FC236}">
                  <a16:creationId xmlns:a16="http://schemas.microsoft.com/office/drawing/2014/main" id="{2A280B1E-6BC3-BCDF-6F17-5E2AF42874BF}"/>
                </a:ext>
              </a:extLst>
            </p:cNvPr>
            <p:cNvSpPr txBox="1"/>
            <p:nvPr/>
          </p:nvSpPr>
          <p:spPr>
            <a:xfrm>
              <a:off x="8151044" y="3096979"/>
              <a:ext cx="434414" cy="2769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AR" sz="1800" b="1" dirty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$ -2</a:t>
              </a:r>
            </a:p>
          </p:txBody>
        </p:sp>
        <p:sp>
          <p:nvSpPr>
            <p:cNvPr id="225" name="CuadroTexto 39">
              <a:extLst>
                <a:ext uri="{FF2B5EF4-FFF2-40B4-BE49-F238E27FC236}">
                  <a16:creationId xmlns:a16="http://schemas.microsoft.com/office/drawing/2014/main" id="{344D935D-C6B3-7A81-D986-2A46FC279E38}"/>
                </a:ext>
              </a:extLst>
            </p:cNvPr>
            <p:cNvSpPr txBox="1"/>
            <p:nvPr/>
          </p:nvSpPr>
          <p:spPr>
            <a:xfrm>
              <a:off x="9068537" y="3096979"/>
              <a:ext cx="777457" cy="276999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AR" sz="1800" b="1" dirty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-13,6%</a:t>
              </a:r>
            </a:p>
          </p:txBody>
        </p:sp>
        <p:sp>
          <p:nvSpPr>
            <p:cNvPr id="226" name="CuadroTexto 39">
              <a:extLst>
                <a:ext uri="{FF2B5EF4-FFF2-40B4-BE49-F238E27FC236}">
                  <a16:creationId xmlns:a16="http://schemas.microsoft.com/office/drawing/2014/main" id="{5AFAF5B3-AEE2-3BC7-31CE-0A853EBD447C}"/>
                </a:ext>
              </a:extLst>
            </p:cNvPr>
            <p:cNvSpPr txBox="1"/>
            <p:nvPr/>
          </p:nvSpPr>
          <p:spPr>
            <a:xfrm>
              <a:off x="10198249" y="3618592"/>
              <a:ext cx="373499" cy="246221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/>
              <a:r>
                <a:rPr lang="es-AR" sz="1600" dirty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267</a:t>
              </a:r>
            </a:p>
          </p:txBody>
        </p:sp>
        <p:grpSp>
          <p:nvGrpSpPr>
            <p:cNvPr id="227" name="Grupo 226">
              <a:extLst>
                <a:ext uri="{FF2B5EF4-FFF2-40B4-BE49-F238E27FC236}">
                  <a16:creationId xmlns:a16="http://schemas.microsoft.com/office/drawing/2014/main" id="{EF3BD3BF-74E2-D431-6301-866A4378FA4B}"/>
                </a:ext>
              </a:extLst>
            </p:cNvPr>
            <p:cNvGrpSpPr/>
            <p:nvPr/>
          </p:nvGrpSpPr>
          <p:grpSpPr>
            <a:xfrm>
              <a:off x="8014519" y="5192109"/>
              <a:ext cx="273049" cy="258048"/>
              <a:chOff x="8630064" y="5134239"/>
              <a:chExt cx="325695" cy="325695"/>
            </a:xfrm>
          </p:grpSpPr>
          <p:sp>
            <p:nvSpPr>
              <p:cNvPr id="228" name="Elipse 227">
                <a:extLst>
                  <a:ext uri="{FF2B5EF4-FFF2-40B4-BE49-F238E27FC236}">
                    <a16:creationId xmlns:a16="http://schemas.microsoft.com/office/drawing/2014/main" id="{A781643C-36C5-46E1-C8E6-803608D5B062}"/>
                  </a:ext>
                </a:extLst>
              </p:cNvPr>
              <p:cNvSpPr/>
              <p:nvPr/>
            </p:nvSpPr>
            <p:spPr>
              <a:xfrm>
                <a:off x="8630064" y="5134239"/>
                <a:ext cx="325695" cy="32569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29" name="Picture 8" descr="Lavarropas  Samsung 7 kilos WW70A40000S">
                <a:extLst>
                  <a:ext uri="{FF2B5EF4-FFF2-40B4-BE49-F238E27FC236}">
                    <a16:creationId xmlns:a16="http://schemas.microsoft.com/office/drawing/2014/main" id="{C74A5D10-9619-13A4-C147-D146578B82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713756" y="5190126"/>
                <a:ext cx="165860" cy="2139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0" name="Grupo 229">
              <a:extLst>
                <a:ext uri="{FF2B5EF4-FFF2-40B4-BE49-F238E27FC236}">
                  <a16:creationId xmlns:a16="http://schemas.microsoft.com/office/drawing/2014/main" id="{8E92A534-48AB-1183-EDA6-CEA44A86B2F3}"/>
                </a:ext>
              </a:extLst>
            </p:cNvPr>
            <p:cNvGrpSpPr/>
            <p:nvPr/>
          </p:nvGrpSpPr>
          <p:grpSpPr>
            <a:xfrm>
              <a:off x="8014519" y="5507931"/>
              <a:ext cx="273049" cy="258048"/>
              <a:chOff x="8630064" y="5710711"/>
              <a:chExt cx="325695" cy="325695"/>
            </a:xfrm>
          </p:grpSpPr>
          <p:sp>
            <p:nvSpPr>
              <p:cNvPr id="231" name="Elipse 230">
                <a:extLst>
                  <a:ext uri="{FF2B5EF4-FFF2-40B4-BE49-F238E27FC236}">
                    <a16:creationId xmlns:a16="http://schemas.microsoft.com/office/drawing/2014/main" id="{93799BC7-4E8F-55D1-C52E-2729755E2BF0}"/>
                  </a:ext>
                </a:extLst>
              </p:cNvPr>
              <p:cNvSpPr/>
              <p:nvPr/>
            </p:nvSpPr>
            <p:spPr>
              <a:xfrm>
                <a:off x="8630064" y="5710711"/>
                <a:ext cx="325695" cy="325695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pic>
            <p:nvPicPr>
              <p:cNvPr id="232" name="Picture 12" descr="Comprá Smarthome Cámara WiFi Personal Smarthome en Tienda Personal">
                <a:extLst>
                  <a:ext uri="{FF2B5EF4-FFF2-40B4-BE49-F238E27FC236}">
                    <a16:creationId xmlns:a16="http://schemas.microsoft.com/office/drawing/2014/main" id="{5AE263E5-B4CB-17F1-21E2-70584894626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379" r="17833"/>
              <a:stretch/>
            </p:blipFill>
            <p:spPr bwMode="auto">
              <a:xfrm>
                <a:off x="8711439" y="5743886"/>
                <a:ext cx="170494" cy="2804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33" name="Grupo 232">
              <a:extLst>
                <a:ext uri="{FF2B5EF4-FFF2-40B4-BE49-F238E27FC236}">
                  <a16:creationId xmlns:a16="http://schemas.microsoft.com/office/drawing/2014/main" id="{8C604603-24FD-5520-C766-E94D5AF0AEE5}"/>
                </a:ext>
              </a:extLst>
            </p:cNvPr>
            <p:cNvGrpSpPr/>
            <p:nvPr/>
          </p:nvGrpSpPr>
          <p:grpSpPr>
            <a:xfrm>
              <a:off x="8014519" y="4876285"/>
              <a:ext cx="273049" cy="258048"/>
              <a:chOff x="8014519" y="4925469"/>
              <a:chExt cx="273049" cy="258048"/>
            </a:xfrm>
          </p:grpSpPr>
          <p:pic>
            <p:nvPicPr>
              <p:cNvPr id="234" name="Imagen 233">
                <a:extLst>
                  <a:ext uri="{FF2B5EF4-FFF2-40B4-BE49-F238E27FC236}">
                    <a16:creationId xmlns:a16="http://schemas.microsoft.com/office/drawing/2014/main" id="{31E8B372-51B5-39A2-86CA-0BB1063183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024210" y="4949039"/>
                <a:ext cx="204279" cy="207884"/>
              </a:xfrm>
              <a:prstGeom prst="rect">
                <a:avLst/>
              </a:prstGeom>
            </p:spPr>
          </p:pic>
          <p:sp>
            <p:nvSpPr>
              <p:cNvPr id="235" name="Elipse 234">
                <a:extLst>
                  <a:ext uri="{FF2B5EF4-FFF2-40B4-BE49-F238E27FC236}">
                    <a16:creationId xmlns:a16="http://schemas.microsoft.com/office/drawing/2014/main" id="{A3DE792F-4358-14A4-0600-5757E756EB5F}"/>
                  </a:ext>
                </a:extLst>
              </p:cNvPr>
              <p:cNvSpPr/>
              <p:nvPr/>
            </p:nvSpPr>
            <p:spPr>
              <a:xfrm>
                <a:off x="8014519" y="4925469"/>
                <a:ext cx="273049" cy="25804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grpSp>
          <p:nvGrpSpPr>
            <p:cNvPr id="236" name="Grupo 235">
              <a:extLst>
                <a:ext uri="{FF2B5EF4-FFF2-40B4-BE49-F238E27FC236}">
                  <a16:creationId xmlns:a16="http://schemas.microsoft.com/office/drawing/2014/main" id="{49AE36AD-4003-9898-0FCC-2FEC8E649012}"/>
                </a:ext>
              </a:extLst>
            </p:cNvPr>
            <p:cNvGrpSpPr/>
            <p:nvPr/>
          </p:nvGrpSpPr>
          <p:grpSpPr>
            <a:xfrm>
              <a:off x="8014519" y="4244637"/>
              <a:ext cx="273049" cy="258048"/>
              <a:chOff x="8014519" y="4287487"/>
              <a:chExt cx="273049" cy="258048"/>
            </a:xfrm>
          </p:grpSpPr>
          <p:pic>
            <p:nvPicPr>
              <p:cNvPr id="237" name="Imagen 236">
                <a:extLst>
                  <a:ext uri="{FF2B5EF4-FFF2-40B4-BE49-F238E27FC236}">
                    <a16:creationId xmlns:a16="http://schemas.microsoft.com/office/drawing/2014/main" id="{D8F25A79-C41A-A513-ED61-2C3DBDB64D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089236" y="4318245"/>
                <a:ext cx="139253" cy="221377"/>
              </a:xfrm>
              <a:prstGeom prst="rect">
                <a:avLst/>
              </a:prstGeom>
            </p:spPr>
          </p:pic>
          <p:sp>
            <p:nvSpPr>
              <p:cNvPr id="238" name="Elipse 237">
                <a:extLst>
                  <a:ext uri="{FF2B5EF4-FFF2-40B4-BE49-F238E27FC236}">
                    <a16:creationId xmlns:a16="http://schemas.microsoft.com/office/drawing/2014/main" id="{A3F886AE-CF2D-A430-FB41-227EC9A75C3C}"/>
                  </a:ext>
                </a:extLst>
              </p:cNvPr>
              <p:cNvSpPr/>
              <p:nvPr/>
            </p:nvSpPr>
            <p:spPr>
              <a:xfrm>
                <a:off x="8014519" y="4287487"/>
                <a:ext cx="273049" cy="25804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grpSp>
          <p:nvGrpSpPr>
            <p:cNvPr id="240" name="Grupo 239">
              <a:extLst>
                <a:ext uri="{FF2B5EF4-FFF2-40B4-BE49-F238E27FC236}">
                  <a16:creationId xmlns:a16="http://schemas.microsoft.com/office/drawing/2014/main" id="{1E544C9B-41F3-A2FF-FCE3-CBEDC62CBD30}"/>
                </a:ext>
              </a:extLst>
            </p:cNvPr>
            <p:cNvGrpSpPr/>
            <p:nvPr/>
          </p:nvGrpSpPr>
          <p:grpSpPr>
            <a:xfrm>
              <a:off x="8014519" y="4560461"/>
              <a:ext cx="287076" cy="258048"/>
              <a:chOff x="8014519" y="4613313"/>
              <a:chExt cx="287076" cy="258048"/>
            </a:xfrm>
          </p:grpSpPr>
          <p:pic>
            <p:nvPicPr>
              <p:cNvPr id="241" name="Imagen 240">
                <a:extLst>
                  <a:ext uri="{FF2B5EF4-FFF2-40B4-BE49-F238E27FC236}">
                    <a16:creationId xmlns:a16="http://schemas.microsoft.com/office/drawing/2014/main" id="{29B14291-F3D8-611D-F32B-419887610C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clrChange>
                  <a:clrFrom>
                    <a:srgbClr val="F7F7F7"/>
                  </a:clrFrom>
                  <a:clrTo>
                    <a:srgbClr val="F7F7F7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041608" y="4683520"/>
                <a:ext cx="259987" cy="141754"/>
              </a:xfrm>
              <a:prstGeom prst="rect">
                <a:avLst/>
              </a:prstGeom>
            </p:spPr>
          </p:pic>
          <p:sp>
            <p:nvSpPr>
              <p:cNvPr id="242" name="Elipse 241">
                <a:extLst>
                  <a:ext uri="{FF2B5EF4-FFF2-40B4-BE49-F238E27FC236}">
                    <a16:creationId xmlns:a16="http://schemas.microsoft.com/office/drawing/2014/main" id="{5DA51A04-A098-5148-5C03-EDF12B117B0C}"/>
                  </a:ext>
                </a:extLst>
              </p:cNvPr>
              <p:cNvSpPr/>
              <p:nvPr/>
            </p:nvSpPr>
            <p:spPr>
              <a:xfrm>
                <a:off x="8014519" y="4613313"/>
                <a:ext cx="273049" cy="25804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grpSp>
          <p:nvGrpSpPr>
            <p:cNvPr id="243" name="Grupo 242">
              <a:extLst>
                <a:ext uri="{FF2B5EF4-FFF2-40B4-BE49-F238E27FC236}">
                  <a16:creationId xmlns:a16="http://schemas.microsoft.com/office/drawing/2014/main" id="{F3DFB419-1EDB-9BDD-4CB6-DF1FB47142E9}"/>
                </a:ext>
              </a:extLst>
            </p:cNvPr>
            <p:cNvGrpSpPr/>
            <p:nvPr/>
          </p:nvGrpSpPr>
          <p:grpSpPr>
            <a:xfrm>
              <a:off x="8014519" y="3928813"/>
              <a:ext cx="273049" cy="258048"/>
              <a:chOff x="8014519" y="3966917"/>
              <a:chExt cx="273049" cy="258048"/>
            </a:xfrm>
          </p:grpSpPr>
          <p:pic>
            <p:nvPicPr>
              <p:cNvPr id="244" name="Imagen 243">
                <a:extLst>
                  <a:ext uri="{FF2B5EF4-FFF2-40B4-BE49-F238E27FC236}">
                    <a16:creationId xmlns:a16="http://schemas.microsoft.com/office/drawing/2014/main" id="{C91D2AD8-7866-958A-94EC-3895465EAE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8052663" y="4048004"/>
                <a:ext cx="210018" cy="119639"/>
              </a:xfrm>
              <a:prstGeom prst="rect">
                <a:avLst/>
              </a:prstGeom>
            </p:spPr>
          </p:pic>
          <p:sp>
            <p:nvSpPr>
              <p:cNvPr id="245" name="Elipse 244">
                <a:extLst>
                  <a:ext uri="{FF2B5EF4-FFF2-40B4-BE49-F238E27FC236}">
                    <a16:creationId xmlns:a16="http://schemas.microsoft.com/office/drawing/2014/main" id="{24ED051C-FFBE-9C25-F283-C40A9BDEDF56}"/>
                  </a:ext>
                </a:extLst>
              </p:cNvPr>
              <p:cNvSpPr/>
              <p:nvPr/>
            </p:nvSpPr>
            <p:spPr>
              <a:xfrm>
                <a:off x="8014519" y="3966917"/>
                <a:ext cx="273049" cy="258048"/>
              </a:xfrm>
              <a:prstGeom prst="ellipse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</p:grpSp>
        <p:sp>
          <p:nvSpPr>
            <p:cNvPr id="5" name="CuadroTexto 12">
              <a:extLst>
                <a:ext uri="{FF2B5EF4-FFF2-40B4-BE49-F238E27FC236}">
                  <a16:creationId xmlns:a16="http://schemas.microsoft.com/office/drawing/2014/main" id="{FE296744-F2AF-5005-D0B5-76CCA6F3C7EB}"/>
                </a:ext>
              </a:extLst>
            </p:cNvPr>
            <p:cNvSpPr txBox="1"/>
            <p:nvPr/>
          </p:nvSpPr>
          <p:spPr>
            <a:xfrm>
              <a:off x="7893556" y="3622443"/>
              <a:ext cx="2144818" cy="215444"/>
            </a:xfrm>
            <a:prstGeom prst="rect">
              <a:avLst/>
            </a:prstGeom>
            <a:no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wrap="none" lIns="0" tIns="0" rIns="0" bIns="0" rtlCol="0" anchor="t">
              <a:spAutoFit/>
            </a:bodyPr>
            <a:lstStyle>
              <a:lvl1pPr marL="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s-AR" sz="14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Unidades Vendidas </a:t>
              </a:r>
              <a:r>
                <a:rPr lang="es-AR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Sans Serif Collection" panose="020B0502040504020204" pitchFamily="34" charset="0"/>
                  <a:cs typeface="Sans Serif Collection" panose="020B0502040504020204" pitchFamily="34" charset="0"/>
                </a:rPr>
                <a:t>(Miles)</a:t>
              </a:r>
              <a:endParaRPr lang="es-AR" sz="1400" dirty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Sans Serif Collection" panose="020B0502040504020204" pitchFamily="34" charset="0"/>
                <a:cs typeface="Sans Serif Collection" panose="020B0502040504020204" pitchFamily="34" charset="0"/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2D90A3C0-9A9F-D8F3-3E7B-F5B74CBD55ED}"/>
                </a:ext>
              </a:extLst>
            </p:cNvPr>
            <p:cNvSpPr txBox="1"/>
            <p:nvPr/>
          </p:nvSpPr>
          <p:spPr>
            <a:xfrm>
              <a:off x="8372923" y="3849983"/>
              <a:ext cx="1135247" cy="201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">
                <a:lnSpc>
                  <a:spcPts val="2400"/>
                </a:lnSpc>
                <a:spcAft>
                  <a:spcPts val="100"/>
                </a:spcAft>
              </a:pPr>
              <a:r>
                <a:rPr lang="es-AR" sz="1200" dirty="0" err="1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TV's</a:t>
              </a:r>
              <a:endParaRPr lang="es-AR" sz="1200" dirty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Roboto" panose="02000000000000000000" pitchFamily="2" charset="0"/>
              </a:endParaRPr>
            </a:p>
            <a:p>
              <a:pPr fontAlgn="b">
                <a:lnSpc>
                  <a:spcPts val="2400"/>
                </a:lnSpc>
                <a:spcAft>
                  <a:spcPts val="100"/>
                </a:spcAft>
              </a:pP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Conectividad</a:t>
              </a:r>
            </a:p>
            <a:p>
              <a:pPr fontAlgn="b">
                <a:lnSpc>
                  <a:spcPts val="2400"/>
                </a:lnSpc>
                <a:spcAft>
                  <a:spcPts val="100"/>
                </a:spcAft>
              </a:pP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Notebook</a:t>
              </a:r>
            </a:p>
            <a:p>
              <a:pPr fontAlgn="b">
                <a:lnSpc>
                  <a:spcPts val="2400"/>
                </a:lnSpc>
                <a:spcAft>
                  <a:spcPts val="100"/>
                </a:spcAft>
              </a:pP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Hogar</a:t>
              </a:r>
            </a:p>
            <a:p>
              <a:pPr fontAlgn="b">
                <a:lnSpc>
                  <a:spcPts val="2400"/>
                </a:lnSpc>
                <a:spcAft>
                  <a:spcPts val="100"/>
                </a:spcAft>
              </a:pP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Electro</a:t>
              </a:r>
            </a:p>
            <a:p>
              <a:pPr fontAlgn="b">
                <a:lnSpc>
                  <a:spcPts val="2400"/>
                </a:lnSpc>
                <a:spcAft>
                  <a:spcPts val="100"/>
                </a:spcAft>
              </a:pPr>
              <a:r>
                <a:rPr lang="es-AR" sz="1200" dirty="0" err="1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SmartHome</a:t>
              </a:r>
              <a:endParaRPr lang="es-AR" sz="1200" dirty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2D4E4CE-BB7D-52BC-B458-250BBE71A43E}"/>
                </a:ext>
              </a:extLst>
            </p:cNvPr>
            <p:cNvSpPr txBox="1"/>
            <p:nvPr/>
          </p:nvSpPr>
          <p:spPr>
            <a:xfrm>
              <a:off x="10088527" y="3849983"/>
              <a:ext cx="474810" cy="18818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 fontAlgn="b">
                <a:lnSpc>
                  <a:spcPts val="2400"/>
                </a:lnSpc>
                <a:spcAft>
                  <a:spcPts val="100"/>
                </a:spcAft>
              </a:pP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4</a:t>
              </a:r>
              <a:b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</a:b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1</a:t>
              </a:r>
              <a:b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</a:b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2</a:t>
              </a:r>
              <a:b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</a:b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3</a:t>
              </a:r>
              <a:b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</a:b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1</a:t>
              </a:r>
              <a:b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</a:br>
              <a:r>
                <a:rPr lang="es-AR" sz="120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256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2214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46D94-B3E5-4007-1EA1-217E541B3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3E9D5DD5-E231-CDCF-35BE-C7213C366ACF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6" name="Gráfico 3">
            <a:extLst>
              <a:ext uri="{FF2B5EF4-FFF2-40B4-BE49-F238E27FC236}">
                <a16:creationId xmlns:a16="http://schemas.microsoft.com/office/drawing/2014/main" id="{F871FAF6-4903-2DE3-08E9-E4535992DFB2}"/>
              </a:ext>
            </a:extLst>
          </p:cNvPr>
          <p:cNvGrpSpPr/>
          <p:nvPr/>
        </p:nvGrpSpPr>
        <p:grpSpPr>
          <a:xfrm>
            <a:off x="10991803" y="6425645"/>
            <a:ext cx="732634" cy="168072"/>
            <a:chOff x="3835717" y="2907982"/>
            <a:chExt cx="4521517" cy="1037272"/>
          </a:xfrm>
          <a:solidFill>
            <a:schemeClr val="bg1"/>
          </a:solidFill>
        </p:grpSpPr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C9A320A0-ECA4-C8DA-7022-7F6D116440D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6EE67F34-35A2-4C40-B542-35C404400970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D50FC0-A59B-0ADE-93C7-18690F1BD1A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46816008-56CC-900C-DEA1-43F20C2BC53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10CD0027-2EAD-3EB5-C176-5FDDFF31C557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0BBB365B-F940-E69D-6F3C-80F4A1377D0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04593BB-DD7B-ACB0-96E9-FD00CCAEF81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016B86B-6E7C-9C42-FE56-DFF2F32A985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</p:grp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9655DDA1-9423-D273-0DE1-170EA9E88AFB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7AEA264-6D90-9F5E-06E2-0CA0A98E0158}"/>
              </a:ext>
            </a:extLst>
          </p:cNvPr>
          <p:cNvSpPr/>
          <p:nvPr/>
        </p:nvSpPr>
        <p:spPr>
          <a:xfrm>
            <a:off x="7558712" y="1238190"/>
            <a:ext cx="4934941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06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F24E01-FE36-506A-BF1F-40008353DF32}"/>
              </a:ext>
            </a:extLst>
          </p:cNvPr>
          <p:cNvSpPr/>
          <p:nvPr/>
        </p:nvSpPr>
        <p:spPr>
          <a:xfrm>
            <a:off x="5853647" y="3112439"/>
            <a:ext cx="4127701" cy="2303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Cash Flow y </a:t>
            </a:r>
            <a:r>
              <a:rPr lang="es-ES_tradnl" sz="5866" spc="-9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situación</a:t>
            </a:r>
            <a:br>
              <a:rPr lang="es-ES_tradnl" sz="5866" spc="-9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5866" spc="-9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de deuda</a:t>
            </a:r>
          </a:p>
        </p:txBody>
      </p:sp>
    </p:spTree>
    <p:extLst>
      <p:ext uri="{BB962C8B-B14F-4D97-AF65-F5344CB8AC3E}">
        <p14:creationId xmlns:p14="http://schemas.microsoft.com/office/powerpoint/2010/main" val="1154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6B661499-AD0D-C080-1D71-3E9FB014645D}"/>
              </a:ext>
            </a:extLst>
          </p:cNvPr>
          <p:cNvSpPr txBox="1">
            <a:spLocks/>
          </p:cNvSpPr>
          <p:nvPr/>
        </p:nvSpPr>
        <p:spPr>
          <a:xfrm>
            <a:off x="720876" y="1221633"/>
            <a:ext cx="2167260" cy="369332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400" b="0" spc="0" dirty="0">
                <a:solidFill>
                  <a:schemeClr val="accent2"/>
                </a:solidFill>
                <a:latin typeface="Pulso Light" pitchFamily="2" charset="0"/>
              </a:rPr>
              <a:t>Grupo Telecom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43AA42E7-6C76-1247-F299-1A135F60C10A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2348400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 dirty="0">
                <a:solidFill>
                  <a:schemeClr val="tx2"/>
                </a:solidFill>
              </a:rPr>
              <a:t>Cash Flow</a:t>
            </a:r>
          </a:p>
        </p:txBody>
      </p:sp>
      <p:grpSp>
        <p:nvGrpSpPr>
          <p:cNvPr id="1802" name="Grupo 1801">
            <a:extLst>
              <a:ext uri="{FF2B5EF4-FFF2-40B4-BE49-F238E27FC236}">
                <a16:creationId xmlns:a16="http://schemas.microsoft.com/office/drawing/2014/main" id="{33F3BA39-F44A-8835-0065-FC52C77B4615}"/>
              </a:ext>
            </a:extLst>
          </p:cNvPr>
          <p:cNvGrpSpPr/>
          <p:nvPr/>
        </p:nvGrpSpPr>
        <p:grpSpPr>
          <a:xfrm>
            <a:off x="309093" y="1838326"/>
            <a:ext cx="11325695" cy="4401153"/>
            <a:chOff x="309093" y="1838326"/>
            <a:chExt cx="11325695" cy="4401153"/>
          </a:xfrm>
        </p:grpSpPr>
        <p:sp>
          <p:nvSpPr>
            <p:cNvPr id="1806" name="Redondear rectángulo de esquina del mismo lado 1805">
              <a:extLst>
                <a:ext uri="{FF2B5EF4-FFF2-40B4-BE49-F238E27FC236}">
                  <a16:creationId xmlns:a16="http://schemas.microsoft.com/office/drawing/2014/main" id="{998179D9-9CD6-72BA-F7D9-AE278F002327}"/>
                </a:ext>
              </a:extLst>
            </p:cNvPr>
            <p:cNvSpPr/>
            <p:nvPr/>
          </p:nvSpPr>
          <p:spPr>
            <a:xfrm>
              <a:off x="1794323" y="2185804"/>
              <a:ext cx="4581116" cy="272614"/>
            </a:xfrm>
            <a:prstGeom prst="round2Same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1807" name="Redondear rectángulo de esquina del mismo lado 1806">
              <a:extLst>
                <a:ext uri="{FF2B5EF4-FFF2-40B4-BE49-F238E27FC236}">
                  <a16:creationId xmlns:a16="http://schemas.microsoft.com/office/drawing/2014/main" id="{FCB4DFBD-33CB-5C32-9FD2-98929C226FA9}"/>
                </a:ext>
              </a:extLst>
            </p:cNvPr>
            <p:cNvSpPr/>
            <p:nvPr/>
          </p:nvSpPr>
          <p:spPr>
            <a:xfrm>
              <a:off x="6720916" y="2185804"/>
              <a:ext cx="3650521" cy="272614"/>
            </a:xfrm>
            <a:prstGeom prst="round2Same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2" name="Rectángulo redondeado 18">
              <a:extLst>
                <a:ext uri="{FF2B5EF4-FFF2-40B4-BE49-F238E27FC236}">
                  <a16:creationId xmlns:a16="http://schemas.microsoft.com/office/drawing/2014/main" id="{03C8F9B0-AA79-F995-1D88-FC7850B3F3C7}"/>
                </a:ext>
              </a:extLst>
            </p:cNvPr>
            <p:cNvSpPr/>
            <p:nvPr/>
          </p:nvSpPr>
          <p:spPr bwMode="auto">
            <a:xfrm>
              <a:off x="609316" y="2234082"/>
              <a:ext cx="11025472" cy="2253483"/>
            </a:xfrm>
            <a:prstGeom prst="roundRect">
              <a:avLst>
                <a:gd name="adj" fmla="val 543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lt1"/>
                </a:solidFill>
                <a:sym typeface="Arial"/>
              </a:endParaRPr>
            </a:p>
          </p:txBody>
        </p:sp>
        <p:sp>
          <p:nvSpPr>
            <p:cNvPr id="3" name="Rectángulo redondeado 2">
              <a:extLst>
                <a:ext uri="{FF2B5EF4-FFF2-40B4-BE49-F238E27FC236}">
                  <a16:creationId xmlns:a16="http://schemas.microsoft.com/office/drawing/2014/main" id="{96880EFB-ACE4-545A-E782-988A98592687}"/>
                </a:ext>
              </a:extLst>
            </p:cNvPr>
            <p:cNvSpPr/>
            <p:nvPr/>
          </p:nvSpPr>
          <p:spPr>
            <a:xfrm>
              <a:off x="1185864" y="5519302"/>
              <a:ext cx="9872662" cy="296607"/>
            </a:xfrm>
            <a:prstGeom prst="roundRect">
              <a:avLst>
                <a:gd name="adj" fmla="val 50000"/>
              </a:avLst>
            </a:prstGeom>
            <a:solidFill>
              <a:srgbClr val="130132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4" name="Rectángulo redondeado 3">
              <a:extLst>
                <a:ext uri="{FF2B5EF4-FFF2-40B4-BE49-F238E27FC236}">
                  <a16:creationId xmlns:a16="http://schemas.microsoft.com/office/drawing/2014/main" id="{97B9C7CD-4239-60A5-BD8E-AEF5C79545C0}"/>
                </a:ext>
              </a:extLst>
            </p:cNvPr>
            <p:cNvSpPr/>
            <p:nvPr/>
          </p:nvSpPr>
          <p:spPr>
            <a:xfrm>
              <a:off x="1185864" y="4622852"/>
              <a:ext cx="9872662" cy="296607"/>
            </a:xfrm>
            <a:prstGeom prst="roundRect">
              <a:avLst>
                <a:gd name="adj" fmla="val 50000"/>
              </a:avLst>
            </a:prstGeom>
            <a:solidFill>
              <a:srgbClr val="00B7EB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92A6C253-6D9F-A193-BEDF-D7B75CCFF1CC}"/>
                </a:ext>
              </a:extLst>
            </p:cNvPr>
            <p:cNvSpPr txBox="1"/>
            <p:nvPr/>
          </p:nvSpPr>
          <p:spPr>
            <a:xfrm>
              <a:off x="771240" y="1838326"/>
              <a:ext cx="836653" cy="387191"/>
            </a:xfrm>
            <a:prstGeom prst="round2SameRect">
              <a:avLst/>
            </a:prstGeom>
            <a:solidFill>
              <a:schemeClr val="accent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>
                  <a:solidFill>
                    <a:schemeClr val="bg1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Caja</a:t>
              </a:r>
              <a:br>
                <a:rPr lang="es-AR" sz="1200" kern="0">
                  <a:solidFill>
                    <a:schemeClr val="bg1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</a:br>
              <a:r>
                <a:rPr lang="es-AR" sz="1200" kern="0">
                  <a:solidFill>
                    <a:schemeClr val="bg1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Dic-25</a:t>
              </a:r>
            </a:p>
          </p:txBody>
        </p:sp>
        <p:sp>
          <p:nvSpPr>
            <p:cNvPr id="6" name="Rectángulo redondeado 1802">
              <a:extLst>
                <a:ext uri="{FF2B5EF4-FFF2-40B4-BE49-F238E27FC236}">
                  <a16:creationId xmlns:a16="http://schemas.microsoft.com/office/drawing/2014/main" id="{0B402153-821F-B0CA-C051-888F830025F9}"/>
                </a:ext>
              </a:extLst>
            </p:cNvPr>
            <p:cNvSpPr/>
            <p:nvPr/>
          </p:nvSpPr>
          <p:spPr>
            <a:xfrm>
              <a:off x="1185864" y="5071077"/>
              <a:ext cx="9872662" cy="296607"/>
            </a:xfrm>
            <a:prstGeom prst="roundRect">
              <a:avLst>
                <a:gd name="adj" fmla="val 50000"/>
              </a:avLst>
            </a:prstGeom>
            <a:solidFill>
              <a:srgbClr val="0266FF">
                <a:alpha val="1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5498C23A-EDA1-80A8-2A4B-FA3F25C4B39C}"/>
                </a:ext>
              </a:extLst>
            </p:cNvPr>
            <p:cNvSpPr txBox="1"/>
            <p:nvPr/>
          </p:nvSpPr>
          <p:spPr>
            <a:xfrm>
              <a:off x="1931261" y="2669805"/>
              <a:ext cx="39754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rgbClr val="130132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2.261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C819D70B-87C5-3318-A0C0-680817E892EB}"/>
                </a:ext>
              </a:extLst>
            </p:cNvPr>
            <p:cNvSpPr txBox="1"/>
            <p:nvPr/>
          </p:nvSpPr>
          <p:spPr>
            <a:xfrm>
              <a:off x="2899781" y="3016038"/>
              <a:ext cx="411972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rgbClr val="AA75FF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(136)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FBD96FB5-DCA9-E87C-F68D-25A0B9577B18}"/>
                </a:ext>
              </a:extLst>
            </p:cNvPr>
            <p:cNvSpPr txBox="1"/>
            <p:nvPr/>
          </p:nvSpPr>
          <p:spPr>
            <a:xfrm>
              <a:off x="3799813" y="3748493"/>
              <a:ext cx="543417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rgbClr val="AA75FF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(1.343)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32171EFF-6BBB-E3C3-28D9-668EA233AD69}"/>
                </a:ext>
              </a:extLst>
            </p:cNvPr>
            <p:cNvSpPr txBox="1"/>
            <p:nvPr/>
          </p:nvSpPr>
          <p:spPr>
            <a:xfrm>
              <a:off x="4893336" y="3796786"/>
              <a:ext cx="341439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rgbClr val="AA75FF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(96)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3C713DB8-5D89-442F-8380-CF4873CC15CE}"/>
                </a:ext>
              </a:extLst>
            </p:cNvPr>
            <p:cNvSpPr txBox="1"/>
            <p:nvPr/>
          </p:nvSpPr>
          <p:spPr>
            <a:xfrm>
              <a:off x="5879051" y="3842458"/>
              <a:ext cx="34144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rgbClr val="AA75FF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(86)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9E973BEA-C174-4815-4053-FEA232F131E9}"/>
                </a:ext>
              </a:extLst>
            </p:cNvPr>
            <p:cNvSpPr txBox="1"/>
            <p:nvPr/>
          </p:nvSpPr>
          <p:spPr>
            <a:xfrm>
              <a:off x="6900568" y="3035930"/>
              <a:ext cx="29495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rgbClr val="130132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965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1AAAD19D-B559-E9D0-6F38-5E1A5702ACF6}"/>
                </a:ext>
              </a:extLst>
            </p:cNvPr>
            <p:cNvSpPr txBox="1"/>
            <p:nvPr/>
          </p:nvSpPr>
          <p:spPr>
            <a:xfrm>
              <a:off x="7779021" y="3891779"/>
              <a:ext cx="54181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rgbClr val="AA75FF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(1.056)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9A504B20-BE43-A897-4B02-9AB1830B66E9}"/>
                </a:ext>
              </a:extLst>
            </p:cNvPr>
            <p:cNvSpPr txBox="1"/>
            <p:nvPr/>
          </p:nvSpPr>
          <p:spPr>
            <a:xfrm>
              <a:off x="8810427" y="4076939"/>
              <a:ext cx="439223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rgbClr val="AA75FF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(340)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44FCC54-EE2B-270E-40F1-B3CC0C097B46}"/>
                </a:ext>
              </a:extLst>
            </p:cNvPr>
            <p:cNvSpPr txBox="1"/>
            <p:nvPr/>
          </p:nvSpPr>
          <p:spPr>
            <a:xfrm>
              <a:off x="9835786" y="4236136"/>
              <a:ext cx="408765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rgbClr val="AA75FF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(310)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F4759C09-9589-393E-7117-F0F6B0C921D4}"/>
                </a:ext>
              </a:extLst>
            </p:cNvPr>
            <p:cNvSpPr txBox="1">
              <a:spLocks/>
            </p:cNvSpPr>
            <p:nvPr/>
          </p:nvSpPr>
          <p:spPr>
            <a:xfrm>
              <a:off x="990805" y="4569555"/>
              <a:ext cx="403200" cy="403200"/>
            </a:xfrm>
            <a:prstGeom prst="flowChartConnector">
              <a:avLst/>
            </a:prstGeom>
            <a:solidFill>
              <a:srgbClr val="00B0F0">
                <a:alpha val="69804"/>
              </a:srgbClr>
            </a:solidFill>
            <a:ln>
              <a:solidFill>
                <a:srgbClr val="00B0F0"/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050" kern="0">
                  <a:solidFill>
                    <a:schemeClr val="bg1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91</a:t>
              </a: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0BBDD791-1447-144F-06C6-8F78AFE4B2B2}"/>
                </a:ext>
              </a:extLst>
            </p:cNvPr>
            <p:cNvSpPr txBox="1"/>
            <p:nvPr/>
          </p:nvSpPr>
          <p:spPr>
            <a:xfrm>
              <a:off x="1798767" y="468651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0B0F0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1.480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0A50DBAA-9A43-EF8A-A8F8-CE2B19B6B740}"/>
                </a:ext>
              </a:extLst>
            </p:cNvPr>
            <p:cNvSpPr txBox="1"/>
            <p:nvPr/>
          </p:nvSpPr>
          <p:spPr>
            <a:xfrm>
              <a:off x="2779053" y="468651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0B0F0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(57)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F3FAFEEC-7A47-F87E-DFCB-35615C4DDEA0}"/>
                </a:ext>
              </a:extLst>
            </p:cNvPr>
            <p:cNvSpPr txBox="1"/>
            <p:nvPr/>
          </p:nvSpPr>
          <p:spPr>
            <a:xfrm>
              <a:off x="3757515" y="468651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0B0F0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(840)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77AA735-BD52-592B-AE04-1AE9B13EAE60}"/>
                </a:ext>
              </a:extLst>
            </p:cNvPr>
            <p:cNvSpPr txBox="1"/>
            <p:nvPr/>
          </p:nvSpPr>
          <p:spPr>
            <a:xfrm>
              <a:off x="4732789" y="468651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solidFill>
                    <a:srgbClr val="00B0F0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(24)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EF7CC77E-6780-2E9E-8C95-87CDC74A4559}"/>
                </a:ext>
              </a:extLst>
            </p:cNvPr>
            <p:cNvSpPr txBox="1"/>
            <p:nvPr/>
          </p:nvSpPr>
          <p:spPr>
            <a:xfrm>
              <a:off x="5718504" y="468651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0B0F0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(62)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3A32EEB1-C00D-16E6-86CF-4CB10DE382FE}"/>
                </a:ext>
              </a:extLst>
            </p:cNvPr>
            <p:cNvSpPr txBox="1"/>
            <p:nvPr/>
          </p:nvSpPr>
          <p:spPr>
            <a:xfrm>
              <a:off x="6720915" y="468651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0B0F0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965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BEDB4483-ED56-BAFA-0908-854C753030F7}"/>
                </a:ext>
              </a:extLst>
            </p:cNvPr>
            <p:cNvSpPr txBox="1"/>
            <p:nvPr/>
          </p:nvSpPr>
          <p:spPr>
            <a:xfrm>
              <a:off x="7723887" y="468651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0B0F0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(1.056)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CF3E18A0-14B7-4E14-AE98-73DD5B29D1ED}"/>
                </a:ext>
              </a:extLst>
            </p:cNvPr>
            <p:cNvSpPr txBox="1"/>
            <p:nvPr/>
          </p:nvSpPr>
          <p:spPr>
            <a:xfrm>
              <a:off x="8698772" y="468651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0B0F0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(351)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7C8F67FB-8CD7-C855-777A-30415FA10314}"/>
                </a:ext>
              </a:extLst>
            </p:cNvPr>
            <p:cNvSpPr txBox="1"/>
            <p:nvPr/>
          </p:nvSpPr>
          <p:spPr>
            <a:xfrm>
              <a:off x="9708902" y="468651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0B0F0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(46)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22F6004C-87B2-A975-0682-97FA6F9A303D}"/>
                </a:ext>
              </a:extLst>
            </p:cNvPr>
            <p:cNvSpPr txBox="1">
              <a:spLocks/>
            </p:cNvSpPr>
            <p:nvPr/>
          </p:nvSpPr>
          <p:spPr>
            <a:xfrm>
              <a:off x="10856638" y="4566508"/>
              <a:ext cx="403200" cy="403200"/>
            </a:xfrm>
            <a:prstGeom prst="flowChartConnector">
              <a:avLst/>
            </a:prstGeom>
            <a:solidFill>
              <a:srgbClr val="00B0F0">
                <a:alpha val="69804"/>
              </a:srgbClr>
            </a:solidFill>
            <a:ln>
              <a:solidFill>
                <a:srgbClr val="00B0F0"/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050" kern="0">
                  <a:solidFill>
                    <a:schemeClr val="bg1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100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8E981FE7-8D6D-F18D-9043-059AFC2E2A50}"/>
                </a:ext>
              </a:extLst>
            </p:cNvPr>
            <p:cNvSpPr txBox="1">
              <a:spLocks/>
            </p:cNvSpPr>
            <p:nvPr/>
          </p:nvSpPr>
          <p:spPr>
            <a:xfrm>
              <a:off x="990805" y="5026052"/>
              <a:ext cx="403200" cy="403200"/>
            </a:xfrm>
            <a:prstGeom prst="flowChartConnector">
              <a:avLst/>
            </a:prstGeom>
            <a:solidFill>
              <a:srgbClr val="0266FF">
                <a:alpha val="69804"/>
              </a:srgbClr>
            </a:solidFill>
            <a:ln>
              <a:solidFill>
                <a:srgbClr val="0266FF"/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050" kern="0">
                  <a:solidFill>
                    <a:schemeClr val="bg1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202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21AAFD4B-A165-0E9E-E080-E33F2F9D4D44}"/>
                </a:ext>
              </a:extLst>
            </p:cNvPr>
            <p:cNvSpPr txBox="1"/>
            <p:nvPr/>
          </p:nvSpPr>
          <p:spPr>
            <a:xfrm>
              <a:off x="1798767" y="5140865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solidFill>
                    <a:srgbClr val="0266FF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675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C87E4BE4-03D8-1E34-7056-D0E213FDAFF1}"/>
                </a:ext>
              </a:extLst>
            </p:cNvPr>
            <p:cNvSpPr txBox="1"/>
            <p:nvPr/>
          </p:nvSpPr>
          <p:spPr>
            <a:xfrm>
              <a:off x="2779053" y="5140865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266FF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(78)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A04B005D-1542-538A-46E9-D8C311F303B4}"/>
                </a:ext>
              </a:extLst>
            </p:cNvPr>
            <p:cNvSpPr txBox="1"/>
            <p:nvPr/>
          </p:nvSpPr>
          <p:spPr>
            <a:xfrm>
              <a:off x="3757515" y="5140865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266FF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(438)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A11284E0-4EB7-B60E-CD43-1CF2E7111E03}"/>
                </a:ext>
              </a:extLst>
            </p:cNvPr>
            <p:cNvSpPr txBox="1"/>
            <p:nvPr/>
          </p:nvSpPr>
          <p:spPr>
            <a:xfrm>
              <a:off x="4732789" y="5140865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solidFill>
                    <a:srgbClr val="0266FF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(66)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E4BA2619-059D-B7DD-9111-986C91A71102}"/>
                </a:ext>
              </a:extLst>
            </p:cNvPr>
            <p:cNvSpPr txBox="1"/>
            <p:nvPr/>
          </p:nvSpPr>
          <p:spPr>
            <a:xfrm>
              <a:off x="5718504" y="5140865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266FF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(18)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6DB52397-6423-F39C-62AF-32F46852E16E}"/>
                </a:ext>
              </a:extLst>
            </p:cNvPr>
            <p:cNvSpPr txBox="1"/>
            <p:nvPr/>
          </p:nvSpPr>
          <p:spPr>
            <a:xfrm>
              <a:off x="6720915" y="5140865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266FF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-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6245AB95-6C0E-7A03-B193-4675661BD894}"/>
                </a:ext>
              </a:extLst>
            </p:cNvPr>
            <p:cNvSpPr txBox="1"/>
            <p:nvPr/>
          </p:nvSpPr>
          <p:spPr>
            <a:xfrm>
              <a:off x="7723887" y="5140865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266FF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-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DA249F63-F9B4-D21B-9DC0-CCA49A6925E2}"/>
                </a:ext>
              </a:extLst>
            </p:cNvPr>
            <p:cNvSpPr txBox="1"/>
            <p:nvPr/>
          </p:nvSpPr>
          <p:spPr>
            <a:xfrm>
              <a:off x="8698772" y="5140865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266FF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10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5DC9255F-68B3-A2E6-0825-04E71ACDA440}"/>
                </a:ext>
              </a:extLst>
            </p:cNvPr>
            <p:cNvSpPr txBox="1"/>
            <p:nvPr/>
          </p:nvSpPr>
          <p:spPr>
            <a:xfrm>
              <a:off x="9708902" y="5140865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0266FF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(240)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B79248B3-1EEF-1954-DD11-4444B1FCC4B6}"/>
                </a:ext>
              </a:extLst>
            </p:cNvPr>
            <p:cNvSpPr txBox="1">
              <a:spLocks/>
            </p:cNvSpPr>
            <p:nvPr/>
          </p:nvSpPr>
          <p:spPr>
            <a:xfrm>
              <a:off x="10856638" y="5017780"/>
              <a:ext cx="403200" cy="403200"/>
            </a:xfrm>
            <a:prstGeom prst="flowChartConnector">
              <a:avLst/>
            </a:prstGeom>
            <a:solidFill>
              <a:srgbClr val="0266FF">
                <a:alpha val="69804"/>
              </a:srgbClr>
            </a:solidFill>
            <a:ln>
              <a:solidFill>
                <a:srgbClr val="0266FF"/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050" kern="0">
                  <a:solidFill>
                    <a:schemeClr val="bg1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49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59E2ED2B-C737-9378-8BB1-FC464081A2C1}"/>
                </a:ext>
              </a:extLst>
            </p:cNvPr>
            <p:cNvSpPr txBox="1">
              <a:spLocks/>
            </p:cNvSpPr>
            <p:nvPr/>
          </p:nvSpPr>
          <p:spPr>
            <a:xfrm>
              <a:off x="987966" y="5469053"/>
              <a:ext cx="403200" cy="403200"/>
            </a:xfrm>
            <a:prstGeom prst="flowChartConnector">
              <a:avLst/>
            </a:prstGeom>
            <a:solidFill>
              <a:srgbClr val="130132">
                <a:alpha val="69804"/>
              </a:srgbClr>
            </a:solidFill>
            <a:ln>
              <a:solidFill>
                <a:srgbClr val="130132"/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050" kern="0">
                  <a:solidFill>
                    <a:schemeClr val="bg1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94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0C8FD79B-B687-8994-CAE2-D2F67977DCE8}"/>
                </a:ext>
              </a:extLst>
            </p:cNvPr>
            <p:cNvSpPr txBox="1"/>
            <p:nvPr/>
          </p:nvSpPr>
          <p:spPr>
            <a:xfrm>
              <a:off x="1798767" y="558296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130132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107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77D7F88B-79CE-3080-A34B-7F0AA4C54810}"/>
                </a:ext>
              </a:extLst>
            </p:cNvPr>
            <p:cNvSpPr txBox="1"/>
            <p:nvPr/>
          </p:nvSpPr>
          <p:spPr>
            <a:xfrm>
              <a:off x="2779053" y="558296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130132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(1)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A18A1CDB-2419-2322-BDF3-A0C043CDD310}"/>
                </a:ext>
              </a:extLst>
            </p:cNvPr>
            <p:cNvSpPr txBox="1"/>
            <p:nvPr/>
          </p:nvSpPr>
          <p:spPr>
            <a:xfrm>
              <a:off x="3757515" y="558296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130132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(66)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4FC30330-5BC1-0AAF-B915-3CA6C0274936}"/>
                </a:ext>
              </a:extLst>
            </p:cNvPr>
            <p:cNvSpPr txBox="1"/>
            <p:nvPr/>
          </p:nvSpPr>
          <p:spPr>
            <a:xfrm>
              <a:off x="4732789" y="558296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130132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(6)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99A79905-FA61-58B5-7D42-82AA340839C1}"/>
                </a:ext>
              </a:extLst>
            </p:cNvPr>
            <p:cNvSpPr txBox="1"/>
            <p:nvPr/>
          </p:nvSpPr>
          <p:spPr>
            <a:xfrm>
              <a:off x="5718504" y="558296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130132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(7)</a:t>
              </a:r>
            </a:p>
          </p:txBody>
        </p: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3B6E40C9-0808-E7F9-7C06-4F1C0A88CF26}"/>
                </a:ext>
              </a:extLst>
            </p:cNvPr>
            <p:cNvSpPr txBox="1"/>
            <p:nvPr/>
          </p:nvSpPr>
          <p:spPr>
            <a:xfrm>
              <a:off x="6720915" y="558296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130132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-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E6CD1D84-4B0D-79EA-B15A-445975CF9BD9}"/>
                </a:ext>
              </a:extLst>
            </p:cNvPr>
            <p:cNvSpPr txBox="1"/>
            <p:nvPr/>
          </p:nvSpPr>
          <p:spPr>
            <a:xfrm>
              <a:off x="7723887" y="558296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130132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-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36334949-9048-F716-0624-02068834FC9B}"/>
                </a:ext>
              </a:extLst>
            </p:cNvPr>
            <p:cNvSpPr txBox="1"/>
            <p:nvPr/>
          </p:nvSpPr>
          <p:spPr>
            <a:xfrm>
              <a:off x="8698772" y="558296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130132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-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91263D21-D700-70F0-5939-3CA9ED77B19A}"/>
                </a:ext>
              </a:extLst>
            </p:cNvPr>
            <p:cNvSpPr txBox="1"/>
            <p:nvPr/>
          </p:nvSpPr>
          <p:spPr>
            <a:xfrm>
              <a:off x="9708902" y="5582968"/>
              <a:ext cx="662535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>
                  <a:solidFill>
                    <a:srgbClr val="130132"/>
                  </a:solidFill>
                  <a:latin typeface="Pulso Light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(23)</a:t>
              </a:r>
            </a:p>
          </p:txBody>
        </p: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9ADD91C2-347A-7E92-CB3F-D99D28B1CF65}"/>
                </a:ext>
              </a:extLst>
            </p:cNvPr>
            <p:cNvSpPr txBox="1">
              <a:spLocks/>
            </p:cNvSpPr>
            <p:nvPr/>
          </p:nvSpPr>
          <p:spPr>
            <a:xfrm>
              <a:off x="10856638" y="5469053"/>
              <a:ext cx="403200" cy="403200"/>
            </a:xfrm>
            <a:prstGeom prst="flowChartConnector">
              <a:avLst/>
            </a:prstGeom>
            <a:solidFill>
              <a:srgbClr val="130132">
                <a:alpha val="69804"/>
              </a:srgbClr>
            </a:solidFill>
            <a:ln>
              <a:solidFill>
                <a:srgbClr val="130132"/>
              </a:solidFill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050" kern="0">
                  <a:solidFill>
                    <a:schemeClr val="bg1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98</a:t>
              </a:r>
            </a:p>
          </p:txBody>
        </p:sp>
        <p:sp>
          <p:nvSpPr>
            <p:cNvPr id="55" name="CuadroTexto 54">
              <a:extLst>
                <a:ext uri="{FF2B5EF4-FFF2-40B4-BE49-F238E27FC236}">
                  <a16:creationId xmlns:a16="http://schemas.microsoft.com/office/drawing/2014/main" id="{36A049E9-45EE-B605-3661-C115C29EB68F}"/>
                </a:ext>
              </a:extLst>
            </p:cNvPr>
            <p:cNvSpPr txBox="1"/>
            <p:nvPr/>
          </p:nvSpPr>
          <p:spPr>
            <a:xfrm>
              <a:off x="1886377" y="2296497"/>
              <a:ext cx="48731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EBITDA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8DD76068-DF11-3E4F-EF88-4F150CDC12C3}"/>
                </a:ext>
              </a:extLst>
            </p:cNvPr>
            <p:cNvSpPr txBox="1"/>
            <p:nvPr/>
          </p:nvSpPr>
          <p:spPr>
            <a:xfrm>
              <a:off x="2716218" y="2296497"/>
              <a:ext cx="782076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 err="1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Indem</a:t>
              </a:r>
              <a:r>
                <a:rPr lang="es-AR" sz="11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. &amp; otros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23AB0055-D17F-39F1-8A8E-7524F3B13E8A}"/>
                </a:ext>
              </a:extLst>
            </p:cNvPr>
            <p:cNvSpPr txBox="1"/>
            <p:nvPr/>
          </p:nvSpPr>
          <p:spPr>
            <a:xfrm>
              <a:off x="3843771" y="2296497"/>
              <a:ext cx="47128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CAPEX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CE7A0C40-8A60-B224-F9D7-8A81AE11DDEF}"/>
                </a:ext>
              </a:extLst>
            </p:cNvPr>
            <p:cNvSpPr txBox="1"/>
            <p:nvPr/>
          </p:nvSpPr>
          <p:spPr>
            <a:xfrm>
              <a:off x="4641709" y="2296497"/>
              <a:ext cx="84469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WK &amp; otros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9FBB0BEC-0A69-C7CA-E937-11A179955019}"/>
                </a:ext>
              </a:extLst>
            </p:cNvPr>
            <p:cNvSpPr txBox="1"/>
            <p:nvPr/>
          </p:nvSpPr>
          <p:spPr>
            <a:xfrm>
              <a:off x="5908706" y="2296497"/>
              <a:ext cx="282129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IIGG</a:t>
              </a:r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F52665EA-CB54-0DE8-FFC3-7C480408E1ED}"/>
                </a:ext>
              </a:extLst>
            </p:cNvPr>
            <p:cNvSpPr txBox="1"/>
            <p:nvPr/>
          </p:nvSpPr>
          <p:spPr>
            <a:xfrm>
              <a:off x="6824557" y="2296497"/>
              <a:ext cx="455253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Tomas</a:t>
              </a:r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ADB0DE8C-BBE6-BEB7-EA57-CFB0411766BE}"/>
                </a:ext>
              </a:extLst>
            </p:cNvPr>
            <p:cNvSpPr txBox="1"/>
            <p:nvPr/>
          </p:nvSpPr>
          <p:spPr>
            <a:xfrm>
              <a:off x="8660988" y="2296497"/>
              <a:ext cx="738100" cy="33855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Intereses netos</a:t>
              </a:r>
            </a:p>
          </p:txBody>
        </p:sp>
        <p:sp>
          <p:nvSpPr>
            <p:cNvPr id="62" name="CuadroTexto 61">
              <a:extLst>
                <a:ext uri="{FF2B5EF4-FFF2-40B4-BE49-F238E27FC236}">
                  <a16:creationId xmlns:a16="http://schemas.microsoft.com/office/drawing/2014/main" id="{6A355687-DA44-413A-8B80-7971AEE5A50E}"/>
                </a:ext>
              </a:extLst>
            </p:cNvPr>
            <p:cNvSpPr txBox="1"/>
            <p:nvPr/>
          </p:nvSpPr>
          <p:spPr>
            <a:xfrm>
              <a:off x="7849552" y="2296497"/>
              <a:ext cx="40075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Pagos</a:t>
              </a:r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60DA21E3-E408-3D4A-193E-9CD8AE06B94A}"/>
                </a:ext>
              </a:extLst>
            </p:cNvPr>
            <p:cNvSpPr txBox="1"/>
            <p:nvPr/>
          </p:nvSpPr>
          <p:spPr>
            <a:xfrm>
              <a:off x="9651589" y="2296497"/>
              <a:ext cx="768762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1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Dividendos</a:t>
              </a:r>
            </a:p>
          </p:txBody>
        </p:sp>
        <p:sp>
          <p:nvSpPr>
            <p:cNvPr id="1793" name="Rectángulo: esquinas superiores redondeadas 38">
              <a:extLst>
                <a:ext uri="{FF2B5EF4-FFF2-40B4-BE49-F238E27FC236}">
                  <a16:creationId xmlns:a16="http://schemas.microsoft.com/office/drawing/2014/main" id="{8D59E330-2928-5F61-B6F3-6EDDC4C0D245}"/>
                </a:ext>
              </a:extLst>
            </p:cNvPr>
            <p:cNvSpPr/>
            <p:nvPr/>
          </p:nvSpPr>
          <p:spPr>
            <a:xfrm>
              <a:off x="7341788" y="1886118"/>
              <a:ext cx="2550761" cy="313719"/>
            </a:xfrm>
            <a:prstGeom prst="round2Same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>
                <a:solidFill>
                  <a:schemeClr val="bg1"/>
                </a:solidFill>
              </a:endParaRPr>
            </a:p>
          </p:txBody>
        </p:sp>
        <p:sp>
          <p:nvSpPr>
            <p:cNvPr id="1794" name="CuadroTexto 1793">
              <a:extLst>
                <a:ext uri="{FF2B5EF4-FFF2-40B4-BE49-F238E27FC236}">
                  <a16:creationId xmlns:a16="http://schemas.microsoft.com/office/drawing/2014/main" id="{E0BCAB38-2FEF-2D1E-C36F-9495A005C686}"/>
                </a:ext>
              </a:extLst>
            </p:cNvPr>
            <p:cNvSpPr txBox="1"/>
            <p:nvPr/>
          </p:nvSpPr>
          <p:spPr>
            <a:xfrm>
              <a:off x="7391478" y="1923542"/>
              <a:ext cx="2451381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600" kern="0">
                  <a:solidFill>
                    <a:schemeClr val="bg1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Flujo Financiero  </a:t>
              </a:r>
              <a:r>
                <a:rPr lang="es-AR" sz="1600" kern="0">
                  <a:solidFill>
                    <a:schemeClr val="bg1"/>
                  </a:solidFill>
                  <a:latin typeface="Pulso Light" pitchFamily="2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(741)</a:t>
              </a:r>
            </a:p>
          </p:txBody>
        </p:sp>
        <p:sp>
          <p:nvSpPr>
            <p:cNvPr id="1801" name="Rectángulo: esquinas superiores redondeadas 35">
              <a:extLst>
                <a:ext uri="{FF2B5EF4-FFF2-40B4-BE49-F238E27FC236}">
                  <a16:creationId xmlns:a16="http://schemas.microsoft.com/office/drawing/2014/main" id="{86D187EC-28D6-18EF-38E5-91703F983311}"/>
                </a:ext>
              </a:extLst>
            </p:cNvPr>
            <p:cNvSpPr/>
            <p:nvPr/>
          </p:nvSpPr>
          <p:spPr>
            <a:xfrm>
              <a:off x="2796142" y="1886118"/>
              <a:ext cx="2550761" cy="313719"/>
            </a:xfrm>
            <a:prstGeom prst="round2Same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>
                <a:solidFill>
                  <a:schemeClr val="bg1"/>
                </a:solidFill>
              </a:endParaRPr>
            </a:p>
          </p:txBody>
        </p:sp>
        <p:sp>
          <p:nvSpPr>
            <p:cNvPr id="1805" name="CuadroTexto 1804">
              <a:extLst>
                <a:ext uri="{FF2B5EF4-FFF2-40B4-BE49-F238E27FC236}">
                  <a16:creationId xmlns:a16="http://schemas.microsoft.com/office/drawing/2014/main" id="{6FC86D9C-393B-A647-86DB-D949677360A0}"/>
                </a:ext>
              </a:extLst>
            </p:cNvPr>
            <p:cNvSpPr txBox="1"/>
            <p:nvPr/>
          </p:nvSpPr>
          <p:spPr>
            <a:xfrm>
              <a:off x="3326170" y="1919867"/>
              <a:ext cx="1490704" cy="24622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600" kern="0">
                  <a:solidFill>
                    <a:schemeClr val="bg1"/>
                  </a:solidFill>
                  <a:latin typeface="Pulso" pitchFamily="2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GOF  </a:t>
              </a:r>
              <a:r>
                <a:rPr lang="es-AR" sz="1600" kern="0">
                  <a:solidFill>
                    <a:schemeClr val="bg1"/>
                  </a:solidFill>
                  <a:latin typeface="Pulso Light" pitchFamily="2" charset="0"/>
                  <a:ea typeface="Open Sans" panose="020B0606030504020204" pitchFamily="34" charset="0"/>
                  <a:cs typeface="Open Sans" panose="020B0606030504020204" pitchFamily="34" charset="0"/>
                  <a:sym typeface="Arial"/>
                </a:rPr>
                <a:t>600</a:t>
              </a:r>
            </a:p>
          </p:txBody>
        </p:sp>
        <p:sp>
          <p:nvSpPr>
            <p:cNvPr id="1808" name="CuadroTexto 1807">
              <a:extLst>
                <a:ext uri="{FF2B5EF4-FFF2-40B4-BE49-F238E27FC236}">
                  <a16:creationId xmlns:a16="http://schemas.microsoft.com/office/drawing/2014/main" id="{791DD1A3-8154-9777-D123-EADBC82B71F9}"/>
                </a:ext>
              </a:extLst>
            </p:cNvPr>
            <p:cNvSpPr txBox="1"/>
            <p:nvPr/>
          </p:nvSpPr>
          <p:spPr>
            <a:xfrm>
              <a:off x="1018846" y="3876778"/>
              <a:ext cx="341440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400" kern="0" dirty="0">
                  <a:solidFill>
                    <a:srgbClr val="3C00A0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388</a:t>
              </a:r>
            </a:p>
          </p:txBody>
        </p:sp>
        <p:sp>
          <p:nvSpPr>
            <p:cNvPr id="1809" name="CuadroTexto 1808">
              <a:extLst>
                <a:ext uri="{FF2B5EF4-FFF2-40B4-BE49-F238E27FC236}">
                  <a16:creationId xmlns:a16="http://schemas.microsoft.com/office/drawing/2014/main" id="{E320BBA9-9A72-2EA8-64F1-6D02B65D6578}"/>
                </a:ext>
              </a:extLst>
            </p:cNvPr>
            <p:cNvSpPr txBox="1"/>
            <p:nvPr/>
          </p:nvSpPr>
          <p:spPr>
            <a:xfrm>
              <a:off x="10892326" y="3941255"/>
              <a:ext cx="331822" cy="215444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400" kern="0" dirty="0">
                  <a:solidFill>
                    <a:srgbClr val="3C00A0"/>
                  </a:solidFill>
                  <a:latin typeface="Pulso" pitchFamily="2" charset="0"/>
                  <a:ea typeface="Roboto" pitchFamily="2" charset="0"/>
                  <a:cs typeface="Open Sans SemiBold" panose="020B0606030504020204" pitchFamily="34" charset="0"/>
                  <a:sym typeface="Arial"/>
                </a:rPr>
                <a:t>247</a:t>
              </a:r>
            </a:p>
          </p:txBody>
        </p:sp>
        <p:sp>
          <p:nvSpPr>
            <p:cNvPr id="1815" name="Rectángulo: esquinas redondeadas 1164">
              <a:extLst>
                <a:ext uri="{FF2B5EF4-FFF2-40B4-BE49-F238E27FC236}">
                  <a16:creationId xmlns:a16="http://schemas.microsoft.com/office/drawing/2014/main" id="{79F37566-F9BB-F28D-DDF1-1B281E33C423}"/>
                </a:ext>
              </a:extLst>
            </p:cNvPr>
            <p:cNvSpPr/>
            <p:nvPr/>
          </p:nvSpPr>
          <p:spPr>
            <a:xfrm>
              <a:off x="858299" y="4141258"/>
              <a:ext cx="662535" cy="205249"/>
            </a:xfrm>
            <a:prstGeom prst="roundRect">
              <a:avLst/>
            </a:prstGeom>
            <a:solidFill>
              <a:srgbClr val="3C0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16" name="Rectángulo: esquinas redondeadas 1165">
              <a:extLst>
                <a:ext uri="{FF2B5EF4-FFF2-40B4-BE49-F238E27FC236}">
                  <a16:creationId xmlns:a16="http://schemas.microsoft.com/office/drawing/2014/main" id="{2AECCDFD-1ABA-248A-537B-1920E19CD646}"/>
                </a:ext>
              </a:extLst>
            </p:cNvPr>
            <p:cNvSpPr/>
            <p:nvPr/>
          </p:nvSpPr>
          <p:spPr>
            <a:xfrm>
              <a:off x="10726970" y="4201911"/>
              <a:ext cx="662535" cy="144596"/>
            </a:xfrm>
            <a:prstGeom prst="roundRect">
              <a:avLst>
                <a:gd name="adj" fmla="val 23254"/>
              </a:avLst>
            </a:prstGeom>
            <a:solidFill>
              <a:srgbClr val="3C0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17" name="Rectángulo: esquinas redondeadas 1166">
              <a:extLst>
                <a:ext uri="{FF2B5EF4-FFF2-40B4-BE49-F238E27FC236}">
                  <a16:creationId xmlns:a16="http://schemas.microsoft.com/office/drawing/2014/main" id="{CF00B5AD-AED2-CFD4-152B-ACC19A84DCCE}"/>
                </a:ext>
              </a:extLst>
            </p:cNvPr>
            <p:cNvSpPr/>
            <p:nvPr/>
          </p:nvSpPr>
          <p:spPr>
            <a:xfrm>
              <a:off x="1798766" y="2904016"/>
              <a:ext cx="662535" cy="1225454"/>
            </a:xfrm>
            <a:prstGeom prst="roundRect">
              <a:avLst>
                <a:gd name="adj" fmla="val 5885"/>
              </a:avLst>
            </a:prstGeom>
            <a:solidFill>
              <a:srgbClr val="1301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18" name="Rectángulo: esquinas redondeadas 1167">
              <a:extLst>
                <a:ext uri="{FF2B5EF4-FFF2-40B4-BE49-F238E27FC236}">
                  <a16:creationId xmlns:a16="http://schemas.microsoft.com/office/drawing/2014/main" id="{7A0D5972-C16F-6F43-137D-5095F62395C7}"/>
                </a:ext>
              </a:extLst>
            </p:cNvPr>
            <p:cNvSpPr/>
            <p:nvPr/>
          </p:nvSpPr>
          <p:spPr>
            <a:xfrm>
              <a:off x="2779053" y="2912266"/>
              <a:ext cx="662535" cy="5614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19" name="Rectángulo: esquinas redondeadas 1168">
              <a:extLst>
                <a:ext uri="{FF2B5EF4-FFF2-40B4-BE49-F238E27FC236}">
                  <a16:creationId xmlns:a16="http://schemas.microsoft.com/office/drawing/2014/main" id="{822BB7FA-5524-CBE1-82DE-994017FD6A35}"/>
                </a:ext>
              </a:extLst>
            </p:cNvPr>
            <p:cNvSpPr/>
            <p:nvPr/>
          </p:nvSpPr>
          <p:spPr>
            <a:xfrm>
              <a:off x="3757515" y="2964383"/>
              <a:ext cx="662535" cy="736480"/>
            </a:xfrm>
            <a:prstGeom prst="roundRect">
              <a:avLst>
                <a:gd name="adj" fmla="val 5884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20" name="Rectángulo: esquinas redondeadas 1169">
              <a:extLst>
                <a:ext uri="{FF2B5EF4-FFF2-40B4-BE49-F238E27FC236}">
                  <a16:creationId xmlns:a16="http://schemas.microsoft.com/office/drawing/2014/main" id="{297B7EDF-F073-2C4C-FF40-79B619ACE6F4}"/>
                </a:ext>
              </a:extLst>
            </p:cNvPr>
            <p:cNvSpPr/>
            <p:nvPr/>
          </p:nvSpPr>
          <p:spPr>
            <a:xfrm>
              <a:off x="4732789" y="3711125"/>
              <a:ext cx="662535" cy="380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21" name="Rectángulo: esquinas redondeadas 1170">
              <a:extLst>
                <a:ext uri="{FF2B5EF4-FFF2-40B4-BE49-F238E27FC236}">
                  <a16:creationId xmlns:a16="http://schemas.microsoft.com/office/drawing/2014/main" id="{068D58E7-2C54-A412-3CDC-841B38DF607A}"/>
                </a:ext>
              </a:extLst>
            </p:cNvPr>
            <p:cNvSpPr/>
            <p:nvPr/>
          </p:nvSpPr>
          <p:spPr>
            <a:xfrm>
              <a:off x="5718504" y="3759419"/>
              <a:ext cx="662535" cy="38031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22" name="Rectángulo: esquinas redondeadas 1171">
              <a:extLst>
                <a:ext uri="{FF2B5EF4-FFF2-40B4-BE49-F238E27FC236}">
                  <a16:creationId xmlns:a16="http://schemas.microsoft.com/office/drawing/2014/main" id="{A52CFDDC-5D50-96A0-1745-6E01D330ADEC}"/>
                </a:ext>
              </a:extLst>
            </p:cNvPr>
            <p:cNvSpPr/>
            <p:nvPr/>
          </p:nvSpPr>
          <p:spPr>
            <a:xfrm>
              <a:off x="6720916" y="3270445"/>
              <a:ext cx="662535" cy="527006"/>
            </a:xfrm>
            <a:prstGeom prst="roundRect">
              <a:avLst>
                <a:gd name="adj" fmla="val 7630"/>
              </a:avLst>
            </a:prstGeom>
            <a:solidFill>
              <a:srgbClr val="13013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23" name="Rectángulo: esquinas redondeadas 1172">
              <a:extLst>
                <a:ext uri="{FF2B5EF4-FFF2-40B4-BE49-F238E27FC236}">
                  <a16:creationId xmlns:a16="http://schemas.microsoft.com/office/drawing/2014/main" id="{25AFDB1D-377D-99B9-5E41-C94C47A9BE42}"/>
                </a:ext>
              </a:extLst>
            </p:cNvPr>
            <p:cNvSpPr/>
            <p:nvPr/>
          </p:nvSpPr>
          <p:spPr>
            <a:xfrm>
              <a:off x="7723888" y="3276481"/>
              <a:ext cx="662535" cy="569263"/>
            </a:xfrm>
            <a:prstGeom prst="roundRect">
              <a:avLst>
                <a:gd name="adj" fmla="val 6628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24" name="Rectángulo: esquinas redondeadas 1173">
              <a:extLst>
                <a:ext uri="{FF2B5EF4-FFF2-40B4-BE49-F238E27FC236}">
                  <a16:creationId xmlns:a16="http://schemas.microsoft.com/office/drawing/2014/main" id="{2A49EBF1-7FC5-EF09-BEA5-10292535E541}"/>
                </a:ext>
              </a:extLst>
            </p:cNvPr>
            <p:cNvSpPr/>
            <p:nvPr/>
          </p:nvSpPr>
          <p:spPr>
            <a:xfrm>
              <a:off x="8698773" y="3862043"/>
              <a:ext cx="662535" cy="170839"/>
            </a:xfrm>
            <a:prstGeom prst="roundRect">
              <a:avLst>
                <a:gd name="adj" fmla="val 2503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25" name="Rectángulo: esquinas redondeadas 1174">
              <a:extLst>
                <a:ext uri="{FF2B5EF4-FFF2-40B4-BE49-F238E27FC236}">
                  <a16:creationId xmlns:a16="http://schemas.microsoft.com/office/drawing/2014/main" id="{A9BDCA4F-4443-2F7B-D62F-483AC23399F4}"/>
                </a:ext>
              </a:extLst>
            </p:cNvPr>
            <p:cNvSpPr/>
            <p:nvPr/>
          </p:nvSpPr>
          <p:spPr>
            <a:xfrm>
              <a:off x="9708902" y="4043145"/>
              <a:ext cx="662535" cy="152729"/>
            </a:xfrm>
            <a:prstGeom prst="roundRect">
              <a:avLst>
                <a:gd name="adj" fmla="val 26021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/>
              <a:endParaRPr lang="es-AR" sz="1000"/>
            </a:p>
          </p:txBody>
        </p:sp>
        <p:sp>
          <p:nvSpPr>
            <p:cNvPr id="1826" name="CuadroTexto 1825">
              <a:extLst>
                <a:ext uri="{FF2B5EF4-FFF2-40B4-BE49-F238E27FC236}">
                  <a16:creationId xmlns:a16="http://schemas.microsoft.com/office/drawing/2014/main" id="{842BD128-F430-CD5C-3666-333DDCF084FC}"/>
                </a:ext>
              </a:extLst>
            </p:cNvPr>
            <p:cNvSpPr txBox="1"/>
            <p:nvPr/>
          </p:nvSpPr>
          <p:spPr>
            <a:xfrm>
              <a:off x="10639912" y="1838326"/>
              <a:ext cx="836653" cy="387191"/>
            </a:xfrm>
            <a:prstGeom prst="round2SameRect">
              <a:avLst/>
            </a:prstGeom>
            <a:solidFill>
              <a:schemeClr val="accent2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>
                  <a:solidFill>
                    <a:schemeClr val="bg1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Caja</a:t>
              </a:r>
              <a:br>
                <a:rPr lang="es-AR" sz="1200" kern="0">
                  <a:solidFill>
                    <a:schemeClr val="bg1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</a:br>
              <a:r>
                <a:rPr lang="es-AR" sz="1200" kern="0">
                  <a:solidFill>
                    <a:schemeClr val="bg1"/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Dic-26</a:t>
              </a:r>
            </a:p>
          </p:txBody>
        </p:sp>
        <p:sp>
          <p:nvSpPr>
            <p:cNvPr id="1827" name="CuadroTexto 1826">
              <a:extLst>
                <a:ext uri="{FF2B5EF4-FFF2-40B4-BE49-F238E27FC236}">
                  <a16:creationId xmlns:a16="http://schemas.microsoft.com/office/drawing/2014/main" id="{3EFDAD20-D774-6B95-D708-85D2AF749B1F}"/>
                </a:ext>
              </a:extLst>
            </p:cNvPr>
            <p:cNvSpPr txBox="1"/>
            <p:nvPr/>
          </p:nvSpPr>
          <p:spPr>
            <a:xfrm>
              <a:off x="2375889" y="2295543"/>
              <a:ext cx="137858" cy="12311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800" kern="0" dirty="0"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(*)</a:t>
              </a:r>
              <a:endParaRPr lang="es-AR" sz="1100" kern="0" dirty="0">
                <a:latin typeface="Pulso" pitchFamily="2" charset="0"/>
                <a:ea typeface="Roboto" pitchFamily="2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1829" name="CuadroTexto 1828">
              <a:extLst>
                <a:ext uri="{FF2B5EF4-FFF2-40B4-BE49-F238E27FC236}">
                  <a16:creationId xmlns:a16="http://schemas.microsoft.com/office/drawing/2014/main" id="{B87E77A7-E552-2481-07CA-2EFCBDEF1263}"/>
                </a:ext>
              </a:extLst>
            </p:cNvPr>
            <p:cNvSpPr txBox="1"/>
            <p:nvPr/>
          </p:nvSpPr>
          <p:spPr>
            <a:xfrm>
              <a:off x="11164472" y="4602431"/>
              <a:ext cx="36439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600" kern="0" dirty="0">
                  <a:solidFill>
                    <a:schemeClr val="bg2">
                      <a:lumMod val="50000"/>
                    </a:schemeClr>
                  </a:solidFill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(**)</a:t>
              </a:r>
              <a:endParaRPr lang="es-AR" sz="1000" kern="0" dirty="0">
                <a:solidFill>
                  <a:schemeClr val="bg2">
                    <a:lumMod val="50000"/>
                  </a:schemeClr>
                </a:solidFill>
                <a:latin typeface="Pulso" pitchFamily="2" charset="0"/>
                <a:ea typeface="Roboto" pitchFamily="2" charset="0"/>
                <a:cs typeface="Open Sans" panose="020B0606030504020204" pitchFamily="34" charset="0"/>
                <a:sym typeface="Arial"/>
              </a:endParaRPr>
            </a:p>
          </p:txBody>
        </p:sp>
        <p:sp>
          <p:nvSpPr>
            <p:cNvPr id="1830" name="CuadroTexto 1829">
              <a:extLst>
                <a:ext uri="{FF2B5EF4-FFF2-40B4-BE49-F238E27FC236}">
                  <a16:creationId xmlns:a16="http://schemas.microsoft.com/office/drawing/2014/main" id="{9C672104-4BCF-8255-FA4B-87BA57004E67}"/>
                </a:ext>
              </a:extLst>
            </p:cNvPr>
            <p:cNvSpPr txBox="1"/>
            <p:nvPr/>
          </p:nvSpPr>
          <p:spPr>
            <a:xfrm>
              <a:off x="11165618" y="5486871"/>
              <a:ext cx="364394" cy="9233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600" kern="0">
                  <a:solidFill>
                    <a:schemeClr val="bg2">
                      <a:lumMod val="50000"/>
                    </a:schemeClr>
                  </a:solidFill>
                  <a:latin typeface="Pulso" pitchFamily="2" charset="0"/>
                  <a:ea typeface="Roboto" pitchFamily="2" charset="0"/>
                  <a:cs typeface="Open Sans" panose="020B0606030504020204" pitchFamily="34" charset="0"/>
                  <a:sym typeface="Arial"/>
                </a:rPr>
                <a:t>(**)</a:t>
              </a:r>
              <a:endParaRPr lang="es-AR" sz="1000" kern="0">
                <a:solidFill>
                  <a:schemeClr val="bg2">
                    <a:lumMod val="50000"/>
                  </a:schemeClr>
                </a:solidFill>
                <a:latin typeface="Pulso" pitchFamily="2" charset="0"/>
                <a:ea typeface="Roboto" pitchFamily="2" charset="0"/>
                <a:cs typeface="Open Sans" panose="020B0606030504020204" pitchFamily="34" charset="0"/>
                <a:sym typeface="Arial"/>
              </a:endParaRPr>
            </a:p>
          </p:txBody>
        </p: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A5531472-B66A-9445-CE62-E41824CA0B6C}"/>
                </a:ext>
              </a:extLst>
            </p:cNvPr>
            <p:cNvGrpSpPr/>
            <p:nvPr/>
          </p:nvGrpSpPr>
          <p:grpSpPr>
            <a:xfrm>
              <a:off x="581746" y="4596202"/>
              <a:ext cx="348636" cy="348635"/>
              <a:chOff x="2610975" y="5677300"/>
              <a:chExt cx="379651" cy="379651"/>
            </a:xfrm>
          </p:grpSpPr>
          <p:sp>
            <p:nvSpPr>
              <p:cNvPr id="22" name="Elipse 21">
                <a:extLst>
                  <a:ext uri="{FF2B5EF4-FFF2-40B4-BE49-F238E27FC236}">
                    <a16:creationId xmlns:a16="http://schemas.microsoft.com/office/drawing/2014/main" id="{DA0AC14A-0D74-3A6C-0A58-D49BB865149E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7AAAB948-F408-ACF9-01BF-298E4F195B8C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792" name="Grupo 1791">
              <a:extLst>
                <a:ext uri="{FF2B5EF4-FFF2-40B4-BE49-F238E27FC236}">
                  <a16:creationId xmlns:a16="http://schemas.microsoft.com/office/drawing/2014/main" id="{DDCB7897-78A6-ED04-9E08-6BF5F346133B}"/>
                </a:ext>
              </a:extLst>
            </p:cNvPr>
            <p:cNvGrpSpPr/>
            <p:nvPr/>
          </p:nvGrpSpPr>
          <p:grpSpPr>
            <a:xfrm>
              <a:off x="581746" y="5044321"/>
              <a:ext cx="348636" cy="349200"/>
              <a:chOff x="3819812" y="3843928"/>
              <a:chExt cx="379651" cy="379651"/>
            </a:xfrm>
          </p:grpSpPr>
          <p:sp>
            <p:nvSpPr>
              <p:cNvPr id="1795" name="Elipse 1794">
                <a:extLst>
                  <a:ext uri="{FF2B5EF4-FFF2-40B4-BE49-F238E27FC236}">
                    <a16:creationId xmlns:a16="http://schemas.microsoft.com/office/drawing/2014/main" id="{F3DE451F-6C67-ADD1-D2CA-FFCF9F4CEE51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796" name="Gráfico 1795">
                <a:extLst>
                  <a:ext uri="{FF2B5EF4-FFF2-40B4-BE49-F238E27FC236}">
                    <a16:creationId xmlns:a16="http://schemas.microsoft.com/office/drawing/2014/main" id="{EDFD5199-D128-4546-3F0F-10A47F1DE5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grpSp>
          <p:nvGrpSpPr>
            <p:cNvPr id="1797" name="Grupo 1796">
              <a:extLst>
                <a:ext uri="{FF2B5EF4-FFF2-40B4-BE49-F238E27FC236}">
                  <a16:creationId xmlns:a16="http://schemas.microsoft.com/office/drawing/2014/main" id="{FA823437-E188-D377-5489-544B78068A1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09093" y="5493005"/>
              <a:ext cx="621289" cy="349200"/>
              <a:chOff x="5351980" y="3175606"/>
              <a:chExt cx="1136163" cy="638587"/>
            </a:xfrm>
          </p:grpSpPr>
          <p:pic>
            <p:nvPicPr>
              <p:cNvPr id="1798" name="Imagen 1797">
                <a:extLst>
                  <a:ext uri="{FF2B5EF4-FFF2-40B4-BE49-F238E27FC236}">
                    <a16:creationId xmlns:a16="http://schemas.microsoft.com/office/drawing/2014/main" id="{45E767A3-8EF5-BB01-2A3F-A0EB4F898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1980" y="3175606"/>
                <a:ext cx="638589" cy="638587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1799" name="Imagen 1798">
                <a:extLst>
                  <a:ext uri="{FF2B5EF4-FFF2-40B4-BE49-F238E27FC236}">
                    <a16:creationId xmlns:a16="http://schemas.microsoft.com/office/drawing/2014/main" id="{64C9FE2C-67F2-F130-6113-73931C051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6606" y="3175606"/>
                <a:ext cx="621537" cy="621536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1800" name="CuadroTexto 1799">
              <a:extLst>
                <a:ext uri="{FF2B5EF4-FFF2-40B4-BE49-F238E27FC236}">
                  <a16:creationId xmlns:a16="http://schemas.microsoft.com/office/drawing/2014/main" id="{D527BA01-C030-1544-9DA1-4746E6E37EDD}"/>
                </a:ext>
              </a:extLst>
            </p:cNvPr>
            <p:cNvSpPr txBox="1"/>
            <p:nvPr/>
          </p:nvSpPr>
          <p:spPr>
            <a:xfrm flipH="1">
              <a:off x="9582138" y="6116368"/>
              <a:ext cx="2051844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pPr algn="r"/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(*) No incluye IFRS 16.         (**) Incluye Fintech.</a:t>
              </a:r>
            </a:p>
          </p:txBody>
        </p:sp>
      </p:grpSp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18ED4020-BC59-3B65-4B0E-10E3407FD435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40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995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B27A3A-9C10-49C0-DF62-DD872AE884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upo 23">
            <a:extLst>
              <a:ext uri="{FF2B5EF4-FFF2-40B4-BE49-F238E27FC236}">
                <a16:creationId xmlns:a16="http://schemas.microsoft.com/office/drawing/2014/main" id="{DB5F5FC6-762D-798A-4B00-5DDA729AAD07}"/>
              </a:ext>
            </a:extLst>
          </p:cNvPr>
          <p:cNvGrpSpPr/>
          <p:nvPr/>
        </p:nvGrpSpPr>
        <p:grpSpPr>
          <a:xfrm>
            <a:off x="320933" y="1404940"/>
            <a:ext cx="8270612" cy="4573002"/>
            <a:chOff x="320933" y="1404940"/>
            <a:chExt cx="8270612" cy="4573002"/>
          </a:xfrm>
        </p:grpSpPr>
        <p:sp>
          <p:nvSpPr>
            <p:cNvPr id="4" name="Rectángulo redondeado 18">
              <a:extLst>
                <a:ext uri="{FF2B5EF4-FFF2-40B4-BE49-F238E27FC236}">
                  <a16:creationId xmlns:a16="http://schemas.microsoft.com/office/drawing/2014/main" id="{668885CF-52EE-031F-CCBC-0477CAA39149}"/>
                </a:ext>
              </a:extLst>
            </p:cNvPr>
            <p:cNvSpPr/>
            <p:nvPr/>
          </p:nvSpPr>
          <p:spPr bwMode="auto">
            <a:xfrm>
              <a:off x="720876" y="1404940"/>
              <a:ext cx="7870669" cy="4573002"/>
            </a:xfrm>
            <a:prstGeom prst="roundRect">
              <a:avLst>
                <a:gd name="adj" fmla="val 543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>
                <a:solidFill>
                  <a:schemeClr val="lt1"/>
                </a:solidFill>
                <a:sym typeface="Arial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EE66E7F1-17EE-2086-5C58-84040A648972}"/>
                </a:ext>
              </a:extLst>
            </p:cNvPr>
            <p:cNvCxnSpPr>
              <a:cxnSpLocks/>
            </p:cNvCxnSpPr>
            <p:nvPr/>
          </p:nvCxnSpPr>
          <p:spPr>
            <a:xfrm>
              <a:off x="2918966" y="2702799"/>
              <a:ext cx="0" cy="2895060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FE9D40AE-6720-C873-F9D0-A27C132A8BC9}"/>
                </a:ext>
              </a:extLst>
            </p:cNvPr>
            <p:cNvCxnSpPr>
              <a:cxnSpLocks/>
            </p:cNvCxnSpPr>
            <p:nvPr/>
          </p:nvCxnSpPr>
          <p:spPr>
            <a:xfrm>
              <a:off x="4666236" y="2604371"/>
              <a:ext cx="0" cy="2993488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1DE9DD6A-F254-1930-58F9-8FEB5F77CFA0}"/>
                </a:ext>
              </a:extLst>
            </p:cNvPr>
            <p:cNvCxnSpPr>
              <a:cxnSpLocks/>
            </p:cNvCxnSpPr>
            <p:nvPr/>
          </p:nvCxnSpPr>
          <p:spPr>
            <a:xfrm>
              <a:off x="6414680" y="1980152"/>
              <a:ext cx="0" cy="3617707"/>
            </a:xfrm>
            <a:prstGeom prst="line">
              <a:avLst/>
            </a:prstGeom>
            <a:ln w="12700" cap="rnd">
              <a:solidFill>
                <a:schemeClr val="bg1">
                  <a:lumMod val="85000"/>
                </a:schemeClr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A072CD61-7280-7C0A-E5A0-BD88B37FE797}"/>
                </a:ext>
              </a:extLst>
            </p:cNvPr>
            <p:cNvSpPr txBox="1"/>
            <p:nvPr/>
          </p:nvSpPr>
          <p:spPr>
            <a:xfrm>
              <a:off x="1759572" y="5654910"/>
              <a:ext cx="57478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chemeClr val="bg2">
                      <a:lumMod val="25000"/>
                    </a:schemeClr>
                  </a:solidFill>
                  <a:latin typeface="Pulso" pitchFamily="2" charset="0"/>
                  <a:ea typeface="Roboto" pitchFamily="2" charset="0"/>
                  <a:cs typeface="Open Sans SemiBold"/>
                  <a:sym typeface="Arial"/>
                </a:rPr>
                <a:t>1°Q</a:t>
              </a:r>
              <a:endParaRPr lang="es-AR" sz="1200" kern="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  <a:ea typeface="Roboto" pitchFamily="2" charset="0"/>
                <a:cs typeface="Open Sans SemiBold" panose="020B0606030504020204" pitchFamily="34" charset="0"/>
                <a:sym typeface="Arial"/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483443C6-1E88-50CC-0482-17787FC375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78364" y="5597862"/>
              <a:ext cx="1537200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511E9427-6C09-3E80-CA9C-3376FD3B9EBA}"/>
                </a:ext>
              </a:extLst>
            </p:cNvPr>
            <p:cNvSpPr txBox="1"/>
            <p:nvPr/>
          </p:nvSpPr>
          <p:spPr>
            <a:xfrm>
              <a:off x="3505209" y="5654910"/>
              <a:ext cx="57478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chemeClr val="bg2">
                      <a:lumMod val="25000"/>
                    </a:schemeClr>
                  </a:solidFill>
                  <a:latin typeface="Pulso" pitchFamily="2" charset="0"/>
                  <a:ea typeface="Roboto" pitchFamily="2" charset="0"/>
                  <a:cs typeface="Open Sans SemiBold"/>
                  <a:sym typeface="Arial"/>
                </a:rPr>
                <a:t>2°Q</a:t>
              </a:r>
              <a:endParaRPr lang="es-AR" sz="1200" kern="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  <a:ea typeface="Roboto" pitchFamily="2" charset="0"/>
                <a:cs typeface="Open Sans SemiBold" panose="020B0606030504020204" pitchFamily="34" charset="0"/>
                <a:sym typeface="Arial"/>
              </a:endParaRP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4FB35E5C-4A65-2A04-1BCD-3FDC346E74C1}"/>
                </a:ext>
              </a:extLst>
            </p:cNvPr>
            <p:cNvSpPr txBox="1"/>
            <p:nvPr/>
          </p:nvSpPr>
          <p:spPr>
            <a:xfrm>
              <a:off x="5253066" y="5654910"/>
              <a:ext cx="57478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chemeClr val="bg2">
                      <a:lumMod val="25000"/>
                    </a:schemeClr>
                  </a:solidFill>
                  <a:latin typeface="Pulso" pitchFamily="2" charset="0"/>
                  <a:ea typeface="Roboto" pitchFamily="2" charset="0"/>
                  <a:cs typeface="Open Sans SemiBold"/>
                  <a:sym typeface="Arial"/>
                </a:rPr>
                <a:t>3°Q</a:t>
              </a:r>
              <a:endParaRPr lang="es-AR" sz="1200" kern="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  <a:ea typeface="Roboto" pitchFamily="2" charset="0"/>
                <a:cs typeface="Open Sans SemiBold" panose="020B0606030504020204" pitchFamily="34" charset="0"/>
                <a:sym typeface="Arial"/>
              </a:endParaRP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8D4DC4FA-431C-982D-FCC2-5CBA8050CCB3}"/>
                </a:ext>
              </a:extLst>
            </p:cNvPr>
            <p:cNvSpPr txBox="1"/>
            <p:nvPr/>
          </p:nvSpPr>
          <p:spPr>
            <a:xfrm>
              <a:off x="7002168" y="5654910"/>
              <a:ext cx="574785" cy="1846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  <a:defRPr/>
              </a:pPr>
              <a:r>
                <a:rPr lang="es-AR" sz="1200" kern="0" dirty="0">
                  <a:solidFill>
                    <a:schemeClr val="bg2">
                      <a:lumMod val="25000"/>
                    </a:schemeClr>
                  </a:solidFill>
                  <a:latin typeface="Pulso" pitchFamily="2" charset="0"/>
                  <a:ea typeface="Roboto" pitchFamily="2" charset="0"/>
                  <a:cs typeface="Open Sans SemiBold"/>
                  <a:sym typeface="Arial"/>
                </a:rPr>
                <a:t>4°Q</a:t>
              </a:r>
              <a:endParaRPr lang="es-AR" sz="1200" kern="0" dirty="0">
                <a:solidFill>
                  <a:schemeClr val="bg2">
                    <a:lumMod val="25000"/>
                  </a:schemeClr>
                </a:solidFill>
                <a:latin typeface="Pulso" pitchFamily="2" charset="0"/>
                <a:ea typeface="Roboto" pitchFamily="2" charset="0"/>
                <a:cs typeface="Open Sans SemiBold" panose="020B0606030504020204" pitchFamily="34" charset="0"/>
                <a:sym typeface="Arial"/>
              </a:endParaRP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A68CCF6F-FAB7-FB1C-4486-70B051322739}"/>
                </a:ext>
              </a:extLst>
            </p:cNvPr>
            <p:cNvSpPr txBox="1"/>
            <p:nvPr/>
          </p:nvSpPr>
          <p:spPr>
            <a:xfrm>
              <a:off x="320933" y="3583102"/>
              <a:ext cx="759600" cy="267723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accent1"/>
              </a:solidFill>
            </a:ln>
          </p:spPr>
          <p:txBody>
            <a:bodyPr wrap="none" lIns="72000" tIns="36000" rIns="72000" bIns="36000" rtlCol="0" anchor="ctr" anchorCtr="0">
              <a:spAutoFit/>
            </a:bodyPr>
            <a:lstStyle>
              <a:defPPr>
                <a:defRPr lang="es-AR"/>
              </a:defPPr>
              <a:lvl1pPr>
                <a:defRPr sz="800" i="1">
                  <a:solidFill>
                    <a:schemeClr val="bg2">
                      <a:lumMod val="7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sz="1100" i="0" dirty="0">
                  <a:solidFill>
                    <a:schemeClr val="accent1"/>
                  </a:solidFill>
                </a:rPr>
                <a:t>Tomas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46237874-D333-BBD4-C66C-237D614923D5}"/>
                </a:ext>
              </a:extLst>
            </p:cNvPr>
            <p:cNvSpPr txBox="1"/>
            <p:nvPr/>
          </p:nvSpPr>
          <p:spPr>
            <a:xfrm>
              <a:off x="320933" y="4263180"/>
              <a:ext cx="759600" cy="267723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accent4">
                  <a:lumMod val="75000"/>
                </a:schemeClr>
              </a:solidFill>
            </a:ln>
          </p:spPr>
          <p:txBody>
            <a:bodyPr wrap="none" lIns="72000" tIns="36000" rIns="72000" bIns="36000" rtlCol="0" anchor="ctr" anchorCtr="0">
              <a:spAutoFit/>
            </a:bodyPr>
            <a:lstStyle>
              <a:defPPr>
                <a:defRPr lang="es-AR"/>
              </a:defPPr>
              <a:lvl1pPr>
                <a:defRPr sz="800" i="1">
                  <a:solidFill>
                    <a:schemeClr val="bg2">
                      <a:lumMod val="7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sz="1100" i="0" dirty="0">
                  <a:solidFill>
                    <a:schemeClr val="accent4">
                      <a:lumMod val="75000"/>
                    </a:schemeClr>
                  </a:solidFill>
                </a:rPr>
                <a:t>Pagos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AEFC6BDB-4997-1041-1082-E6BFA3105AD0}"/>
                </a:ext>
              </a:extLst>
            </p:cNvPr>
            <p:cNvSpPr txBox="1"/>
            <p:nvPr/>
          </p:nvSpPr>
          <p:spPr>
            <a:xfrm>
              <a:off x="320933" y="4835711"/>
              <a:ext cx="759600" cy="437982"/>
            </a:xfrm>
            <a:prstGeom prst="roundRect">
              <a:avLst/>
            </a:prstGeom>
            <a:solidFill>
              <a:srgbClr val="FFFFFF"/>
            </a:solidFill>
            <a:ln>
              <a:solidFill>
                <a:schemeClr val="accent6"/>
              </a:solidFill>
            </a:ln>
          </p:spPr>
          <p:txBody>
            <a:bodyPr wrap="none" lIns="72000" tIns="36000" rIns="72000" bIns="36000" rtlCol="0" anchor="ctr" anchorCtr="0">
              <a:spAutoFit/>
            </a:bodyPr>
            <a:lstStyle>
              <a:defPPr>
                <a:defRPr lang="es-AR"/>
              </a:defPPr>
              <a:lvl1pPr>
                <a:defRPr sz="800" i="1">
                  <a:solidFill>
                    <a:schemeClr val="bg2">
                      <a:lumMod val="7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sz="1050" i="0" dirty="0">
                  <a:solidFill>
                    <a:schemeClr val="accent6"/>
                  </a:solidFill>
                </a:rPr>
                <a:t>Intereses</a:t>
              </a:r>
              <a:br>
                <a:rPr lang="es-AR" sz="1050" i="0" dirty="0">
                  <a:solidFill>
                    <a:schemeClr val="accent6"/>
                  </a:solidFill>
                </a:rPr>
              </a:br>
              <a:r>
                <a:rPr lang="es-AR" sz="1050" i="0" dirty="0">
                  <a:solidFill>
                    <a:schemeClr val="accent6"/>
                  </a:solidFill>
                </a:rPr>
                <a:t> netos</a:t>
              </a:r>
            </a:p>
          </p:txBody>
        </p:sp>
        <p:sp>
          <p:nvSpPr>
            <p:cNvPr id="75" name="Rectángulo: una sola esquina redondeada 87">
              <a:extLst>
                <a:ext uri="{FF2B5EF4-FFF2-40B4-BE49-F238E27FC236}">
                  <a16:creationId xmlns:a16="http://schemas.microsoft.com/office/drawing/2014/main" id="{4F358F3C-A73A-9F80-2A94-9FAE26C43FC7}"/>
                </a:ext>
              </a:extLst>
            </p:cNvPr>
            <p:cNvSpPr/>
            <p:nvPr/>
          </p:nvSpPr>
          <p:spPr>
            <a:xfrm>
              <a:off x="1280578" y="3563082"/>
              <a:ext cx="158753" cy="34167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76" name="Rectángulo: una sola esquina redondeada 88">
              <a:extLst>
                <a:ext uri="{FF2B5EF4-FFF2-40B4-BE49-F238E27FC236}">
                  <a16:creationId xmlns:a16="http://schemas.microsoft.com/office/drawing/2014/main" id="{CF76AB08-F0B8-3571-BA06-0A09A726CDB1}"/>
                </a:ext>
              </a:extLst>
            </p:cNvPr>
            <p:cNvSpPr/>
            <p:nvPr/>
          </p:nvSpPr>
          <p:spPr>
            <a:xfrm>
              <a:off x="1280578" y="4226203"/>
              <a:ext cx="287378" cy="341678"/>
            </a:xfrm>
            <a:prstGeom prst="round1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>
                <a:solidFill>
                  <a:srgbClr val="FFFFFF"/>
                </a:solidFill>
              </a:endParaRPr>
            </a:p>
          </p:txBody>
        </p:sp>
        <p:sp>
          <p:nvSpPr>
            <p:cNvPr id="77" name="Rectángulo: una sola esquina redondeada 89">
              <a:extLst>
                <a:ext uri="{FF2B5EF4-FFF2-40B4-BE49-F238E27FC236}">
                  <a16:creationId xmlns:a16="http://schemas.microsoft.com/office/drawing/2014/main" id="{906344EC-52D0-17C5-114D-A2C726349A61}"/>
                </a:ext>
              </a:extLst>
            </p:cNvPr>
            <p:cNvSpPr/>
            <p:nvPr/>
          </p:nvSpPr>
          <p:spPr>
            <a:xfrm>
              <a:off x="1280578" y="4883863"/>
              <a:ext cx="229914" cy="341678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78" name="Rectángulo: esquinas redondeadas 90">
              <a:extLst>
                <a:ext uri="{FF2B5EF4-FFF2-40B4-BE49-F238E27FC236}">
                  <a16:creationId xmlns:a16="http://schemas.microsoft.com/office/drawing/2014/main" id="{A31671D5-23F1-5D46-1F30-D2236ABC3955}"/>
                </a:ext>
              </a:extLst>
            </p:cNvPr>
            <p:cNvSpPr/>
            <p:nvPr/>
          </p:nvSpPr>
          <p:spPr>
            <a:xfrm>
              <a:off x="7707986" y="4225625"/>
              <a:ext cx="670582" cy="342834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100">
                  <a:solidFill>
                    <a:srgbClr val="FFFFFF"/>
                  </a:solidFill>
                  <a:latin typeface="Pulso" pitchFamily="2" charset="0"/>
                </a:rPr>
                <a:t>1.056</a:t>
              </a:r>
            </a:p>
          </p:txBody>
        </p:sp>
        <p:sp>
          <p:nvSpPr>
            <p:cNvPr id="80" name="CuadroTexto 79">
              <a:extLst>
                <a:ext uri="{FF2B5EF4-FFF2-40B4-BE49-F238E27FC236}">
                  <a16:creationId xmlns:a16="http://schemas.microsoft.com/office/drawing/2014/main" id="{B1D4CDD1-EB9B-37D8-C128-A86E550ADCDC}"/>
                </a:ext>
              </a:extLst>
            </p:cNvPr>
            <p:cNvSpPr txBox="1"/>
            <p:nvPr/>
          </p:nvSpPr>
          <p:spPr>
            <a:xfrm>
              <a:off x="1477768" y="3653130"/>
              <a:ext cx="16991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1"/>
                  </a:solidFill>
                  <a:latin typeface="Pulso" pitchFamily="2" charset="0"/>
                </a:rPr>
                <a:t>65</a:t>
              </a:r>
            </a:p>
          </p:txBody>
        </p:sp>
        <p:sp>
          <p:nvSpPr>
            <p:cNvPr id="81" name="CuadroTexto 80">
              <a:extLst>
                <a:ext uri="{FF2B5EF4-FFF2-40B4-BE49-F238E27FC236}">
                  <a16:creationId xmlns:a16="http://schemas.microsoft.com/office/drawing/2014/main" id="{82D6D541-C65B-6FD8-56B2-3B1A1A8ABD76}"/>
                </a:ext>
              </a:extLst>
            </p:cNvPr>
            <p:cNvSpPr txBox="1"/>
            <p:nvPr/>
          </p:nvSpPr>
          <p:spPr>
            <a:xfrm>
              <a:off x="1616376" y="4316251"/>
              <a:ext cx="21480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4">
                      <a:lumMod val="75000"/>
                    </a:schemeClr>
                  </a:solidFill>
                  <a:latin typeface="Pulso" pitchFamily="2" charset="0"/>
                </a:rPr>
                <a:t>113</a:t>
              </a:r>
            </a:p>
          </p:txBody>
        </p:sp>
        <p:sp>
          <p:nvSpPr>
            <p:cNvPr id="82" name="CuadroTexto 81">
              <a:extLst>
                <a:ext uri="{FF2B5EF4-FFF2-40B4-BE49-F238E27FC236}">
                  <a16:creationId xmlns:a16="http://schemas.microsoft.com/office/drawing/2014/main" id="{67EE5597-E03E-0013-9363-390BCC67814C}"/>
                </a:ext>
              </a:extLst>
            </p:cNvPr>
            <p:cNvSpPr txBox="1"/>
            <p:nvPr/>
          </p:nvSpPr>
          <p:spPr>
            <a:xfrm>
              <a:off x="1554107" y="4973911"/>
              <a:ext cx="174728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6"/>
                  </a:solidFill>
                  <a:latin typeface="Pulso" pitchFamily="2" charset="0"/>
                </a:rPr>
                <a:t>98</a:t>
              </a:r>
            </a:p>
          </p:txBody>
        </p:sp>
        <p:sp>
          <p:nvSpPr>
            <p:cNvPr id="83" name="Rectángulo: esquinas redondeadas 97">
              <a:extLst>
                <a:ext uri="{FF2B5EF4-FFF2-40B4-BE49-F238E27FC236}">
                  <a16:creationId xmlns:a16="http://schemas.microsoft.com/office/drawing/2014/main" id="{D6D1C9B5-A82B-EACE-6B7D-72424A694A37}"/>
                </a:ext>
              </a:extLst>
            </p:cNvPr>
            <p:cNvSpPr/>
            <p:nvPr/>
          </p:nvSpPr>
          <p:spPr>
            <a:xfrm>
              <a:off x="7707986" y="3562504"/>
              <a:ext cx="670582" cy="342834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100">
                  <a:solidFill>
                    <a:schemeClr val="bg1"/>
                  </a:solidFill>
                  <a:latin typeface="Pulso" pitchFamily="2" charset="0"/>
                </a:rPr>
                <a:t>965</a:t>
              </a:r>
            </a:p>
          </p:txBody>
        </p:sp>
        <p:sp>
          <p:nvSpPr>
            <p:cNvPr id="84" name="Rectángulo: esquinas redondeadas 98">
              <a:extLst>
                <a:ext uri="{FF2B5EF4-FFF2-40B4-BE49-F238E27FC236}">
                  <a16:creationId xmlns:a16="http://schemas.microsoft.com/office/drawing/2014/main" id="{43F2F3F5-72B6-835B-116E-F09B937A7E41}"/>
                </a:ext>
              </a:extLst>
            </p:cNvPr>
            <p:cNvSpPr/>
            <p:nvPr/>
          </p:nvSpPr>
          <p:spPr>
            <a:xfrm>
              <a:off x="7707986" y="4883285"/>
              <a:ext cx="670582" cy="342834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100">
                  <a:solidFill>
                    <a:schemeClr val="bg1"/>
                  </a:solidFill>
                  <a:latin typeface="Pulso" pitchFamily="2" charset="0"/>
                </a:rPr>
                <a:t>340</a:t>
              </a:r>
            </a:p>
          </p:txBody>
        </p:sp>
        <p:sp>
          <p:nvSpPr>
            <p:cNvPr id="85" name="Rectángulo: una sola esquina redondeada 99">
              <a:extLst>
                <a:ext uri="{FF2B5EF4-FFF2-40B4-BE49-F238E27FC236}">
                  <a16:creationId xmlns:a16="http://schemas.microsoft.com/office/drawing/2014/main" id="{17FA9259-83F9-EC1C-9740-0F3578DFA82D}"/>
                </a:ext>
              </a:extLst>
            </p:cNvPr>
            <p:cNvSpPr/>
            <p:nvPr/>
          </p:nvSpPr>
          <p:spPr>
            <a:xfrm>
              <a:off x="3036806" y="3563082"/>
              <a:ext cx="1128134" cy="34167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86" name="Rectángulo: una sola esquina redondeada 100">
              <a:extLst>
                <a:ext uri="{FF2B5EF4-FFF2-40B4-BE49-F238E27FC236}">
                  <a16:creationId xmlns:a16="http://schemas.microsoft.com/office/drawing/2014/main" id="{6706579C-BDA7-71F0-5394-0E9521D08B04}"/>
                </a:ext>
              </a:extLst>
            </p:cNvPr>
            <p:cNvSpPr/>
            <p:nvPr/>
          </p:nvSpPr>
          <p:spPr>
            <a:xfrm>
              <a:off x="3029047" y="4226203"/>
              <a:ext cx="1181502" cy="341678"/>
            </a:xfrm>
            <a:prstGeom prst="round1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>
                <a:solidFill>
                  <a:srgbClr val="FFFFFF"/>
                </a:solidFill>
              </a:endParaRPr>
            </a:p>
          </p:txBody>
        </p:sp>
        <p:sp>
          <p:nvSpPr>
            <p:cNvPr id="87" name="Rectángulo: una sola esquina redondeada 101">
              <a:extLst>
                <a:ext uri="{FF2B5EF4-FFF2-40B4-BE49-F238E27FC236}">
                  <a16:creationId xmlns:a16="http://schemas.microsoft.com/office/drawing/2014/main" id="{4AF990CE-425E-2DC0-FB38-77C459566362}"/>
                </a:ext>
              </a:extLst>
            </p:cNvPr>
            <p:cNvSpPr/>
            <p:nvPr/>
          </p:nvSpPr>
          <p:spPr>
            <a:xfrm>
              <a:off x="3031967" y="4883863"/>
              <a:ext cx="192384" cy="341678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88" name="Rectángulo: una sola esquina redondeada 102">
              <a:extLst>
                <a:ext uri="{FF2B5EF4-FFF2-40B4-BE49-F238E27FC236}">
                  <a16:creationId xmlns:a16="http://schemas.microsoft.com/office/drawing/2014/main" id="{AD869943-B845-DA68-235C-5A16375D3DD1}"/>
                </a:ext>
              </a:extLst>
            </p:cNvPr>
            <p:cNvSpPr/>
            <p:nvPr/>
          </p:nvSpPr>
          <p:spPr>
            <a:xfrm>
              <a:off x="4786811" y="3563082"/>
              <a:ext cx="904437" cy="341678"/>
            </a:xfrm>
            <a:prstGeom prst="round1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89" name="Rectángulo: una sola esquina redondeada 103">
              <a:extLst>
                <a:ext uri="{FF2B5EF4-FFF2-40B4-BE49-F238E27FC236}">
                  <a16:creationId xmlns:a16="http://schemas.microsoft.com/office/drawing/2014/main" id="{60846555-42B2-E8F4-5AEF-D81E8FA07FFB}"/>
                </a:ext>
              </a:extLst>
            </p:cNvPr>
            <p:cNvSpPr/>
            <p:nvPr/>
          </p:nvSpPr>
          <p:spPr>
            <a:xfrm>
              <a:off x="4776415" y="4226203"/>
              <a:ext cx="707032" cy="341678"/>
            </a:xfrm>
            <a:prstGeom prst="round1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>
                <a:solidFill>
                  <a:srgbClr val="FFFFFF"/>
                </a:solidFill>
              </a:endParaRPr>
            </a:p>
          </p:txBody>
        </p:sp>
        <p:sp>
          <p:nvSpPr>
            <p:cNvPr id="90" name="Rectángulo: una sola esquina redondeada 104">
              <a:extLst>
                <a:ext uri="{FF2B5EF4-FFF2-40B4-BE49-F238E27FC236}">
                  <a16:creationId xmlns:a16="http://schemas.microsoft.com/office/drawing/2014/main" id="{86CD5B2F-A0FF-5DFC-18A1-DF50296CCBAD}"/>
                </a:ext>
              </a:extLst>
            </p:cNvPr>
            <p:cNvSpPr/>
            <p:nvPr/>
          </p:nvSpPr>
          <p:spPr>
            <a:xfrm>
              <a:off x="4781736" y="4883863"/>
              <a:ext cx="160345" cy="341678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91" name="Rectángulo: una sola esquina redondeada 105">
              <a:extLst>
                <a:ext uri="{FF2B5EF4-FFF2-40B4-BE49-F238E27FC236}">
                  <a16:creationId xmlns:a16="http://schemas.microsoft.com/office/drawing/2014/main" id="{0431C4B0-470D-CBBC-A3BC-78DB9AC516BD}"/>
                </a:ext>
              </a:extLst>
            </p:cNvPr>
            <p:cNvSpPr/>
            <p:nvPr/>
          </p:nvSpPr>
          <p:spPr>
            <a:xfrm>
              <a:off x="6525519" y="4226203"/>
              <a:ext cx="239494" cy="341678"/>
            </a:xfrm>
            <a:prstGeom prst="round1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92" name="Rectángulo: una sola esquina redondeada 106">
              <a:extLst>
                <a:ext uri="{FF2B5EF4-FFF2-40B4-BE49-F238E27FC236}">
                  <a16:creationId xmlns:a16="http://schemas.microsoft.com/office/drawing/2014/main" id="{86EFB9AA-9A66-807F-D048-52BA5965EEF1}"/>
                </a:ext>
              </a:extLst>
            </p:cNvPr>
            <p:cNvSpPr/>
            <p:nvPr/>
          </p:nvSpPr>
          <p:spPr>
            <a:xfrm>
              <a:off x="6525519" y="4883863"/>
              <a:ext cx="206683" cy="341678"/>
            </a:xfrm>
            <a:prstGeom prst="round1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84D915E4-FF6C-475F-E5B7-858FFF3FFD55}"/>
                </a:ext>
              </a:extLst>
            </p:cNvPr>
            <p:cNvSpPr txBox="1"/>
            <p:nvPr/>
          </p:nvSpPr>
          <p:spPr>
            <a:xfrm>
              <a:off x="4208154" y="3653130"/>
              <a:ext cx="251671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1"/>
                  </a:solidFill>
                  <a:latin typeface="Pulso" pitchFamily="2" charset="0"/>
                </a:rPr>
                <a:t>500</a:t>
              </a:r>
            </a:p>
          </p:txBody>
        </p:sp>
        <p:sp>
          <p:nvSpPr>
            <p:cNvPr id="94" name="CuadroTexto 93">
              <a:extLst>
                <a:ext uri="{FF2B5EF4-FFF2-40B4-BE49-F238E27FC236}">
                  <a16:creationId xmlns:a16="http://schemas.microsoft.com/office/drawing/2014/main" id="{FE9E14EE-8BA6-74DA-9B97-7FDB2ECE4C06}"/>
                </a:ext>
              </a:extLst>
            </p:cNvPr>
            <p:cNvSpPr txBox="1"/>
            <p:nvPr/>
          </p:nvSpPr>
          <p:spPr>
            <a:xfrm>
              <a:off x="4252552" y="4316251"/>
              <a:ext cx="253274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4">
                      <a:lumMod val="75000"/>
                    </a:schemeClr>
                  </a:solidFill>
                  <a:latin typeface="Pulso" pitchFamily="2" charset="0"/>
                </a:rPr>
                <a:t>529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67A2A937-30E9-7BB6-05E8-234F3FE630A1}"/>
                </a:ext>
              </a:extLst>
            </p:cNvPr>
            <p:cNvSpPr txBox="1"/>
            <p:nvPr/>
          </p:nvSpPr>
          <p:spPr>
            <a:xfrm>
              <a:off x="3268710" y="4973911"/>
              <a:ext cx="16030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6"/>
                  </a:solidFill>
                  <a:latin typeface="Pulso" pitchFamily="2" charset="0"/>
                </a:rPr>
                <a:t>87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B5988537-AB53-D287-7B5A-E1CD066A5C46}"/>
                </a:ext>
              </a:extLst>
            </p:cNvPr>
            <p:cNvSpPr txBox="1"/>
            <p:nvPr/>
          </p:nvSpPr>
          <p:spPr>
            <a:xfrm>
              <a:off x="5733725" y="3653130"/>
              <a:ext cx="261289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1"/>
                  </a:solidFill>
                  <a:latin typeface="Pulso" pitchFamily="2" charset="0"/>
                </a:rPr>
                <a:t>400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9C559726-5CC6-8E66-7F24-1A7BF3569CCA}"/>
                </a:ext>
              </a:extLst>
            </p:cNvPr>
            <p:cNvSpPr txBox="1"/>
            <p:nvPr/>
          </p:nvSpPr>
          <p:spPr>
            <a:xfrm>
              <a:off x="5526322" y="4316251"/>
              <a:ext cx="25648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4">
                      <a:lumMod val="75000"/>
                    </a:schemeClr>
                  </a:solidFill>
                  <a:latin typeface="Pulso" pitchFamily="2" charset="0"/>
                </a:rPr>
                <a:t>309</a:t>
              </a:r>
            </a:p>
          </p:txBody>
        </p:sp>
        <p:sp>
          <p:nvSpPr>
            <p:cNvPr id="98" name="CuadroTexto 97">
              <a:extLst>
                <a:ext uri="{FF2B5EF4-FFF2-40B4-BE49-F238E27FC236}">
                  <a16:creationId xmlns:a16="http://schemas.microsoft.com/office/drawing/2014/main" id="{FA3359A9-B31B-285E-B6B5-BA3AA9820EC8}"/>
                </a:ext>
              </a:extLst>
            </p:cNvPr>
            <p:cNvSpPr txBox="1"/>
            <p:nvPr/>
          </p:nvSpPr>
          <p:spPr>
            <a:xfrm>
              <a:off x="4989711" y="4973911"/>
              <a:ext cx="161903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6"/>
                  </a:solidFill>
                  <a:latin typeface="Pulso" pitchFamily="2" charset="0"/>
                </a:rPr>
                <a:t>76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C2550EDA-8862-0EF7-74D2-592914C22DE6}"/>
                </a:ext>
              </a:extLst>
            </p:cNvPr>
            <p:cNvSpPr txBox="1"/>
            <p:nvPr/>
          </p:nvSpPr>
          <p:spPr>
            <a:xfrm>
              <a:off x="6807263" y="4316251"/>
              <a:ext cx="232435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4">
                      <a:lumMod val="75000"/>
                    </a:schemeClr>
                  </a:solidFill>
                  <a:latin typeface="Pulso" pitchFamily="2" charset="0"/>
                </a:rPr>
                <a:t>105</a:t>
              </a:r>
            </a:p>
          </p:txBody>
        </p:sp>
        <p:sp>
          <p:nvSpPr>
            <p:cNvPr id="100" name="CuadroTexto 99">
              <a:extLst>
                <a:ext uri="{FF2B5EF4-FFF2-40B4-BE49-F238E27FC236}">
                  <a16:creationId xmlns:a16="http://schemas.microsoft.com/office/drawing/2014/main" id="{8648224B-FA40-2837-AF35-8CEE04F0C692}"/>
                </a:ext>
              </a:extLst>
            </p:cNvPr>
            <p:cNvSpPr txBox="1"/>
            <p:nvPr/>
          </p:nvSpPr>
          <p:spPr>
            <a:xfrm>
              <a:off x="6775149" y="4973911"/>
              <a:ext cx="171521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AR" sz="1050" dirty="0">
                  <a:solidFill>
                    <a:schemeClr val="accent6"/>
                  </a:solidFill>
                  <a:latin typeface="Pulso" pitchFamily="2" charset="0"/>
                </a:rPr>
                <a:t>80</a:t>
              </a:r>
            </a:p>
          </p:txBody>
        </p:sp>
        <p:cxnSp>
          <p:nvCxnSpPr>
            <p:cNvPr id="101" name="Conector recto 100">
              <a:extLst>
                <a:ext uri="{FF2B5EF4-FFF2-40B4-BE49-F238E27FC236}">
                  <a16:creationId xmlns:a16="http://schemas.microsoft.com/office/drawing/2014/main" id="{F166CE57-6543-E25D-6C0A-0017AABA8AA3}"/>
                </a:ext>
              </a:extLst>
            </p:cNvPr>
            <p:cNvCxnSpPr>
              <a:cxnSpLocks/>
            </p:cNvCxnSpPr>
            <p:nvPr/>
          </p:nvCxnSpPr>
          <p:spPr>
            <a:xfrm>
              <a:off x="3024001" y="5597859"/>
              <a:ext cx="153720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cto 101">
              <a:extLst>
                <a:ext uri="{FF2B5EF4-FFF2-40B4-BE49-F238E27FC236}">
                  <a16:creationId xmlns:a16="http://schemas.microsoft.com/office/drawing/2014/main" id="{049AFEA5-8BBE-E529-A927-1A7A20CB959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74078" y="5597860"/>
              <a:ext cx="1537200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102">
              <a:extLst>
                <a:ext uri="{FF2B5EF4-FFF2-40B4-BE49-F238E27FC236}">
                  <a16:creationId xmlns:a16="http://schemas.microsoft.com/office/drawing/2014/main" id="{AB1B2277-AAF4-E149-DE06-38F0C72D02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20960" y="5597859"/>
              <a:ext cx="1537200" cy="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C85C5D0F-02BC-4DC6-A6D2-79D857514D64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545522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dirty="0">
                <a:solidFill>
                  <a:schemeClr val="tx2"/>
                </a:solidFill>
                <a:latin typeface="Pulso Light" pitchFamily="2" charset="0"/>
              </a:rPr>
              <a:t>Evolución </a:t>
            </a:r>
            <a:r>
              <a:rPr lang="es-ES_tradnl" sz="3600" b="0" dirty="0">
                <a:solidFill>
                  <a:schemeClr val="accent2"/>
                </a:solidFill>
                <a:latin typeface="Pulso Light" pitchFamily="2" charset="0"/>
              </a:rPr>
              <a:t>de Caja</a:t>
            </a:r>
          </a:p>
        </p:txBody>
      </p:sp>
      <p:sp>
        <p:nvSpPr>
          <p:cNvPr id="43" name="Diagrama de flujo: extraer 50">
            <a:extLst>
              <a:ext uri="{FF2B5EF4-FFF2-40B4-BE49-F238E27FC236}">
                <a16:creationId xmlns:a16="http://schemas.microsoft.com/office/drawing/2014/main" id="{7EFED972-72BD-532E-C668-E78F29915ECC}"/>
              </a:ext>
            </a:extLst>
          </p:cNvPr>
          <p:cNvSpPr/>
          <p:nvPr/>
        </p:nvSpPr>
        <p:spPr>
          <a:xfrm rot="5400000">
            <a:off x="8349820" y="2391973"/>
            <a:ext cx="514464" cy="233101"/>
          </a:xfrm>
          <a:prstGeom prst="flowChartExtra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200">
              <a:solidFill>
                <a:schemeClr val="accent2"/>
              </a:solidFill>
            </a:endParaRPr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8067ED4D-B980-345E-2802-3935A38F964E}"/>
              </a:ext>
            </a:extLst>
          </p:cNvPr>
          <p:cNvGrpSpPr/>
          <p:nvPr/>
        </p:nvGrpSpPr>
        <p:grpSpPr>
          <a:xfrm>
            <a:off x="8772936" y="3703795"/>
            <a:ext cx="2853832" cy="2394937"/>
            <a:chOff x="8772936" y="3703795"/>
            <a:chExt cx="2853832" cy="2394937"/>
          </a:xfrm>
        </p:grpSpPr>
        <p:sp>
          <p:nvSpPr>
            <p:cNvPr id="9" name="Rectángulo redondeado 2219">
              <a:extLst>
                <a:ext uri="{FF2B5EF4-FFF2-40B4-BE49-F238E27FC236}">
                  <a16:creationId xmlns:a16="http://schemas.microsoft.com/office/drawing/2014/main" id="{ED4638E7-6A1B-9E73-D4AD-3955990A7A80}"/>
                </a:ext>
              </a:extLst>
            </p:cNvPr>
            <p:cNvSpPr/>
            <p:nvPr/>
          </p:nvSpPr>
          <p:spPr>
            <a:xfrm>
              <a:off x="8772936" y="3703795"/>
              <a:ext cx="2853832" cy="2394937"/>
            </a:xfrm>
            <a:prstGeom prst="roundRect">
              <a:avLst>
                <a:gd name="adj" fmla="val 4087"/>
              </a:avLst>
            </a:prstGeom>
            <a:solidFill>
              <a:srgbClr val="FFFFFF"/>
            </a:solidFill>
            <a:ln w="9525">
              <a:solidFill>
                <a:schemeClr val="accent4">
                  <a:lumMod val="75000"/>
                </a:schemeClr>
              </a:solidFill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25" name="Gráfico 24">
              <a:extLst>
                <a:ext uri="{FF2B5EF4-FFF2-40B4-BE49-F238E27FC236}">
                  <a16:creationId xmlns:a16="http://schemas.microsoft.com/office/drawing/2014/main" id="{5A18B399-96B7-4CCD-9BA7-6C270D194A49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18132646"/>
                </p:ext>
              </p:extLst>
            </p:nvPr>
          </p:nvGraphicFramePr>
          <p:xfrm>
            <a:off x="8786779" y="3720081"/>
            <a:ext cx="2554600" cy="19159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DFDDDE4F-E7D3-0C37-5218-8AC60E700D90}"/>
                </a:ext>
              </a:extLst>
            </p:cNvPr>
            <p:cNvSpPr txBox="1"/>
            <p:nvPr/>
          </p:nvSpPr>
          <p:spPr>
            <a:xfrm>
              <a:off x="10365047" y="4343045"/>
              <a:ext cx="6167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700" dirty="0">
                  <a:solidFill>
                    <a:schemeClr val="bg1"/>
                  </a:solidFill>
                  <a:latin typeface="Pulso" pitchFamily="2" charset="0"/>
                </a:rPr>
                <a:t>Exterior</a:t>
              </a:r>
              <a:br>
                <a:rPr lang="es-AR" sz="700" dirty="0">
                  <a:solidFill>
                    <a:schemeClr val="bg1"/>
                  </a:solidFill>
                  <a:latin typeface="Pulso" pitchFamily="2" charset="0"/>
                </a:rPr>
              </a:br>
              <a:r>
                <a:rPr lang="es-AR" sz="700" dirty="0">
                  <a:solidFill>
                    <a:schemeClr val="bg1"/>
                  </a:solidFill>
                  <a:latin typeface="Pulso" pitchFamily="2" charset="0"/>
                </a:rPr>
                <a:t> </a:t>
              </a:r>
              <a:r>
                <a:rPr lang="es-AR" sz="400" dirty="0">
                  <a:solidFill>
                    <a:schemeClr val="bg1"/>
                  </a:solidFill>
                  <a:latin typeface="Pulso" pitchFamily="2" charset="0"/>
                </a:rPr>
                <a:t>(*)</a:t>
              </a:r>
              <a:endParaRPr lang="es-AR" sz="700" dirty="0">
                <a:solidFill>
                  <a:schemeClr val="bg1"/>
                </a:solidFill>
                <a:latin typeface="Pulso" pitchFamily="2" charset="0"/>
              </a:endParaRP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F77BA2E5-2528-E23E-EE85-C6913FB89A77}"/>
                </a:ext>
              </a:extLst>
            </p:cNvPr>
            <p:cNvSpPr txBox="1"/>
            <p:nvPr/>
          </p:nvSpPr>
          <p:spPr>
            <a:xfrm>
              <a:off x="9405384" y="5003850"/>
              <a:ext cx="54152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700" dirty="0">
                  <a:solidFill>
                    <a:schemeClr val="bg1"/>
                  </a:solidFill>
                  <a:latin typeface="Pulso" pitchFamily="2" charset="0"/>
                </a:rPr>
                <a:t>Local</a:t>
              </a:r>
              <a:br>
                <a:rPr lang="es-AR" sz="700" dirty="0">
                  <a:solidFill>
                    <a:schemeClr val="bg1"/>
                  </a:solidFill>
                  <a:latin typeface="Pulso" pitchFamily="2" charset="0"/>
                </a:rPr>
              </a:br>
              <a:r>
                <a:rPr lang="es-AR" sz="500" dirty="0">
                  <a:solidFill>
                    <a:schemeClr val="bg1"/>
                  </a:solidFill>
                  <a:latin typeface="Pulso" pitchFamily="2" charset="0"/>
                </a:rPr>
                <a:t>(**)</a:t>
              </a:r>
              <a:endParaRPr lang="es-AR" sz="700" dirty="0">
                <a:solidFill>
                  <a:schemeClr val="bg1"/>
                </a:solidFill>
                <a:latin typeface="Pulso" pitchFamily="2" charset="0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AD38513F-3B1F-4A40-25C4-DA3E7EE846C7}"/>
                </a:ext>
              </a:extLst>
            </p:cNvPr>
            <p:cNvSpPr txBox="1"/>
            <p:nvPr/>
          </p:nvSpPr>
          <p:spPr>
            <a:xfrm>
              <a:off x="10447154" y="5240714"/>
              <a:ext cx="81573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700" dirty="0">
                  <a:latin typeface="Pulso" pitchFamily="2" charset="0"/>
                </a:rPr>
                <a:t>Sobregiros</a:t>
              </a:r>
            </a:p>
            <a:p>
              <a:pPr algn="ctr"/>
              <a:r>
                <a:rPr lang="es-AR" sz="700" dirty="0">
                  <a:latin typeface="Pulso" pitchFamily="2" charset="0"/>
                </a:rPr>
                <a:t>&lt; 90 días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B021A043-F06E-BC48-9896-5ED11803D1BE}"/>
                </a:ext>
              </a:extLst>
            </p:cNvPr>
            <p:cNvSpPr txBox="1"/>
            <p:nvPr/>
          </p:nvSpPr>
          <p:spPr>
            <a:xfrm>
              <a:off x="8875918" y="5680348"/>
              <a:ext cx="145392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s-AR"/>
              </a:defPPr>
              <a:lvl1pPr algn="r">
                <a:defRPr sz="800" i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defRPr>
              </a:lvl1pPr>
            </a:lstStyle>
            <a:p>
              <a:pPr algn="l"/>
              <a:r>
                <a:rPr lang="es-AR" dirty="0"/>
                <a:t>(*) 182 </a:t>
              </a:r>
              <a:r>
                <a:rPr lang="es-AR" dirty="0" err="1"/>
                <a:t>Precancelación</a:t>
              </a:r>
              <a:r>
                <a:rPr lang="es-AR" dirty="0"/>
                <a:t> Sindicado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1EDB68CD-B2EB-3163-6CCA-6332030EF5C0}"/>
                </a:ext>
              </a:extLst>
            </p:cNvPr>
            <p:cNvSpPr txBox="1"/>
            <p:nvPr/>
          </p:nvSpPr>
          <p:spPr>
            <a:xfrm>
              <a:off x="8875918" y="5846320"/>
              <a:ext cx="1577355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>
              <a:defPPr>
                <a:defRPr lang="es-AR"/>
              </a:defPPr>
              <a:lvl1pPr algn="r">
                <a:defRPr sz="800" i="1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defRPr>
              </a:lvl1pPr>
            </a:lstStyle>
            <a:p>
              <a:pPr algn="l"/>
              <a:r>
                <a:rPr lang="es-AR" dirty="0"/>
                <a:t>(**) 40 </a:t>
              </a:r>
              <a:r>
                <a:rPr lang="es-AR" dirty="0" err="1"/>
                <a:t>Precancelación</a:t>
              </a:r>
              <a:r>
                <a:rPr lang="es-AR" dirty="0"/>
                <a:t> TAMAR BMA</a:t>
              </a:r>
            </a:p>
          </p:txBody>
        </p:sp>
        <p:sp>
          <p:nvSpPr>
            <p:cNvPr id="56" name="CuadroTexto 55">
              <a:extLst>
                <a:ext uri="{FF2B5EF4-FFF2-40B4-BE49-F238E27FC236}">
                  <a16:creationId xmlns:a16="http://schemas.microsoft.com/office/drawing/2014/main" id="{4C6A6F08-EC06-F1D7-E7C4-E49AF2D50C95}"/>
                </a:ext>
              </a:extLst>
            </p:cNvPr>
            <p:cNvSpPr txBox="1"/>
            <p:nvPr/>
          </p:nvSpPr>
          <p:spPr>
            <a:xfrm>
              <a:off x="9643539" y="4548587"/>
              <a:ext cx="9089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75000"/>
                    </a:schemeClr>
                  </a:solidFill>
                  <a:effectLst/>
                  <a:uLnTx/>
                  <a:uFillTx/>
                  <a:latin typeface="Pulso" pitchFamily="2" charset="0"/>
                </a:rPr>
                <a:t>1.056</a:t>
              </a:r>
              <a:endPara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75000"/>
                  </a:schemeClr>
                </a:solidFill>
                <a:effectLst/>
                <a:uLnTx/>
                <a:uFillTx/>
                <a:latin typeface="Pulso" pitchFamily="2" charset="0"/>
              </a:endParaRPr>
            </a:p>
          </p:txBody>
        </p:sp>
      </p:grpSp>
      <p:sp>
        <p:nvSpPr>
          <p:cNvPr id="79" name="Diagrama de flujo: extraer 93">
            <a:extLst>
              <a:ext uri="{FF2B5EF4-FFF2-40B4-BE49-F238E27FC236}">
                <a16:creationId xmlns:a16="http://schemas.microsoft.com/office/drawing/2014/main" id="{88212CE5-41E5-D27E-C254-E65E3E07AEB1}"/>
              </a:ext>
            </a:extLst>
          </p:cNvPr>
          <p:cNvSpPr/>
          <p:nvPr/>
        </p:nvSpPr>
        <p:spPr>
          <a:xfrm rot="5400000">
            <a:off x="8348725" y="4280492"/>
            <a:ext cx="514464" cy="233101"/>
          </a:xfrm>
          <a:prstGeom prst="flowChartExtra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200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7ED5756-5D38-278B-900A-9855664B6278}"/>
              </a:ext>
            </a:extLst>
          </p:cNvPr>
          <p:cNvGrpSpPr/>
          <p:nvPr/>
        </p:nvGrpSpPr>
        <p:grpSpPr>
          <a:xfrm>
            <a:off x="8667892" y="1266970"/>
            <a:ext cx="2958876" cy="2509093"/>
            <a:chOff x="8667892" y="1266970"/>
            <a:chExt cx="2958876" cy="2509093"/>
          </a:xfrm>
        </p:grpSpPr>
        <p:sp>
          <p:nvSpPr>
            <p:cNvPr id="2" name="Rectángulo redondeado 2219">
              <a:extLst>
                <a:ext uri="{FF2B5EF4-FFF2-40B4-BE49-F238E27FC236}">
                  <a16:creationId xmlns:a16="http://schemas.microsoft.com/office/drawing/2014/main" id="{FA39402B-D7CA-A06C-8A03-314B02F175A2}"/>
                </a:ext>
              </a:extLst>
            </p:cNvPr>
            <p:cNvSpPr/>
            <p:nvPr/>
          </p:nvSpPr>
          <p:spPr>
            <a:xfrm>
              <a:off x="8767761" y="1266970"/>
              <a:ext cx="2859007" cy="2343139"/>
            </a:xfrm>
            <a:prstGeom prst="roundRect">
              <a:avLst>
                <a:gd name="adj" fmla="val 4087"/>
              </a:avLst>
            </a:prstGeom>
            <a:solidFill>
              <a:srgbClr val="FFFFFF"/>
            </a:solidFill>
            <a:ln w="9525">
              <a:solidFill>
                <a:schemeClr val="accent2"/>
              </a:solidFill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3" name="Gráfico 2">
              <a:extLst>
                <a:ext uri="{FF2B5EF4-FFF2-40B4-BE49-F238E27FC236}">
                  <a16:creationId xmlns:a16="http://schemas.microsoft.com/office/drawing/2014/main" id="{DFD70746-ED3B-1464-6F52-1D45F0003274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56438768"/>
                </p:ext>
              </p:extLst>
            </p:nvPr>
          </p:nvGraphicFramePr>
          <p:xfrm>
            <a:off x="8667892" y="1381126"/>
            <a:ext cx="2853832" cy="239493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DAA23DC-2C5B-005A-0247-11060A2FAF17}"/>
                </a:ext>
              </a:extLst>
            </p:cNvPr>
            <p:cNvSpPr txBox="1"/>
            <p:nvPr/>
          </p:nvSpPr>
          <p:spPr>
            <a:xfrm>
              <a:off x="9781676" y="2423516"/>
              <a:ext cx="634078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2"/>
                  </a:solidFill>
                  <a:effectLst/>
                  <a:uLnTx/>
                  <a:uFillTx/>
                  <a:latin typeface="Pulso" pitchFamily="2" charset="0"/>
                  <a:ea typeface="+mn-ea"/>
                  <a:cs typeface="+mn-cs"/>
                </a:rPr>
                <a:t>247</a:t>
              </a:r>
              <a:endParaRPr kumimoji="0" lang="es-ES_tradnl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endParaRP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1D42EC43-99CF-B2EA-0426-16524665DCB7}"/>
                </a:ext>
              </a:extLst>
            </p:cNvPr>
            <p:cNvSpPr txBox="1"/>
            <p:nvPr/>
          </p:nvSpPr>
          <p:spPr>
            <a:xfrm>
              <a:off x="8916587" y="2409831"/>
              <a:ext cx="26129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050" dirty="0">
                  <a:solidFill>
                    <a:schemeClr val="accent2"/>
                  </a:solidFill>
                  <a:latin typeface="Pulso" pitchFamily="2" charset="0"/>
                </a:rPr>
                <a:t>U$S</a:t>
              </a:r>
            </a:p>
          </p:txBody>
        </p: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D6F99A77-5460-3303-7505-4BCFB4B9A614}"/>
                </a:ext>
              </a:extLst>
            </p:cNvPr>
            <p:cNvSpPr txBox="1"/>
            <p:nvPr/>
          </p:nvSpPr>
          <p:spPr>
            <a:xfrm>
              <a:off x="10143450" y="1488437"/>
              <a:ext cx="8015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050" dirty="0">
                  <a:solidFill>
                    <a:schemeClr val="accent2"/>
                  </a:solidFill>
                  <a:latin typeface="Pulso" pitchFamily="2" charset="0"/>
                </a:rPr>
                <a:t>$</a:t>
              </a:r>
            </a:p>
          </p:txBody>
        </p:sp>
        <p:grpSp>
          <p:nvGrpSpPr>
            <p:cNvPr id="32" name="Grupo 31">
              <a:extLst>
                <a:ext uri="{FF2B5EF4-FFF2-40B4-BE49-F238E27FC236}">
                  <a16:creationId xmlns:a16="http://schemas.microsoft.com/office/drawing/2014/main" id="{EB4C5912-DC39-9B7A-758E-273457DF061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264474" y="1425228"/>
              <a:ext cx="288001" cy="288000"/>
              <a:chOff x="2610975" y="5677300"/>
              <a:chExt cx="379651" cy="379651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ACDC29FB-7077-B777-D7AC-7ECE97E160B6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86E2672B-CE45-FEFA-1FA7-FC01184A1D75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707F16DF-099C-C9C6-B9E3-D95977F3F11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03611" y="2042740"/>
              <a:ext cx="287535" cy="288000"/>
              <a:chOff x="3819812" y="3843928"/>
              <a:chExt cx="379651" cy="379651"/>
            </a:xfrm>
          </p:grpSpPr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32B34522-1009-279F-61C9-5D6282488E94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42" name="Gráfico 41">
                <a:extLst>
                  <a:ext uri="{FF2B5EF4-FFF2-40B4-BE49-F238E27FC236}">
                    <a16:creationId xmlns:a16="http://schemas.microsoft.com/office/drawing/2014/main" id="{B4409638-4BCB-1B43-0613-D4F6748E318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grpSp>
          <p:nvGrpSpPr>
            <p:cNvPr id="45" name="Grupo 44">
              <a:extLst>
                <a:ext uri="{FF2B5EF4-FFF2-40B4-BE49-F238E27FC236}">
                  <a16:creationId xmlns:a16="http://schemas.microsoft.com/office/drawing/2014/main" id="{A8F746AD-3153-1A8D-BEBA-677474FEB9D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842511" y="2575898"/>
              <a:ext cx="409442" cy="230130"/>
              <a:chOff x="5351980" y="3175606"/>
              <a:chExt cx="1136163" cy="638587"/>
            </a:xfrm>
          </p:grpSpPr>
          <p:pic>
            <p:nvPicPr>
              <p:cNvPr id="46" name="Imagen 45">
                <a:extLst>
                  <a:ext uri="{FF2B5EF4-FFF2-40B4-BE49-F238E27FC236}">
                    <a16:creationId xmlns:a16="http://schemas.microsoft.com/office/drawing/2014/main" id="{6E6376F5-1A9E-41EA-6FE9-6B0D3507A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51980" y="3175606"/>
                <a:ext cx="638589" cy="638587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47" name="Imagen 46">
                <a:extLst>
                  <a:ext uri="{FF2B5EF4-FFF2-40B4-BE49-F238E27FC236}">
                    <a16:creationId xmlns:a16="http://schemas.microsoft.com/office/drawing/2014/main" id="{68D2E794-EB26-4800-5442-BA2C8C6370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866606" y="3175606"/>
                <a:ext cx="621537" cy="621536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</p:grpSp>
        <p:grpSp>
          <p:nvGrpSpPr>
            <p:cNvPr id="48" name="Grupo 47">
              <a:extLst>
                <a:ext uri="{FF2B5EF4-FFF2-40B4-BE49-F238E27FC236}">
                  <a16:creationId xmlns:a16="http://schemas.microsoft.com/office/drawing/2014/main" id="{9FDF3AE7-FAD8-8D5C-4D37-E13A79BD8A8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1026238" y="2775464"/>
              <a:ext cx="288003" cy="288000"/>
              <a:chOff x="3778351" y="412236"/>
              <a:chExt cx="529200" cy="529197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5D5E550A-FEE7-2EF9-7840-D964A1938E3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778351" y="412236"/>
                <a:ext cx="529200" cy="52919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8D9B6494-0B31-E0F6-1F2E-4E666B9BD860}"/>
                  </a:ext>
                </a:extLst>
              </p:cNvPr>
              <p:cNvSpPr/>
              <p:nvPr/>
            </p:nvSpPr>
            <p:spPr>
              <a:xfrm>
                <a:off x="3869108" y="502069"/>
                <a:ext cx="347686" cy="349531"/>
              </a:xfrm>
              <a:custGeom>
                <a:avLst/>
                <a:gdLst>
                  <a:gd name="csX0" fmla="*/ 780764 w 843725"/>
                  <a:gd name="csY0" fmla="*/ 197168 h 848201"/>
                  <a:gd name="csX1" fmla="*/ 780764 w 843725"/>
                  <a:gd name="csY1" fmla="*/ 197263 h 848201"/>
                  <a:gd name="csX2" fmla="*/ 780722 w 843725"/>
                  <a:gd name="csY2" fmla="*/ 197211 h 848201"/>
                  <a:gd name="csX3" fmla="*/ 711422 w 843725"/>
                  <a:gd name="csY3" fmla="*/ 111919 h 848201"/>
                  <a:gd name="csX4" fmla="*/ 780722 w 843725"/>
                  <a:gd name="csY4" fmla="*/ 197211 h 848201"/>
                  <a:gd name="csX5" fmla="*/ 413671 w 843725"/>
                  <a:gd name="csY5" fmla="*/ 569024 h 848201"/>
                  <a:gd name="csX6" fmla="*/ 248031 w 843725"/>
                  <a:gd name="csY6" fmla="*/ 403574 h 848201"/>
                  <a:gd name="csX7" fmla="*/ 325469 w 843725"/>
                  <a:gd name="csY7" fmla="*/ 326517 h 848201"/>
                  <a:gd name="csX8" fmla="*/ 412337 w 843725"/>
                  <a:gd name="csY8" fmla="*/ 415100 h 848201"/>
                  <a:gd name="csX9" fmla="*/ 424720 w 843725"/>
                  <a:gd name="csY9" fmla="*/ 0 h 848201"/>
                  <a:gd name="csX10" fmla="*/ 665417 w 843725"/>
                  <a:gd name="csY10" fmla="*/ 74390 h 848201"/>
                  <a:gd name="csX11" fmla="*/ 548354 w 843725"/>
                  <a:gd name="csY11" fmla="*/ 191452 h 848201"/>
                  <a:gd name="csX12" fmla="*/ 421672 w 843725"/>
                  <a:gd name="csY12" fmla="*/ 157543 h 848201"/>
                  <a:gd name="csX13" fmla="*/ 164973 w 843725"/>
                  <a:gd name="csY13" fmla="*/ 423291 h 848201"/>
                  <a:gd name="csX14" fmla="*/ 421672 w 843725"/>
                  <a:gd name="csY14" fmla="*/ 690467 h 848201"/>
                  <a:gd name="csX15" fmla="*/ 678561 w 843725"/>
                  <a:gd name="csY15" fmla="*/ 423291 h 848201"/>
                  <a:gd name="csX16" fmla="*/ 676656 w 843725"/>
                  <a:gd name="csY16" fmla="*/ 390715 h 848201"/>
                  <a:gd name="csX17" fmla="*/ 810863 w 843725"/>
                  <a:gd name="csY17" fmla="*/ 256508 h 848201"/>
                  <a:gd name="csX18" fmla="*/ 810959 w 843725"/>
                  <a:gd name="csY18" fmla="*/ 256508 h 848201"/>
                  <a:gd name="csX19" fmla="*/ 843725 w 843725"/>
                  <a:gd name="csY19" fmla="*/ 423291 h 848201"/>
                  <a:gd name="csX20" fmla="*/ 421767 w 843725"/>
                  <a:gd name="csY20" fmla="*/ 848201 h 848201"/>
                  <a:gd name="csX21" fmla="*/ 0 w 843725"/>
                  <a:gd name="csY21" fmla="*/ 423291 h 848201"/>
                  <a:gd name="csX22" fmla="*/ 424720 w 843725"/>
                  <a:gd name="csY22" fmla="*/ 0 h 848201"/>
                </a:gdLst>
                <a:ahLst/>
                <a:cxnLst>
                  <a:cxn ang="0">
                    <a:pos x="csX0" y="csY0"/>
                  </a:cxn>
                  <a:cxn ang="0">
                    <a:pos x="csX1" y="csY1"/>
                  </a:cxn>
                  <a:cxn ang="0">
                    <a:pos x="csX2" y="csY2"/>
                  </a:cxn>
                  <a:cxn ang="0">
                    <a:pos x="csX3" y="csY3"/>
                  </a:cxn>
                  <a:cxn ang="0">
                    <a:pos x="csX4" y="csY4"/>
                  </a:cxn>
                  <a:cxn ang="0">
                    <a:pos x="csX5" y="csY5"/>
                  </a:cxn>
                  <a:cxn ang="0">
                    <a:pos x="csX6" y="csY6"/>
                  </a:cxn>
                  <a:cxn ang="0">
                    <a:pos x="csX7" y="csY7"/>
                  </a:cxn>
                  <a:cxn ang="0">
                    <a:pos x="csX8" y="csY8"/>
                  </a:cxn>
                  <a:cxn ang="0">
                    <a:pos x="csX9" y="csY9"/>
                  </a:cxn>
                  <a:cxn ang="0">
                    <a:pos x="csX10" y="csY10"/>
                  </a:cxn>
                  <a:cxn ang="0">
                    <a:pos x="csX11" y="csY11"/>
                  </a:cxn>
                  <a:cxn ang="0">
                    <a:pos x="csX12" y="csY12"/>
                  </a:cxn>
                  <a:cxn ang="0">
                    <a:pos x="csX13" y="csY13"/>
                  </a:cxn>
                  <a:cxn ang="0">
                    <a:pos x="csX14" y="csY14"/>
                  </a:cxn>
                  <a:cxn ang="0">
                    <a:pos x="csX15" y="csY15"/>
                  </a:cxn>
                  <a:cxn ang="0">
                    <a:pos x="csX16" y="csY16"/>
                  </a:cxn>
                  <a:cxn ang="0">
                    <a:pos x="csX17" y="csY17"/>
                  </a:cxn>
                  <a:cxn ang="0">
                    <a:pos x="csX18" y="csY18"/>
                  </a:cxn>
                  <a:cxn ang="0">
                    <a:pos x="csX19" y="csY19"/>
                  </a:cxn>
                  <a:cxn ang="0">
                    <a:pos x="csX20" y="csY20"/>
                  </a:cxn>
                  <a:cxn ang="0">
                    <a:pos x="csX21" y="csY21"/>
                  </a:cxn>
                  <a:cxn ang="0">
                    <a:pos x="csX22" y="csY22"/>
                  </a:cxn>
                </a:cxnLst>
                <a:rect l="l" t="t" r="r" b="b"/>
                <a:pathLst>
                  <a:path w="843725" h="848201">
                    <a:moveTo>
                      <a:pt x="780764" y="197168"/>
                    </a:moveTo>
                    <a:lnTo>
                      <a:pt x="780764" y="197263"/>
                    </a:lnTo>
                    <a:lnTo>
                      <a:pt x="780722" y="197211"/>
                    </a:lnTo>
                    <a:close/>
                    <a:moveTo>
                      <a:pt x="711422" y="111919"/>
                    </a:moveTo>
                    <a:lnTo>
                      <a:pt x="780722" y="197211"/>
                    </a:lnTo>
                    <a:lnTo>
                      <a:pt x="413671" y="569024"/>
                    </a:lnTo>
                    <a:lnTo>
                      <a:pt x="248031" y="403574"/>
                    </a:lnTo>
                    <a:lnTo>
                      <a:pt x="325469" y="326517"/>
                    </a:lnTo>
                    <a:lnTo>
                      <a:pt x="412337" y="415100"/>
                    </a:lnTo>
                    <a:close/>
                    <a:moveTo>
                      <a:pt x="424720" y="0"/>
                    </a:moveTo>
                    <a:cubicBezTo>
                      <a:pt x="516160" y="0"/>
                      <a:pt x="598551" y="27432"/>
                      <a:pt x="665417" y="74390"/>
                    </a:cubicBezTo>
                    <a:lnTo>
                      <a:pt x="548354" y="191452"/>
                    </a:lnTo>
                    <a:cubicBezTo>
                      <a:pt x="511207" y="169831"/>
                      <a:pt x="468249" y="157543"/>
                      <a:pt x="421672" y="157543"/>
                    </a:cubicBezTo>
                    <a:cubicBezTo>
                      <a:pt x="276130" y="157543"/>
                      <a:pt x="164973" y="276130"/>
                      <a:pt x="164973" y="423291"/>
                    </a:cubicBezTo>
                    <a:cubicBezTo>
                      <a:pt x="164973" y="570452"/>
                      <a:pt x="277463" y="690467"/>
                      <a:pt x="421672" y="690467"/>
                    </a:cubicBezTo>
                    <a:cubicBezTo>
                      <a:pt x="565880" y="690467"/>
                      <a:pt x="678561" y="571976"/>
                      <a:pt x="678561" y="423291"/>
                    </a:cubicBezTo>
                    <a:cubicBezTo>
                      <a:pt x="678561" y="412242"/>
                      <a:pt x="677990" y="401288"/>
                      <a:pt x="676656" y="390715"/>
                    </a:cubicBezTo>
                    <a:lnTo>
                      <a:pt x="810863" y="256508"/>
                    </a:lnTo>
                    <a:lnTo>
                      <a:pt x="810959" y="256508"/>
                    </a:lnTo>
                    <a:cubicBezTo>
                      <a:pt x="832199" y="307753"/>
                      <a:pt x="843725" y="364331"/>
                      <a:pt x="843725" y="423291"/>
                    </a:cubicBezTo>
                    <a:cubicBezTo>
                      <a:pt x="843725" y="655987"/>
                      <a:pt x="652843" y="848201"/>
                      <a:pt x="421767" y="848201"/>
                    </a:cubicBezTo>
                    <a:cubicBezTo>
                      <a:pt x="190690" y="848201"/>
                      <a:pt x="0" y="654558"/>
                      <a:pt x="0" y="423291"/>
                    </a:cubicBezTo>
                    <a:cubicBezTo>
                      <a:pt x="0" y="192024"/>
                      <a:pt x="193643" y="0"/>
                      <a:pt x="424720" y="0"/>
                    </a:cubicBezTo>
                    <a:close/>
                  </a:path>
                </a:pathLst>
              </a:custGeom>
              <a:solidFill>
                <a:srgbClr val="5A50F9"/>
              </a:solidFill>
              <a:ln w="9525" cap="flat">
                <a:noFill/>
                <a:prstDash val="solid"/>
                <a:miter/>
              </a:ln>
            </p:spPr>
            <p:txBody>
              <a:bodyPr wrap="square">
                <a:noAutofit/>
              </a:bodyPr>
              <a:lstStyle/>
              <a:p>
                <a:pPr algn="ctr"/>
                <a:endParaRPr lang="es-AR"/>
              </a:p>
            </p:txBody>
          </p:sp>
        </p:grpSp>
        <p:sp>
          <p:nvSpPr>
            <p:cNvPr id="54" name="CuadroTexto 53">
              <a:extLst>
                <a:ext uri="{FF2B5EF4-FFF2-40B4-BE49-F238E27FC236}">
                  <a16:creationId xmlns:a16="http://schemas.microsoft.com/office/drawing/2014/main" id="{ED71860C-1516-D4D4-79E6-D8A9BBEDB9FF}"/>
                </a:ext>
              </a:extLst>
            </p:cNvPr>
            <p:cNvSpPr txBox="1"/>
            <p:nvPr/>
          </p:nvSpPr>
          <p:spPr>
            <a:xfrm>
              <a:off x="10199196" y="3398724"/>
              <a:ext cx="26129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050" dirty="0">
                  <a:solidFill>
                    <a:schemeClr val="accent2"/>
                  </a:solidFill>
                  <a:latin typeface="Pulso" pitchFamily="2" charset="0"/>
                </a:rPr>
                <a:t>U$S</a:t>
              </a:r>
            </a:p>
          </p:txBody>
        </p:sp>
        <p:grpSp>
          <p:nvGrpSpPr>
            <p:cNvPr id="57" name="Grupo 56">
              <a:extLst>
                <a:ext uri="{FF2B5EF4-FFF2-40B4-BE49-F238E27FC236}">
                  <a16:creationId xmlns:a16="http://schemas.microsoft.com/office/drawing/2014/main" id="{C9A4421D-EB68-793C-0B20-E05343F16DD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0528281" y="3300679"/>
              <a:ext cx="288001" cy="288000"/>
              <a:chOff x="2610975" y="5677300"/>
              <a:chExt cx="379651" cy="379651"/>
            </a:xfrm>
          </p:grpSpPr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2BB6DC55-64E3-8D0F-E84A-7A7D67A89F13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E0F07833-8D14-2192-A245-91CE6D191F1D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B38FA06A-A306-B4CE-5B7F-B7D31FF68471}"/>
                </a:ext>
              </a:extLst>
            </p:cNvPr>
            <p:cNvSpPr txBox="1"/>
            <p:nvPr/>
          </p:nvSpPr>
          <p:spPr>
            <a:xfrm>
              <a:off x="10882587" y="2105381"/>
              <a:ext cx="8015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050" dirty="0">
                  <a:solidFill>
                    <a:schemeClr val="accent2"/>
                  </a:solidFill>
                  <a:latin typeface="Pulso" pitchFamily="2" charset="0"/>
                </a:rPr>
                <a:t>$</a:t>
              </a:r>
            </a:p>
          </p:txBody>
        </p:sp>
        <p:sp>
          <p:nvSpPr>
            <p:cNvPr id="106" name="CuadroTexto 105">
              <a:extLst>
                <a:ext uri="{FF2B5EF4-FFF2-40B4-BE49-F238E27FC236}">
                  <a16:creationId xmlns:a16="http://schemas.microsoft.com/office/drawing/2014/main" id="{AE85FF3F-37AA-D1AB-5045-8A2F52DE5AFC}"/>
                </a:ext>
              </a:extLst>
            </p:cNvPr>
            <p:cNvSpPr txBox="1"/>
            <p:nvPr/>
          </p:nvSpPr>
          <p:spPr>
            <a:xfrm>
              <a:off x="10905450" y="2838673"/>
              <a:ext cx="80150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050" dirty="0">
                  <a:solidFill>
                    <a:schemeClr val="accent2"/>
                  </a:solidFill>
                  <a:latin typeface="Pulso" pitchFamily="2" charset="0"/>
                </a:rPr>
                <a:t>$</a:t>
              </a:r>
            </a:p>
          </p:txBody>
        </p:sp>
      </p:grpSp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1DFE539F-DE25-D1ED-574B-8A1960679376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41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B68FEC74-A079-D90A-6A4E-91C23CCC4484}"/>
              </a:ext>
            </a:extLst>
          </p:cNvPr>
          <p:cNvSpPr txBox="1"/>
          <p:nvPr/>
        </p:nvSpPr>
        <p:spPr>
          <a:xfrm>
            <a:off x="1018846" y="3876778"/>
            <a:ext cx="341440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s-AR" sz="1400" kern="0" dirty="0">
                <a:solidFill>
                  <a:srgbClr val="3C00A0"/>
                </a:solidFill>
                <a:latin typeface="Pulso" pitchFamily="2" charset="0"/>
                <a:ea typeface="Roboto" pitchFamily="2" charset="0"/>
                <a:cs typeface="Open Sans SemiBold" panose="020B0606030504020204" pitchFamily="34" charset="0"/>
                <a:sym typeface="Arial"/>
              </a:rPr>
              <a:t>388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ADA5BF51-FC7D-6D6E-3C5F-9A2A1F8CE84C}"/>
              </a:ext>
            </a:extLst>
          </p:cNvPr>
          <p:cNvSpPr txBox="1"/>
          <p:nvPr/>
        </p:nvSpPr>
        <p:spPr>
          <a:xfrm>
            <a:off x="10892326" y="3941255"/>
            <a:ext cx="331822" cy="215444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  <a:defRPr/>
            </a:pPr>
            <a:r>
              <a:rPr lang="es-AR" sz="1400" kern="0" dirty="0">
                <a:solidFill>
                  <a:srgbClr val="3C00A0"/>
                </a:solidFill>
                <a:latin typeface="Pulso" pitchFamily="2" charset="0"/>
                <a:ea typeface="Roboto" pitchFamily="2" charset="0"/>
                <a:cs typeface="Open Sans SemiBold" panose="020B0606030504020204" pitchFamily="34" charset="0"/>
                <a:sym typeface="Arial"/>
              </a:rPr>
              <a:t>247</a:t>
            </a:r>
          </a:p>
        </p:txBody>
      </p:sp>
      <p:sp>
        <p:nvSpPr>
          <p:cNvPr id="71" name="Rectángulo: esquinas redondeadas 36">
            <a:extLst>
              <a:ext uri="{FF2B5EF4-FFF2-40B4-BE49-F238E27FC236}">
                <a16:creationId xmlns:a16="http://schemas.microsoft.com/office/drawing/2014/main" id="{5BE12FFF-3776-DD6D-7CE7-591E5ABA3948}"/>
              </a:ext>
            </a:extLst>
          </p:cNvPr>
          <p:cNvSpPr/>
          <p:nvPr/>
        </p:nvSpPr>
        <p:spPr>
          <a:xfrm>
            <a:off x="823281" y="2879071"/>
            <a:ext cx="734447" cy="1757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50" b="1" dirty="0">
                <a:solidFill>
                  <a:schemeClr val="accent2"/>
                </a:solidFill>
                <a:latin typeface="Pulso" pitchFamily="2" charset="0"/>
              </a:rPr>
              <a:t>Dic-25</a:t>
            </a:r>
          </a:p>
        </p:txBody>
      </p:sp>
      <p:sp>
        <p:nvSpPr>
          <p:cNvPr id="72" name="Rectángulo: esquinas redondeadas 37">
            <a:extLst>
              <a:ext uri="{FF2B5EF4-FFF2-40B4-BE49-F238E27FC236}">
                <a16:creationId xmlns:a16="http://schemas.microsoft.com/office/drawing/2014/main" id="{784B71F2-8AEA-5929-361E-BCA4B0EB1D01}"/>
              </a:ext>
            </a:extLst>
          </p:cNvPr>
          <p:cNvSpPr/>
          <p:nvPr/>
        </p:nvSpPr>
        <p:spPr>
          <a:xfrm>
            <a:off x="7803228" y="2879071"/>
            <a:ext cx="734447" cy="175735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1050" b="1">
                <a:solidFill>
                  <a:schemeClr val="accent2"/>
                </a:solidFill>
                <a:latin typeface="Pulso" pitchFamily="2" charset="0"/>
              </a:rPr>
              <a:t>Dic-26</a:t>
            </a:r>
          </a:p>
        </p:txBody>
      </p:sp>
      <p:graphicFrame>
        <p:nvGraphicFramePr>
          <p:cNvPr id="73" name="Gráfico 72">
            <a:extLst>
              <a:ext uri="{FF2B5EF4-FFF2-40B4-BE49-F238E27FC236}">
                <a16:creationId xmlns:a16="http://schemas.microsoft.com/office/drawing/2014/main" id="{7D45BE11-6952-456E-15A6-46D2633F67A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5403107"/>
              </p:ext>
            </p:extLst>
          </p:nvPr>
        </p:nvGraphicFramePr>
        <p:xfrm>
          <a:off x="748570" y="1449002"/>
          <a:ext cx="7844858" cy="27905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4" name="CuadroTexto 73">
            <a:extLst>
              <a:ext uri="{FF2B5EF4-FFF2-40B4-BE49-F238E27FC236}">
                <a16:creationId xmlns:a16="http://schemas.microsoft.com/office/drawing/2014/main" id="{D105D360-827E-BED8-4089-8F4F3C5503C6}"/>
              </a:ext>
            </a:extLst>
          </p:cNvPr>
          <p:cNvSpPr txBox="1"/>
          <p:nvPr/>
        </p:nvSpPr>
        <p:spPr>
          <a:xfrm>
            <a:off x="2699894" y="2343693"/>
            <a:ext cx="33502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fld id="{B44D4A1D-5DA1-874C-9183-7834D1523B09}" type="VALUE">
              <a:rPr lang="en-US" sz="1400" smtClean="0">
                <a:solidFill>
                  <a:schemeClr val="accent2"/>
                </a:solidFill>
                <a:latin typeface="Pulso" pitchFamily="2" charset="0"/>
              </a:rPr>
              <a:pPr/>
              <a:t>250</a:t>
            </a:fld>
            <a:endParaRPr lang="en-US" sz="1400" dirty="0">
              <a:solidFill>
                <a:schemeClr val="accent2"/>
              </a:solidFill>
              <a:latin typeface="Pulso" pitchFamily="2" charset="0"/>
            </a:endParaRPr>
          </a:p>
        </p:txBody>
      </p: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86944828-E2BE-6BCF-7B10-DF88B44170E0}"/>
              </a:ext>
            </a:extLst>
          </p:cNvPr>
          <p:cNvSpPr txBox="1"/>
          <p:nvPr/>
        </p:nvSpPr>
        <p:spPr>
          <a:xfrm>
            <a:off x="4552899" y="2305052"/>
            <a:ext cx="34464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Pulso" pitchFamily="2" charset="0"/>
              </a:rPr>
              <a:t>286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92C9B640-FA56-C529-F59F-88BD9C7989CC}"/>
              </a:ext>
            </a:extLst>
          </p:cNvPr>
          <p:cNvSpPr txBox="1"/>
          <p:nvPr/>
        </p:nvSpPr>
        <p:spPr>
          <a:xfrm>
            <a:off x="6246491" y="1664170"/>
            <a:ext cx="34144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accent2"/>
                </a:solidFill>
                <a:latin typeface="Pulso" pitchFamily="2" charset="0"/>
              </a:rPr>
              <a:t>509</a:t>
            </a:r>
          </a:p>
        </p:txBody>
      </p:sp>
    </p:spTree>
    <p:extLst>
      <p:ext uri="{BB962C8B-B14F-4D97-AF65-F5344CB8AC3E}">
        <p14:creationId xmlns:p14="http://schemas.microsoft.com/office/powerpoint/2010/main" val="21125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6 -0.00625 L -0.00079 -0.27292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4" y="-1333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85 -0.00625 L -0.23711 -0.225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19" y="-1094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>
                                            <p:graphicEl>
                                              <a:chart seriesIdx="-3" categoryIdx="-3" bldStep="gridLegend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3">
                                            <p:graphicEl>
                                              <a:chart seriesIdx="0" categoryIdx="-4" bldStep="series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9" grpId="0" animBg="1"/>
      <p:bldP spid="21" grpId="0"/>
      <p:bldP spid="21" grpId="1"/>
      <p:bldP spid="22" grpId="0"/>
      <p:bldP spid="22" grpId="1"/>
      <p:bldP spid="71" grpId="0"/>
      <p:bldP spid="72" grpId="0"/>
      <p:bldGraphic spid="73" grpId="0">
        <p:bldSub>
          <a:bldChart bld="series"/>
        </p:bldSub>
      </p:bldGraphic>
      <p:bldP spid="74" grpId="0"/>
      <p:bldP spid="104" grpId="0"/>
      <p:bldP spid="10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5ED33-FA0A-F0BF-EE0F-0BBB8695E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7AA6CFB-989A-12AD-BEE0-4E4F6EF7D48B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453924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</a:rPr>
              <a:t>Deuda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36CBF30-5C5C-F5B6-5F18-24795856D58F}"/>
              </a:ext>
            </a:extLst>
          </p:cNvPr>
          <p:cNvGrpSpPr/>
          <p:nvPr/>
        </p:nvGrpSpPr>
        <p:grpSpPr>
          <a:xfrm>
            <a:off x="720876" y="1525076"/>
            <a:ext cx="4280400" cy="4311520"/>
            <a:chOff x="720876" y="1525076"/>
            <a:chExt cx="4280400" cy="4311520"/>
          </a:xfrm>
        </p:grpSpPr>
        <p:sp>
          <p:nvSpPr>
            <p:cNvPr id="50" name="Rectángulo: esquinas redondeadas 2">
              <a:extLst>
                <a:ext uri="{FF2B5EF4-FFF2-40B4-BE49-F238E27FC236}">
                  <a16:creationId xmlns:a16="http://schemas.microsoft.com/office/drawing/2014/main" id="{CECB37C0-3E30-8432-1EFB-DB1CB899A020}"/>
                </a:ext>
              </a:extLst>
            </p:cNvPr>
            <p:cNvSpPr/>
            <p:nvPr/>
          </p:nvSpPr>
          <p:spPr>
            <a:xfrm>
              <a:off x="720876" y="1619340"/>
              <a:ext cx="4280400" cy="4217256"/>
            </a:xfrm>
            <a:prstGeom prst="roundRect">
              <a:avLst>
                <a:gd name="adj" fmla="val 532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" name="Rectángulo: esquinas redondeadas 60">
              <a:extLst>
                <a:ext uri="{FF2B5EF4-FFF2-40B4-BE49-F238E27FC236}">
                  <a16:creationId xmlns:a16="http://schemas.microsoft.com/office/drawing/2014/main" id="{7694364D-D573-8041-C745-9577DBA307B9}"/>
                </a:ext>
              </a:extLst>
            </p:cNvPr>
            <p:cNvSpPr/>
            <p:nvPr/>
          </p:nvSpPr>
          <p:spPr>
            <a:xfrm>
              <a:off x="797822" y="3270809"/>
              <a:ext cx="4117781" cy="392932"/>
            </a:xfrm>
            <a:prstGeom prst="roundRect">
              <a:avLst/>
            </a:prstGeom>
            <a:solidFill>
              <a:srgbClr val="D9C1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82D082D-E48F-75F0-DE3C-14F06A4D7071}"/>
                </a:ext>
              </a:extLst>
            </p:cNvPr>
            <p:cNvSpPr txBox="1"/>
            <p:nvPr/>
          </p:nvSpPr>
          <p:spPr>
            <a:xfrm>
              <a:off x="863842" y="3315785"/>
              <a:ext cx="1656582" cy="312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130132"/>
                  </a:solidFill>
                </a:rPr>
                <a:t>Deuda Bruta </a:t>
              </a:r>
              <a:r>
                <a:rPr lang="es-AR" sz="1400" baseline="30000">
                  <a:solidFill>
                    <a:srgbClr val="130132"/>
                  </a:solidFill>
                </a:rPr>
                <a:t>2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7174C2AA-B6F9-6224-375F-F064C8AB8D70}"/>
                </a:ext>
              </a:extLst>
            </p:cNvPr>
            <p:cNvSpPr txBox="1"/>
            <p:nvPr/>
          </p:nvSpPr>
          <p:spPr>
            <a:xfrm>
              <a:off x="859274" y="2559497"/>
              <a:ext cx="1656583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 dirty="0">
                  <a:solidFill>
                    <a:srgbClr val="130132"/>
                  </a:solidFill>
                  <a:latin typeface="Pulso Light" pitchFamily="2" charset="0"/>
                </a:rPr>
                <a:t>Cross Border</a:t>
              </a: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55C0FDF5-29C6-B118-8F2C-41F06221B954}"/>
                </a:ext>
              </a:extLst>
            </p:cNvPr>
            <p:cNvSpPr txBox="1"/>
            <p:nvPr/>
          </p:nvSpPr>
          <p:spPr>
            <a:xfrm>
              <a:off x="859276" y="2901051"/>
              <a:ext cx="1656582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 dirty="0">
                  <a:solidFill>
                    <a:srgbClr val="130132"/>
                  </a:solidFill>
                  <a:latin typeface="Pulso Light" pitchFamily="2" charset="0"/>
                </a:rPr>
                <a:t>Local </a:t>
              </a:r>
              <a:r>
                <a:rPr lang="es-AR" sz="1200" baseline="30000" dirty="0">
                  <a:solidFill>
                    <a:srgbClr val="130132"/>
                  </a:solidFill>
                  <a:latin typeface="Pulso Light" pitchFamily="2" charset="0"/>
                </a:rPr>
                <a:t>1</a:t>
              </a:r>
              <a:endParaRPr lang="es-AR" sz="1200" dirty="0">
                <a:solidFill>
                  <a:srgbClr val="130132"/>
                </a:solidFill>
                <a:latin typeface="Pulso Light" pitchFamily="2" charset="0"/>
              </a:endParaRP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B4D800F8-CAB9-7929-4487-4E44AED6D836}"/>
                </a:ext>
              </a:extLst>
            </p:cNvPr>
            <p:cNvSpPr txBox="1"/>
            <p:nvPr/>
          </p:nvSpPr>
          <p:spPr>
            <a:xfrm>
              <a:off x="2339834" y="2559497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2.482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7D01D464-A223-5CE4-5893-9D76461D6361}"/>
                </a:ext>
              </a:extLst>
            </p:cNvPr>
            <p:cNvSpPr txBox="1"/>
            <p:nvPr/>
          </p:nvSpPr>
          <p:spPr>
            <a:xfrm>
              <a:off x="3567095" y="2557936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3.003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1D6E446A-3F97-0655-CC8F-FF38E30287F4}"/>
                </a:ext>
              </a:extLst>
            </p:cNvPr>
            <p:cNvSpPr txBox="1"/>
            <p:nvPr/>
          </p:nvSpPr>
          <p:spPr>
            <a:xfrm>
              <a:off x="2339834" y="2901051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1.188</a:t>
              </a:r>
            </a:p>
          </p:txBody>
        </p:sp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560C97FD-C038-FB33-E132-818C415B74B3}"/>
                </a:ext>
              </a:extLst>
            </p:cNvPr>
            <p:cNvSpPr txBox="1"/>
            <p:nvPr/>
          </p:nvSpPr>
          <p:spPr>
            <a:xfrm>
              <a:off x="3567095" y="2901051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580</a:t>
              </a:r>
            </a:p>
          </p:txBody>
        </p:sp>
        <p:sp>
          <p:nvSpPr>
            <p:cNvPr id="15" name="CuadroTexto 14">
              <a:extLst>
                <a:ext uri="{FF2B5EF4-FFF2-40B4-BE49-F238E27FC236}">
                  <a16:creationId xmlns:a16="http://schemas.microsoft.com/office/drawing/2014/main" id="{4F91A53D-C02E-0F5A-F8EB-F30EE9FC3D17}"/>
                </a:ext>
              </a:extLst>
            </p:cNvPr>
            <p:cNvSpPr txBox="1"/>
            <p:nvPr/>
          </p:nvSpPr>
          <p:spPr>
            <a:xfrm>
              <a:off x="2339834" y="3315785"/>
              <a:ext cx="1111696" cy="312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 dirty="0">
                  <a:solidFill>
                    <a:srgbClr val="130132"/>
                  </a:solidFill>
                </a:rPr>
                <a:t>3.670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722C8783-6B00-FECA-66F3-EC256BC81A4A}"/>
                </a:ext>
              </a:extLst>
            </p:cNvPr>
            <p:cNvSpPr txBox="1"/>
            <p:nvPr/>
          </p:nvSpPr>
          <p:spPr>
            <a:xfrm>
              <a:off x="3567095" y="3315785"/>
              <a:ext cx="1111696" cy="312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130132"/>
                  </a:solidFill>
                </a:rPr>
                <a:t>3.583</a:t>
              </a:r>
            </a:p>
          </p:txBody>
        </p:sp>
        <p:sp>
          <p:nvSpPr>
            <p:cNvPr id="17" name="CuadroTexto 16">
              <a:extLst>
                <a:ext uri="{FF2B5EF4-FFF2-40B4-BE49-F238E27FC236}">
                  <a16:creationId xmlns:a16="http://schemas.microsoft.com/office/drawing/2014/main" id="{DDA63632-6C02-92B7-BB3F-688F3658F3B4}"/>
                </a:ext>
              </a:extLst>
            </p:cNvPr>
            <p:cNvSpPr txBox="1"/>
            <p:nvPr/>
          </p:nvSpPr>
          <p:spPr>
            <a:xfrm>
              <a:off x="869487" y="3842895"/>
              <a:ext cx="1926302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Con </a:t>
              </a:r>
              <a:r>
                <a:rPr lang="es-AR" sz="1200" err="1">
                  <a:solidFill>
                    <a:srgbClr val="130132"/>
                  </a:solidFill>
                  <a:latin typeface="Pulso Light" pitchFamily="2" charset="0"/>
                </a:rPr>
                <a:t>Covenant</a:t>
              </a:r>
              <a:endParaRPr lang="es-AR" sz="1200">
                <a:solidFill>
                  <a:srgbClr val="130132"/>
                </a:solidFill>
                <a:latin typeface="Pulso Light" pitchFamily="2" charset="0"/>
              </a:endParaRPr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F6A4ACF6-223B-524A-D071-A01115F43D08}"/>
                </a:ext>
              </a:extLst>
            </p:cNvPr>
            <p:cNvSpPr txBox="1"/>
            <p:nvPr/>
          </p:nvSpPr>
          <p:spPr>
            <a:xfrm>
              <a:off x="869717" y="4526540"/>
              <a:ext cx="1926302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 dirty="0">
                  <a:solidFill>
                    <a:srgbClr val="130132"/>
                  </a:solidFill>
                  <a:latin typeface="Pulso Light" pitchFamily="2" charset="0"/>
                </a:rPr>
                <a:t>Vida Promedio</a:t>
              </a:r>
            </a:p>
          </p:txBody>
        </p:sp>
        <p:sp>
          <p:nvSpPr>
            <p:cNvPr id="19" name="CuadroTexto 18">
              <a:extLst>
                <a:ext uri="{FF2B5EF4-FFF2-40B4-BE49-F238E27FC236}">
                  <a16:creationId xmlns:a16="http://schemas.microsoft.com/office/drawing/2014/main" id="{7AEB2FA0-88D8-F7B5-D765-1E32988BD4E6}"/>
                </a:ext>
              </a:extLst>
            </p:cNvPr>
            <p:cNvSpPr txBox="1"/>
            <p:nvPr/>
          </p:nvSpPr>
          <p:spPr>
            <a:xfrm>
              <a:off x="2339834" y="3842895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16%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D325C95B-BFA6-3880-360A-737DE93CD19C}"/>
                </a:ext>
              </a:extLst>
            </p:cNvPr>
            <p:cNvSpPr txBox="1"/>
            <p:nvPr/>
          </p:nvSpPr>
          <p:spPr>
            <a:xfrm>
              <a:off x="3567095" y="3842895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10%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9A79A6E1-C12A-A4A1-7E91-3041D74F9F53}"/>
                </a:ext>
              </a:extLst>
            </p:cNvPr>
            <p:cNvSpPr txBox="1"/>
            <p:nvPr/>
          </p:nvSpPr>
          <p:spPr>
            <a:xfrm>
              <a:off x="2339834" y="4183321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8,03%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08F003A9-3BA6-9B75-1108-40C26F7026A9}"/>
                </a:ext>
              </a:extLst>
            </p:cNvPr>
            <p:cNvSpPr txBox="1"/>
            <p:nvPr/>
          </p:nvSpPr>
          <p:spPr>
            <a:xfrm>
              <a:off x="3567095" y="4183321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8,79%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A592D132-C0CB-E2A2-F52A-6657D99B7ADF}"/>
                </a:ext>
              </a:extLst>
            </p:cNvPr>
            <p:cNvSpPr txBox="1"/>
            <p:nvPr/>
          </p:nvSpPr>
          <p:spPr>
            <a:xfrm>
              <a:off x="2339834" y="4526540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3,8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EA79665F-96AE-F822-6E39-E9EB23F2F725}"/>
                </a:ext>
              </a:extLst>
            </p:cNvPr>
            <p:cNvSpPr txBox="1"/>
            <p:nvPr/>
          </p:nvSpPr>
          <p:spPr>
            <a:xfrm>
              <a:off x="3567095" y="4526540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  <a:latin typeface="Pulso Light" pitchFamily="2" charset="0"/>
                </a:rPr>
                <a:t>5,3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A4143B45-8196-34E3-9D62-7C721830AA90}"/>
                </a:ext>
              </a:extLst>
            </p:cNvPr>
            <p:cNvSpPr txBox="1"/>
            <p:nvPr/>
          </p:nvSpPr>
          <p:spPr>
            <a:xfrm>
              <a:off x="869487" y="4183321"/>
              <a:ext cx="1926302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 dirty="0">
                  <a:solidFill>
                    <a:srgbClr val="130132"/>
                  </a:solidFill>
                  <a:latin typeface="Pulso Light" pitchFamily="2" charset="0"/>
                </a:rPr>
                <a:t>Costo </a:t>
              </a:r>
              <a:r>
                <a:rPr lang="es-AR" sz="1200" dirty="0" err="1">
                  <a:solidFill>
                    <a:srgbClr val="130132"/>
                  </a:solidFill>
                  <a:latin typeface="Pulso Light" pitchFamily="2" charset="0"/>
                </a:rPr>
                <a:t>Prom</a:t>
              </a:r>
              <a:r>
                <a:rPr lang="es-AR" sz="1200" dirty="0">
                  <a:solidFill>
                    <a:srgbClr val="130132"/>
                  </a:solidFill>
                  <a:latin typeface="Pulso Light" pitchFamily="2" charset="0"/>
                </a:rPr>
                <a:t>. </a:t>
              </a:r>
              <a:r>
                <a:rPr lang="es-AR" sz="1200" baseline="30000" dirty="0">
                  <a:solidFill>
                    <a:srgbClr val="130132"/>
                  </a:solidFill>
                  <a:latin typeface="Pulso Light" pitchFamily="2" charset="0"/>
                </a:rPr>
                <a:t>3</a:t>
              </a:r>
            </a:p>
          </p:txBody>
        </p:sp>
        <p:sp>
          <p:nvSpPr>
            <p:cNvPr id="51" name="Rectángulo: esquinas superiores redondeadas 3">
              <a:extLst>
                <a:ext uri="{FF2B5EF4-FFF2-40B4-BE49-F238E27FC236}">
                  <a16:creationId xmlns:a16="http://schemas.microsoft.com/office/drawing/2014/main" id="{8EDE9575-99EB-4D33-213F-7DD335E90596}"/>
                </a:ext>
              </a:extLst>
            </p:cNvPr>
            <p:cNvSpPr/>
            <p:nvPr/>
          </p:nvSpPr>
          <p:spPr>
            <a:xfrm>
              <a:off x="720876" y="1525076"/>
              <a:ext cx="4280400" cy="48054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601217CD-BD9F-05B0-190C-4485E04A99DC}"/>
                </a:ext>
              </a:extLst>
            </p:cNvPr>
            <p:cNvSpPr txBox="1"/>
            <p:nvPr/>
          </p:nvSpPr>
          <p:spPr>
            <a:xfrm>
              <a:off x="794035" y="1600935"/>
              <a:ext cx="3954112" cy="343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rgbClr val="FFFFFF"/>
                  </a:solidFill>
                  <a:latin typeface="Pulso" pitchFamily="2" charset="0"/>
                </a:rPr>
                <a:t>Perfil de Deuda</a:t>
              </a:r>
            </a:p>
          </p:txBody>
        </p:sp>
        <p:sp>
          <p:nvSpPr>
            <p:cNvPr id="57" name="CuadroTexto 56">
              <a:extLst>
                <a:ext uri="{FF2B5EF4-FFF2-40B4-BE49-F238E27FC236}">
                  <a16:creationId xmlns:a16="http://schemas.microsoft.com/office/drawing/2014/main" id="{1AAEAAFA-CD67-0FF9-417C-F99E7A1BD673}"/>
                </a:ext>
              </a:extLst>
            </p:cNvPr>
            <p:cNvSpPr txBox="1"/>
            <p:nvPr/>
          </p:nvSpPr>
          <p:spPr>
            <a:xfrm>
              <a:off x="869717" y="5386402"/>
              <a:ext cx="1926302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</a:rPr>
                <a:t>DN / EBITDA</a:t>
              </a:r>
            </a:p>
          </p:txBody>
        </p:sp>
        <p:sp>
          <p:nvSpPr>
            <p:cNvPr id="58" name="CuadroTexto 57">
              <a:extLst>
                <a:ext uri="{FF2B5EF4-FFF2-40B4-BE49-F238E27FC236}">
                  <a16:creationId xmlns:a16="http://schemas.microsoft.com/office/drawing/2014/main" id="{010AE3A1-9BA4-F1F1-21EC-6435020AD232}"/>
                </a:ext>
              </a:extLst>
            </p:cNvPr>
            <p:cNvSpPr txBox="1"/>
            <p:nvPr/>
          </p:nvSpPr>
          <p:spPr>
            <a:xfrm>
              <a:off x="2339834" y="5398099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</a:rPr>
                <a:t>1,98 x</a:t>
              </a:r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4FE19DA-67C2-B423-8A3F-3F1EB47BC3E9}"/>
                </a:ext>
              </a:extLst>
            </p:cNvPr>
            <p:cNvSpPr txBox="1"/>
            <p:nvPr/>
          </p:nvSpPr>
          <p:spPr>
            <a:xfrm>
              <a:off x="3567095" y="5396539"/>
              <a:ext cx="1111696" cy="2812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>
                  <a:solidFill>
                    <a:srgbClr val="130132"/>
                  </a:solidFill>
                </a:rPr>
                <a:t>1,58 x</a:t>
              </a:r>
            </a:p>
          </p:txBody>
        </p:sp>
        <p:sp>
          <p:nvSpPr>
            <p:cNvPr id="60" name="Rectángulo: esquinas superiores redondeadas 55">
              <a:extLst>
                <a:ext uri="{FF2B5EF4-FFF2-40B4-BE49-F238E27FC236}">
                  <a16:creationId xmlns:a16="http://schemas.microsoft.com/office/drawing/2014/main" id="{21D1BB65-4BEF-F142-5EDB-F4D052C69014}"/>
                </a:ext>
              </a:extLst>
            </p:cNvPr>
            <p:cNvSpPr/>
            <p:nvPr/>
          </p:nvSpPr>
          <p:spPr>
            <a:xfrm flipV="1">
              <a:off x="2558477" y="2090575"/>
              <a:ext cx="1111696" cy="360188"/>
            </a:xfrm>
            <a:prstGeom prst="roundRect">
              <a:avLst/>
            </a:prstGeom>
            <a:solidFill>
              <a:srgbClr val="D9C1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61" name="CuadroTexto 60">
              <a:extLst>
                <a:ext uri="{FF2B5EF4-FFF2-40B4-BE49-F238E27FC236}">
                  <a16:creationId xmlns:a16="http://schemas.microsoft.com/office/drawing/2014/main" id="{DB9A8D36-2683-BB98-E9DD-41DE98D36607}"/>
                </a:ext>
              </a:extLst>
            </p:cNvPr>
            <p:cNvSpPr txBox="1"/>
            <p:nvPr/>
          </p:nvSpPr>
          <p:spPr>
            <a:xfrm>
              <a:off x="2696847" y="2107757"/>
              <a:ext cx="834957" cy="343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>
                  <a:solidFill>
                    <a:srgbClr val="130132"/>
                  </a:solidFill>
                  <a:latin typeface="Pulso" pitchFamily="2" charset="0"/>
                </a:rPr>
                <a:t>2025</a:t>
              </a:r>
            </a:p>
          </p:txBody>
        </p:sp>
        <p:sp>
          <p:nvSpPr>
            <p:cNvPr id="22" name="Rectángulo: esquinas superiores redondeadas 55">
              <a:extLst>
                <a:ext uri="{FF2B5EF4-FFF2-40B4-BE49-F238E27FC236}">
                  <a16:creationId xmlns:a16="http://schemas.microsoft.com/office/drawing/2014/main" id="{0255B4B1-33C8-2975-64C7-C745DC152FC2}"/>
                </a:ext>
              </a:extLst>
            </p:cNvPr>
            <p:cNvSpPr/>
            <p:nvPr/>
          </p:nvSpPr>
          <p:spPr>
            <a:xfrm flipV="1">
              <a:off x="3785738" y="2090575"/>
              <a:ext cx="1111696" cy="360188"/>
            </a:xfrm>
            <a:prstGeom prst="roundRect">
              <a:avLst/>
            </a:prstGeom>
            <a:solidFill>
              <a:srgbClr val="D9C1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AE53E176-976C-FA65-6A9D-766005F69695}"/>
                </a:ext>
              </a:extLst>
            </p:cNvPr>
            <p:cNvSpPr txBox="1"/>
            <p:nvPr/>
          </p:nvSpPr>
          <p:spPr>
            <a:xfrm>
              <a:off x="3924108" y="2107757"/>
              <a:ext cx="834957" cy="343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AR" sz="1600" dirty="0">
                  <a:solidFill>
                    <a:srgbClr val="130132"/>
                  </a:solidFill>
                  <a:latin typeface="Pulso" pitchFamily="2" charset="0"/>
                </a:rPr>
                <a:t>2026</a:t>
              </a:r>
            </a:p>
          </p:txBody>
        </p:sp>
        <p:sp>
          <p:nvSpPr>
            <p:cNvPr id="33" name="Rectángulo: esquinas redondeadas 60">
              <a:extLst>
                <a:ext uri="{FF2B5EF4-FFF2-40B4-BE49-F238E27FC236}">
                  <a16:creationId xmlns:a16="http://schemas.microsoft.com/office/drawing/2014/main" id="{E92E5C43-4619-029F-0327-7865835B2FA1}"/>
                </a:ext>
              </a:extLst>
            </p:cNvPr>
            <p:cNvSpPr/>
            <p:nvPr/>
          </p:nvSpPr>
          <p:spPr>
            <a:xfrm>
              <a:off x="797822" y="4905702"/>
              <a:ext cx="4117781" cy="392932"/>
            </a:xfrm>
            <a:prstGeom prst="roundRect">
              <a:avLst/>
            </a:prstGeom>
            <a:solidFill>
              <a:srgbClr val="D9C1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8CEC1B4F-9C1E-1BBF-6F1D-DBAAA3AD7F3A}"/>
                </a:ext>
              </a:extLst>
            </p:cNvPr>
            <p:cNvSpPr txBox="1"/>
            <p:nvPr/>
          </p:nvSpPr>
          <p:spPr>
            <a:xfrm>
              <a:off x="863842" y="4950678"/>
              <a:ext cx="1656582" cy="312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 dirty="0">
                  <a:solidFill>
                    <a:srgbClr val="130132"/>
                  </a:solidFill>
                </a:rPr>
                <a:t>Deuda Neta</a:t>
              </a:r>
              <a:endParaRPr lang="es-AR" sz="1400" baseline="30000" dirty="0">
                <a:solidFill>
                  <a:srgbClr val="130132"/>
                </a:solidFill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61D54F67-CA18-A2A1-B492-4F80235215B1}"/>
                </a:ext>
              </a:extLst>
            </p:cNvPr>
            <p:cNvSpPr txBox="1"/>
            <p:nvPr/>
          </p:nvSpPr>
          <p:spPr>
            <a:xfrm>
              <a:off x="2339834" y="4950678"/>
              <a:ext cx="1111696" cy="312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 dirty="0">
                  <a:solidFill>
                    <a:srgbClr val="130132"/>
                  </a:solidFill>
                </a:rPr>
                <a:t>3.282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34E5E656-7C4B-E553-0FE1-E2FB2998424C}"/>
                </a:ext>
              </a:extLst>
            </p:cNvPr>
            <p:cNvSpPr txBox="1"/>
            <p:nvPr/>
          </p:nvSpPr>
          <p:spPr>
            <a:xfrm>
              <a:off x="3567095" y="4950678"/>
              <a:ext cx="1111696" cy="3125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 dirty="0">
                  <a:solidFill>
                    <a:srgbClr val="130132"/>
                  </a:solidFill>
                </a:rPr>
                <a:t>3.336</a:t>
              </a:r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13FD1EB8-C1EA-2407-C2A4-111151858DB7}"/>
              </a:ext>
            </a:extLst>
          </p:cNvPr>
          <p:cNvGrpSpPr/>
          <p:nvPr/>
        </p:nvGrpSpPr>
        <p:grpSpPr>
          <a:xfrm>
            <a:off x="5129778" y="1525076"/>
            <a:ext cx="6869389" cy="4540229"/>
            <a:chOff x="5129778" y="1525076"/>
            <a:chExt cx="6869389" cy="4540229"/>
          </a:xfrm>
        </p:grpSpPr>
        <p:sp>
          <p:nvSpPr>
            <p:cNvPr id="65" name="Rectángulo: esquinas redondeadas 128">
              <a:extLst>
                <a:ext uri="{FF2B5EF4-FFF2-40B4-BE49-F238E27FC236}">
                  <a16:creationId xmlns:a16="http://schemas.microsoft.com/office/drawing/2014/main" id="{DA41E358-9664-AB2E-C57D-0C47D7890582}"/>
                </a:ext>
              </a:extLst>
            </p:cNvPr>
            <p:cNvSpPr/>
            <p:nvPr/>
          </p:nvSpPr>
          <p:spPr>
            <a:xfrm>
              <a:off x="5129778" y="1619340"/>
              <a:ext cx="6869389" cy="4217256"/>
            </a:xfrm>
            <a:prstGeom prst="roundRect">
              <a:avLst>
                <a:gd name="adj" fmla="val 4688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101" name="Grupo 100">
              <a:extLst>
                <a:ext uri="{FF2B5EF4-FFF2-40B4-BE49-F238E27FC236}">
                  <a16:creationId xmlns:a16="http://schemas.microsoft.com/office/drawing/2014/main" id="{0076D9B0-BD2B-4BEC-3268-2DE2952BC34F}"/>
                </a:ext>
              </a:extLst>
            </p:cNvPr>
            <p:cNvGrpSpPr/>
            <p:nvPr/>
          </p:nvGrpSpPr>
          <p:grpSpPr>
            <a:xfrm>
              <a:off x="5146667" y="2523366"/>
              <a:ext cx="576000" cy="239003"/>
              <a:chOff x="5076025" y="2874199"/>
              <a:chExt cx="576000" cy="239003"/>
            </a:xfrm>
          </p:grpSpPr>
          <p:sp>
            <p:nvSpPr>
              <p:cNvPr id="102" name="CuadroTexto 101">
                <a:extLst>
                  <a:ext uri="{FF2B5EF4-FFF2-40B4-BE49-F238E27FC236}">
                    <a16:creationId xmlns:a16="http://schemas.microsoft.com/office/drawing/2014/main" id="{45EEAFFA-342D-C0A4-5BBF-55FE2EC9325F}"/>
                  </a:ext>
                </a:extLst>
              </p:cNvPr>
              <p:cNvSpPr txBox="1"/>
              <p:nvPr/>
            </p:nvSpPr>
            <p:spPr>
              <a:xfrm>
                <a:off x="5130025" y="2874199"/>
                <a:ext cx="468000" cy="12311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s-AR"/>
                </a:defPPr>
                <a:lvl1pPr algn="r"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pPr algn="ctr"/>
                <a:r>
                  <a:rPr lang="es-AR" sz="800" dirty="0">
                    <a:solidFill>
                      <a:srgbClr val="03DCAB"/>
                    </a:solidFill>
                  </a:rPr>
                  <a:t>63</a:t>
                </a:r>
                <a:endParaRPr lang="es-AR" sz="800" baseline="50000" dirty="0">
                  <a:solidFill>
                    <a:srgbClr val="03DCAB"/>
                  </a:solidFill>
                </a:endParaRPr>
              </a:p>
            </p:txBody>
          </p:sp>
          <p:sp>
            <p:nvSpPr>
              <p:cNvPr id="103" name="CuadroTexto 102">
                <a:extLst>
                  <a:ext uri="{FF2B5EF4-FFF2-40B4-BE49-F238E27FC236}">
                    <a16:creationId xmlns:a16="http://schemas.microsoft.com/office/drawing/2014/main" id="{8072E06F-6951-B9F8-8BAD-C0CBDC3C5333}"/>
                  </a:ext>
                </a:extLst>
              </p:cNvPr>
              <p:cNvSpPr txBox="1"/>
              <p:nvPr/>
            </p:nvSpPr>
            <p:spPr>
              <a:xfrm>
                <a:off x="5076025" y="3005480"/>
                <a:ext cx="576000" cy="10772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s-AR"/>
                </a:defPPr>
                <a:lvl1pPr algn="r"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pPr algn="ctr"/>
                <a:r>
                  <a:rPr lang="es-AR" sz="700" dirty="0">
                    <a:solidFill>
                      <a:srgbClr val="03DCAB"/>
                    </a:solidFill>
                    <a:latin typeface="Pulso Light" pitchFamily="2" charset="0"/>
                  </a:rPr>
                  <a:t>Sobregiros</a:t>
                </a:r>
              </a:p>
            </p:txBody>
          </p:sp>
        </p:grpSp>
        <p:sp>
          <p:nvSpPr>
            <p:cNvPr id="66" name="Rectángulo: esquinas superiores redondeadas 129">
              <a:extLst>
                <a:ext uri="{FF2B5EF4-FFF2-40B4-BE49-F238E27FC236}">
                  <a16:creationId xmlns:a16="http://schemas.microsoft.com/office/drawing/2014/main" id="{3D783726-9D6A-506B-3D24-BBDF0C3AA6C6}"/>
                </a:ext>
              </a:extLst>
            </p:cNvPr>
            <p:cNvSpPr/>
            <p:nvPr/>
          </p:nvSpPr>
          <p:spPr>
            <a:xfrm>
              <a:off x="5129778" y="1525076"/>
              <a:ext cx="6869389" cy="480546"/>
            </a:xfrm>
            <a:prstGeom prst="round2Same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BABC3FF2-E95C-21AA-28E1-A5D021FA38A1}"/>
                </a:ext>
              </a:extLst>
            </p:cNvPr>
            <p:cNvSpPr txBox="1"/>
            <p:nvPr/>
          </p:nvSpPr>
          <p:spPr>
            <a:xfrm>
              <a:off x="5202938" y="1600935"/>
              <a:ext cx="4350210" cy="3437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rgbClr val="FFFFFF"/>
                  </a:solidFill>
                  <a:latin typeface="Pulso" pitchFamily="2" charset="0"/>
                </a:rPr>
                <a:t>Pagos</a:t>
              </a:r>
              <a:endParaRPr lang="es-AR" sz="1600" baseline="300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graphicFrame>
          <p:nvGraphicFramePr>
            <p:cNvPr id="69" name="Gráfico 68">
              <a:extLst>
                <a:ext uri="{FF2B5EF4-FFF2-40B4-BE49-F238E27FC236}">
                  <a16:creationId xmlns:a16="http://schemas.microsoft.com/office/drawing/2014/main" id="{C62A84CE-4748-C40F-C3A3-4B0A3AF33F3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36341066"/>
                </p:ext>
              </p:extLst>
            </p:nvPr>
          </p:nvGraphicFramePr>
          <p:xfrm>
            <a:off x="5801848" y="2262762"/>
            <a:ext cx="6126964" cy="35008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20828897-FAC8-8697-7C0A-F61B663104F2}"/>
                </a:ext>
              </a:extLst>
            </p:cNvPr>
            <p:cNvSpPr txBox="1"/>
            <p:nvPr/>
          </p:nvSpPr>
          <p:spPr>
            <a:xfrm>
              <a:off x="5907701" y="2396548"/>
              <a:ext cx="468000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pPr algn="ctr"/>
              <a:r>
                <a:rPr lang="es-AR" sz="1200" dirty="0">
                  <a:solidFill>
                    <a:srgbClr val="130132"/>
                  </a:solidFill>
                </a:rPr>
                <a:t>1.056</a:t>
              </a:r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995D2835-8D1F-2697-1AD9-E0D250BEE48D}"/>
                </a:ext>
              </a:extLst>
            </p:cNvPr>
            <p:cNvSpPr txBox="1"/>
            <p:nvPr/>
          </p:nvSpPr>
          <p:spPr>
            <a:xfrm>
              <a:off x="6583095" y="4098206"/>
              <a:ext cx="46800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pPr algn="ctr"/>
              <a:r>
                <a:rPr lang="es-AR" sz="1200" dirty="0">
                  <a:solidFill>
                    <a:srgbClr val="130132"/>
                  </a:solidFill>
                </a:rPr>
                <a:t>336</a:t>
              </a:r>
            </a:p>
          </p:txBody>
        </p:sp>
        <p:sp>
          <p:nvSpPr>
            <p:cNvPr id="72" name="CuadroTexto 71">
              <a:extLst>
                <a:ext uri="{FF2B5EF4-FFF2-40B4-BE49-F238E27FC236}">
                  <a16:creationId xmlns:a16="http://schemas.microsoft.com/office/drawing/2014/main" id="{93B7E50F-E1EA-5AD4-CBC2-6E2FACCC48FD}"/>
                </a:ext>
              </a:extLst>
            </p:cNvPr>
            <p:cNvSpPr txBox="1"/>
            <p:nvPr/>
          </p:nvSpPr>
          <p:spPr>
            <a:xfrm>
              <a:off x="7258489" y="3839441"/>
              <a:ext cx="46800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pPr algn="ctr"/>
              <a:r>
                <a:rPr lang="es-AR" sz="1200" dirty="0">
                  <a:solidFill>
                    <a:srgbClr val="130132"/>
                  </a:solidFill>
                </a:rPr>
                <a:t>446</a:t>
              </a:r>
            </a:p>
          </p:txBody>
        </p:sp>
        <p:sp>
          <p:nvSpPr>
            <p:cNvPr id="73" name="CuadroTexto 72">
              <a:extLst>
                <a:ext uri="{FF2B5EF4-FFF2-40B4-BE49-F238E27FC236}">
                  <a16:creationId xmlns:a16="http://schemas.microsoft.com/office/drawing/2014/main" id="{FB32D282-3E87-3E5D-55A7-1F32DC6236B3}"/>
                </a:ext>
              </a:extLst>
            </p:cNvPr>
            <p:cNvSpPr txBox="1"/>
            <p:nvPr/>
          </p:nvSpPr>
          <p:spPr>
            <a:xfrm>
              <a:off x="7933883" y="4255134"/>
              <a:ext cx="46800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pPr algn="ctr"/>
              <a:r>
                <a:rPr lang="es-AR" sz="1200" dirty="0">
                  <a:solidFill>
                    <a:srgbClr val="130132"/>
                  </a:solidFill>
                </a:rPr>
                <a:t>275</a:t>
              </a:r>
            </a:p>
          </p:txBody>
        </p: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291AFCCA-37D6-FEEB-761F-98F0623C5F09}"/>
                </a:ext>
              </a:extLst>
            </p:cNvPr>
            <p:cNvSpPr txBox="1"/>
            <p:nvPr/>
          </p:nvSpPr>
          <p:spPr>
            <a:xfrm>
              <a:off x="8609277" y="4248360"/>
              <a:ext cx="46800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pPr algn="ctr"/>
              <a:r>
                <a:rPr lang="es-AR" sz="1200" dirty="0">
                  <a:solidFill>
                    <a:srgbClr val="130132"/>
                  </a:solidFill>
                </a:rPr>
                <a:t>274</a:t>
              </a:r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DF7AA2EE-9ECD-D638-42F9-1691C51D3FE8}"/>
                </a:ext>
              </a:extLst>
            </p:cNvPr>
            <p:cNvSpPr txBox="1"/>
            <p:nvPr/>
          </p:nvSpPr>
          <p:spPr>
            <a:xfrm>
              <a:off x="9284671" y="4199560"/>
              <a:ext cx="46800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pPr algn="ctr"/>
              <a:r>
                <a:rPr lang="es-AR" sz="1200" dirty="0">
                  <a:solidFill>
                    <a:srgbClr val="130132"/>
                  </a:solidFill>
                </a:rPr>
                <a:t>295</a:t>
              </a:r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9FB9FC52-6DE5-3A5D-105A-07C6BFC79C28}"/>
                </a:ext>
              </a:extLst>
            </p:cNvPr>
            <p:cNvSpPr txBox="1"/>
            <p:nvPr/>
          </p:nvSpPr>
          <p:spPr>
            <a:xfrm>
              <a:off x="9960065" y="3715849"/>
              <a:ext cx="46800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pPr algn="ctr"/>
              <a:r>
                <a:rPr lang="es-AR" sz="1200" dirty="0">
                  <a:solidFill>
                    <a:srgbClr val="130132"/>
                  </a:solidFill>
                </a:rPr>
                <a:t>500</a:t>
              </a: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AFB5C111-D1CC-BAA3-9186-7A519349D2DC}"/>
                </a:ext>
              </a:extLst>
            </p:cNvPr>
            <p:cNvSpPr txBox="1"/>
            <p:nvPr/>
          </p:nvSpPr>
          <p:spPr>
            <a:xfrm>
              <a:off x="10635459" y="3714454"/>
              <a:ext cx="46800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pPr algn="ctr"/>
              <a:r>
                <a:rPr lang="es-AR" sz="1200" dirty="0">
                  <a:solidFill>
                    <a:srgbClr val="130132"/>
                  </a:solidFill>
                </a:rPr>
                <a:t>500</a:t>
              </a: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38D4C5E2-5D82-83EB-B43B-18DD1689856C}"/>
                </a:ext>
              </a:extLst>
            </p:cNvPr>
            <p:cNvSpPr txBox="1"/>
            <p:nvPr/>
          </p:nvSpPr>
          <p:spPr>
            <a:xfrm>
              <a:off x="11310856" y="2756707"/>
              <a:ext cx="46800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pPr algn="ctr"/>
              <a:r>
                <a:rPr lang="es-AR" sz="1200" dirty="0">
                  <a:solidFill>
                    <a:srgbClr val="130132"/>
                  </a:solidFill>
                </a:rPr>
                <a:t>900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B69F4F42-B2AB-97F1-0AD6-3685174B595A}"/>
                </a:ext>
              </a:extLst>
            </p:cNvPr>
            <p:cNvSpPr txBox="1"/>
            <p:nvPr/>
          </p:nvSpPr>
          <p:spPr>
            <a:xfrm flipH="1">
              <a:off x="6173838" y="5942194"/>
              <a:ext cx="5140831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b" anchorCtr="0">
              <a:spAutoFit/>
            </a:bodyPr>
            <a:lstStyle/>
            <a:p>
              <a:pPr algn="r"/>
              <a:r>
                <a:rPr lang="es-AR" sz="800" i="1" dirty="0">
                  <a:solidFill>
                    <a:schemeClr val="tx2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(1) Incluye Núcleo.         (2) Stock contable (incluye intereses devengados y pimas de emisión).         (3)  Deuda U$S / DL</a:t>
              </a:r>
            </a:p>
          </p:txBody>
        </p: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002B5AFC-6784-A43F-2D26-8C33D45CE28B}"/>
                </a:ext>
              </a:extLst>
            </p:cNvPr>
            <p:cNvGrpSpPr/>
            <p:nvPr/>
          </p:nvGrpSpPr>
          <p:grpSpPr>
            <a:xfrm>
              <a:off x="5146667" y="3967551"/>
              <a:ext cx="576000" cy="430358"/>
              <a:chOff x="5085356" y="4000522"/>
              <a:chExt cx="576000" cy="430358"/>
            </a:xfrm>
          </p:grpSpPr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24740471-5282-E141-F42C-871EFA541096}"/>
                  </a:ext>
                </a:extLst>
              </p:cNvPr>
              <p:cNvSpPr txBox="1"/>
              <p:nvPr/>
            </p:nvSpPr>
            <p:spPr>
              <a:xfrm>
                <a:off x="5138625" y="4000522"/>
                <a:ext cx="46800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s-AR"/>
                </a:defPPr>
                <a:lvl1pPr algn="r"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pPr algn="ctr"/>
                <a:r>
                  <a:rPr lang="es-AR" sz="1000">
                    <a:solidFill>
                      <a:srgbClr val="8A5CF2"/>
                    </a:solidFill>
                  </a:rPr>
                  <a:t>771</a:t>
                </a:r>
              </a:p>
            </p:txBody>
          </p:sp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B73781E-CC12-A599-E6FA-ECE0E3C4790F}"/>
                  </a:ext>
                </a:extLst>
              </p:cNvPr>
              <p:cNvSpPr txBox="1"/>
              <p:nvPr/>
            </p:nvSpPr>
            <p:spPr>
              <a:xfrm>
                <a:off x="5085356" y="4153881"/>
                <a:ext cx="57600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s-AR"/>
                </a:defPPr>
                <a:lvl1pPr algn="r"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pPr algn="ctr"/>
                <a:r>
                  <a:rPr lang="es-AR" sz="900" dirty="0" err="1">
                    <a:solidFill>
                      <a:srgbClr val="8A5CF2"/>
                    </a:solidFill>
                    <a:latin typeface="Pulso Light" pitchFamily="2" charset="0"/>
                  </a:rPr>
                  <a:t>Venc</a:t>
                </a:r>
                <a:r>
                  <a:rPr lang="es-AR" sz="900" dirty="0">
                    <a:solidFill>
                      <a:srgbClr val="8A5CF2"/>
                    </a:solidFill>
                    <a:latin typeface="Pulso Light" pitchFamily="2" charset="0"/>
                  </a:rPr>
                  <a:t>. </a:t>
                </a:r>
              </a:p>
              <a:p>
                <a:pPr algn="ctr"/>
                <a:r>
                  <a:rPr lang="es-AR" sz="900" dirty="0">
                    <a:solidFill>
                      <a:srgbClr val="8A5CF2"/>
                    </a:solidFill>
                    <a:latin typeface="Pulso Light" pitchFamily="2" charset="0"/>
                  </a:rPr>
                  <a:t>Originales</a:t>
                </a:r>
              </a:p>
            </p:txBody>
          </p:sp>
        </p:grp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5AA9349A-D6DD-7AFF-CB1F-34C071C1243A}"/>
                </a:ext>
              </a:extLst>
            </p:cNvPr>
            <p:cNvGrpSpPr/>
            <p:nvPr/>
          </p:nvGrpSpPr>
          <p:grpSpPr>
            <a:xfrm>
              <a:off x="5146667" y="2849509"/>
              <a:ext cx="576000" cy="296675"/>
              <a:chOff x="5076025" y="2847304"/>
              <a:chExt cx="576000" cy="296675"/>
            </a:xfrm>
          </p:grpSpPr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33F78F2A-5F90-0B52-529B-7CEE7EB51E2B}"/>
                  </a:ext>
                </a:extLst>
              </p:cNvPr>
              <p:cNvSpPr txBox="1"/>
              <p:nvPr/>
            </p:nvSpPr>
            <p:spPr>
              <a:xfrm>
                <a:off x="5130025" y="2847304"/>
                <a:ext cx="46800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s-AR"/>
                </a:defPPr>
                <a:lvl1pPr algn="r"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pPr algn="ctr"/>
                <a:r>
                  <a:rPr lang="es-AR" sz="1000">
                    <a:solidFill>
                      <a:srgbClr val="9C9C9C"/>
                    </a:solidFill>
                  </a:rPr>
                  <a:t>222</a:t>
                </a:r>
              </a:p>
            </p:txBody>
          </p:sp>
          <p:sp>
            <p:nvSpPr>
              <p:cNvPr id="82" name="CuadroTexto 81">
                <a:extLst>
                  <a:ext uri="{FF2B5EF4-FFF2-40B4-BE49-F238E27FC236}">
                    <a16:creationId xmlns:a16="http://schemas.microsoft.com/office/drawing/2014/main" id="{E05674D8-A63C-9B20-B56B-3C005AB5D4B2}"/>
                  </a:ext>
                </a:extLst>
              </p:cNvPr>
              <p:cNvSpPr txBox="1"/>
              <p:nvPr/>
            </p:nvSpPr>
            <p:spPr>
              <a:xfrm>
                <a:off x="5076025" y="3005480"/>
                <a:ext cx="576000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es-AR"/>
                </a:defPPr>
                <a:lvl1pPr algn="r"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pPr algn="ctr"/>
                <a:r>
                  <a:rPr lang="es-AR" sz="900" dirty="0" err="1">
                    <a:solidFill>
                      <a:srgbClr val="9C9C9C"/>
                    </a:solidFill>
                    <a:latin typeface="Pulso Light" pitchFamily="2" charset="0"/>
                  </a:rPr>
                  <a:t>Precanc</a:t>
                </a:r>
                <a:r>
                  <a:rPr lang="es-AR" sz="900" dirty="0">
                    <a:solidFill>
                      <a:srgbClr val="9C9C9C"/>
                    </a:solidFill>
                    <a:latin typeface="Pulso Light" pitchFamily="2" charset="0"/>
                  </a:rPr>
                  <a:t>.</a:t>
                </a:r>
              </a:p>
            </p:txBody>
          </p:sp>
        </p:grpSp>
        <p:cxnSp>
          <p:nvCxnSpPr>
            <p:cNvPr id="96" name="Conector recto 95">
              <a:extLst>
                <a:ext uri="{FF2B5EF4-FFF2-40B4-BE49-F238E27FC236}">
                  <a16:creationId xmlns:a16="http://schemas.microsoft.com/office/drawing/2014/main" id="{25D55A32-322B-5F93-0F39-FF68ED220A54}"/>
                </a:ext>
              </a:extLst>
            </p:cNvPr>
            <p:cNvCxnSpPr>
              <a:cxnSpLocks/>
            </p:cNvCxnSpPr>
            <p:nvPr/>
          </p:nvCxnSpPr>
          <p:spPr>
            <a:xfrm>
              <a:off x="5714723" y="3348043"/>
              <a:ext cx="0" cy="1728000"/>
            </a:xfrm>
            <a:prstGeom prst="line">
              <a:avLst/>
            </a:prstGeom>
            <a:ln w="9525">
              <a:solidFill>
                <a:srgbClr val="8A5CF2"/>
              </a:solidFill>
              <a:prstDash val="sysDash"/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cto 97">
              <a:extLst>
                <a:ext uri="{FF2B5EF4-FFF2-40B4-BE49-F238E27FC236}">
                  <a16:creationId xmlns:a16="http://schemas.microsoft.com/office/drawing/2014/main" id="{81B880B3-5B43-FF14-FE37-B0CAC8928C2B}"/>
                </a:ext>
              </a:extLst>
            </p:cNvPr>
            <p:cNvCxnSpPr>
              <a:cxnSpLocks/>
            </p:cNvCxnSpPr>
            <p:nvPr/>
          </p:nvCxnSpPr>
          <p:spPr>
            <a:xfrm>
              <a:off x="5714723" y="2827416"/>
              <a:ext cx="0" cy="468000"/>
            </a:xfrm>
            <a:prstGeom prst="line">
              <a:avLst/>
            </a:prstGeom>
            <a:ln w="9525">
              <a:solidFill>
                <a:srgbClr val="9C9C9C"/>
              </a:solidFill>
              <a:prstDash val="sysDash"/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cto 99">
              <a:extLst>
                <a:ext uri="{FF2B5EF4-FFF2-40B4-BE49-F238E27FC236}">
                  <a16:creationId xmlns:a16="http://schemas.microsoft.com/office/drawing/2014/main" id="{0E85036E-87C6-0B08-E55C-31E44CE680CA}"/>
                </a:ext>
              </a:extLst>
            </p:cNvPr>
            <p:cNvCxnSpPr>
              <a:cxnSpLocks/>
            </p:cNvCxnSpPr>
            <p:nvPr/>
          </p:nvCxnSpPr>
          <p:spPr>
            <a:xfrm>
              <a:off x="5714723" y="2638302"/>
              <a:ext cx="0" cy="144000"/>
            </a:xfrm>
            <a:prstGeom prst="line">
              <a:avLst/>
            </a:prstGeom>
            <a:ln w="9525">
              <a:solidFill>
                <a:srgbClr val="03DCAB"/>
              </a:solidFill>
              <a:prstDash val="sysDash"/>
              <a:headEnd type="oval" w="sm" len="sm"/>
              <a:tailEnd type="oval" w="sm" len="sm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Slide Number Placeholder 24">
            <a:extLst>
              <a:ext uri="{FF2B5EF4-FFF2-40B4-BE49-F238E27FC236}">
                <a16:creationId xmlns:a16="http://schemas.microsoft.com/office/drawing/2014/main" id="{F0E54E27-3D29-776B-13A2-321B96FD98A0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42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478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110E2-68BC-5CD8-9B70-8BCD35E18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0712-126B-3B9B-6D95-868EE8BD9D41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5916684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Contexto </a:t>
            </a:r>
            <a:r>
              <a:rPr lang="es-ES_tradnl" sz="3600" spc="0" dirty="0">
                <a:solidFill>
                  <a:schemeClr val="accent2"/>
                </a:solidFill>
              </a:rPr>
              <a:t>Macroeconómico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B79C6FF1-19A0-8601-C053-DE886A4C546B}"/>
              </a:ext>
            </a:extLst>
          </p:cNvPr>
          <p:cNvGrpSpPr/>
          <p:nvPr/>
        </p:nvGrpSpPr>
        <p:grpSpPr>
          <a:xfrm>
            <a:off x="4417973" y="1942263"/>
            <a:ext cx="3507771" cy="3507771"/>
            <a:chOff x="4417973" y="1942263"/>
            <a:chExt cx="3507771" cy="3507771"/>
          </a:xfrm>
        </p:grpSpPr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A9F512CB-0757-019B-0FCF-C379116C97C0}"/>
                </a:ext>
              </a:extLst>
            </p:cNvPr>
            <p:cNvSpPr/>
            <p:nvPr/>
          </p:nvSpPr>
          <p:spPr>
            <a:xfrm>
              <a:off x="4614035" y="2136663"/>
              <a:ext cx="3115646" cy="3115646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84E2050C-77E6-EA27-0A9A-2F0FC0AA96BB}"/>
                </a:ext>
              </a:extLst>
            </p:cNvPr>
            <p:cNvSpPr/>
            <p:nvPr/>
          </p:nvSpPr>
          <p:spPr>
            <a:xfrm>
              <a:off x="4723196" y="2247486"/>
              <a:ext cx="2897324" cy="2897324"/>
            </a:xfrm>
            <a:prstGeom prst="ellipse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outerShdw blurRad="88900" dist="38100" dir="2700000" algn="ctr" rotWithShape="0">
                <a:schemeClr val="tx1">
                  <a:alpha val="30000"/>
                </a:scheme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BC16AE67-EC03-09B0-8670-EC0919AAD7EA}"/>
                </a:ext>
              </a:extLst>
            </p:cNvPr>
            <p:cNvSpPr/>
            <p:nvPr/>
          </p:nvSpPr>
          <p:spPr>
            <a:xfrm>
              <a:off x="4417973" y="1942263"/>
              <a:ext cx="3507771" cy="3507771"/>
            </a:xfrm>
            <a:prstGeom prst="ellipse">
              <a:avLst/>
            </a:prstGeom>
            <a:noFill/>
            <a:ln cap="rnd">
              <a:solidFill>
                <a:srgbClr val="0583E5"/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ECEDD465-12AC-8E1A-6C02-B5B0BB366142}"/>
              </a:ext>
            </a:extLst>
          </p:cNvPr>
          <p:cNvGrpSpPr/>
          <p:nvPr/>
        </p:nvGrpSpPr>
        <p:grpSpPr>
          <a:xfrm>
            <a:off x="720876" y="1704454"/>
            <a:ext cx="4459756" cy="1939430"/>
            <a:chOff x="720876" y="1704454"/>
            <a:chExt cx="4459756" cy="1939430"/>
          </a:xfrm>
        </p:grpSpPr>
        <p:sp>
          <p:nvSpPr>
            <p:cNvPr id="3" name="Rectángulo redondeado 2">
              <a:extLst>
                <a:ext uri="{FF2B5EF4-FFF2-40B4-BE49-F238E27FC236}">
                  <a16:creationId xmlns:a16="http://schemas.microsoft.com/office/drawing/2014/main" id="{34E3900B-6A4B-59EC-061C-DF86F9F8F4A2}"/>
                </a:ext>
              </a:extLst>
            </p:cNvPr>
            <p:cNvSpPr/>
            <p:nvPr/>
          </p:nvSpPr>
          <p:spPr>
            <a:xfrm>
              <a:off x="720876" y="1917297"/>
              <a:ext cx="2974362" cy="1726587"/>
            </a:xfrm>
            <a:prstGeom prst="roundRect">
              <a:avLst>
                <a:gd name="adj" fmla="val 436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Rectángulo redondeado 3">
              <a:extLst>
                <a:ext uri="{FF2B5EF4-FFF2-40B4-BE49-F238E27FC236}">
                  <a16:creationId xmlns:a16="http://schemas.microsoft.com/office/drawing/2014/main" id="{B342D8C8-1F27-A3B7-36FA-B023190E3F41}"/>
                </a:ext>
              </a:extLst>
            </p:cNvPr>
            <p:cNvSpPr/>
            <p:nvPr/>
          </p:nvSpPr>
          <p:spPr>
            <a:xfrm>
              <a:off x="730657" y="1704454"/>
              <a:ext cx="2973600" cy="436805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F0DE159D-DCD4-62B2-AF7E-6BDA96E72C99}"/>
                </a:ext>
              </a:extLst>
            </p:cNvPr>
            <p:cNvSpPr txBox="1"/>
            <p:nvPr/>
          </p:nvSpPr>
          <p:spPr>
            <a:xfrm>
              <a:off x="1229638" y="1799746"/>
              <a:ext cx="19652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Pulso" pitchFamily="2" charset="0"/>
                </a:rPr>
                <a:t>Inflación Promedio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32A06181-A1A0-8B6E-AEDC-2D60BE8DAA17}"/>
                </a:ext>
              </a:extLst>
            </p:cNvPr>
            <p:cNvSpPr/>
            <p:nvPr/>
          </p:nvSpPr>
          <p:spPr>
            <a:xfrm>
              <a:off x="786416" y="1753579"/>
              <a:ext cx="338554" cy="3385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ABFB9AE1-E352-B4BB-906F-3B8F5EBD7152}"/>
                </a:ext>
              </a:extLst>
            </p:cNvPr>
            <p:cNvSpPr/>
            <p:nvPr/>
          </p:nvSpPr>
          <p:spPr>
            <a:xfrm>
              <a:off x="4971296" y="2193774"/>
              <a:ext cx="209336" cy="209336"/>
            </a:xfrm>
            <a:prstGeom prst="ellipse">
              <a:avLst/>
            </a:prstGeom>
            <a:solidFill>
              <a:srgbClr val="0583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3" name="Conector: angular 2">
              <a:extLst>
                <a:ext uri="{FF2B5EF4-FFF2-40B4-BE49-F238E27FC236}">
                  <a16:creationId xmlns:a16="http://schemas.microsoft.com/office/drawing/2014/main" id="{9E41EC37-C77D-E445-69BE-E08F11ACC452}"/>
                </a:ext>
              </a:extLst>
            </p:cNvPr>
            <p:cNvCxnSpPr>
              <a:cxnSpLocks/>
              <a:stCxn id="4" idx="3"/>
              <a:endCxn id="28" idx="0"/>
            </p:cNvCxnSpPr>
            <p:nvPr/>
          </p:nvCxnSpPr>
          <p:spPr>
            <a:xfrm>
              <a:off x="3704257" y="1922857"/>
              <a:ext cx="1371707" cy="270917"/>
            </a:xfrm>
            <a:prstGeom prst="bentConnector2">
              <a:avLst/>
            </a:prstGeom>
            <a:ln w="12700" cap="rnd">
              <a:solidFill>
                <a:srgbClr val="0583E5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Gráfico 44">
              <a:extLst>
                <a:ext uri="{FF2B5EF4-FFF2-40B4-BE49-F238E27FC236}">
                  <a16:creationId xmlns:a16="http://schemas.microsoft.com/office/drawing/2014/main" id="{56F27469-539D-2584-CD92-EF13668F246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682436786"/>
                </p:ext>
              </p:extLst>
            </p:nvPr>
          </p:nvGraphicFramePr>
          <p:xfrm>
            <a:off x="846859" y="2347401"/>
            <a:ext cx="2737221" cy="1239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3" name="Gráfico 51">
              <a:extLst>
                <a:ext uri="{FF2B5EF4-FFF2-40B4-BE49-F238E27FC236}">
                  <a16:creationId xmlns:a16="http://schemas.microsoft.com/office/drawing/2014/main" id="{155BD66A-B932-6FBC-0B64-011EB105096E}"/>
                </a:ext>
              </a:extLst>
            </p:cNvPr>
            <p:cNvSpPr/>
            <p:nvPr/>
          </p:nvSpPr>
          <p:spPr>
            <a:xfrm>
              <a:off x="868133" y="1884273"/>
              <a:ext cx="175120" cy="102136"/>
            </a:xfrm>
            <a:custGeom>
              <a:avLst/>
              <a:gdLst>
                <a:gd name="connsiteX0" fmla="*/ 1614249 w 3659028"/>
                <a:gd name="connsiteY0" fmla="*/ 2044779 h 2134076"/>
                <a:gd name="connsiteX1" fmla="*/ 2045732 w 3659028"/>
                <a:gd name="connsiteY1" fmla="*/ 2044779 h 2134076"/>
                <a:gd name="connsiteX2" fmla="*/ 3569732 w 3659028"/>
                <a:gd name="connsiteY2" fmla="*/ 520779 h 2134076"/>
                <a:gd name="connsiteX3" fmla="*/ 3569732 w 3659028"/>
                <a:gd name="connsiteY3" fmla="*/ 89297 h 2134076"/>
                <a:gd name="connsiteX4" fmla="*/ 3138249 w 3659028"/>
                <a:gd name="connsiteY4" fmla="*/ 89297 h 2134076"/>
                <a:gd name="connsiteX5" fmla="*/ 1829514 w 3659028"/>
                <a:gd name="connsiteY5" fmla="*/ 1398032 h 2134076"/>
                <a:gd name="connsiteX6" fmla="*/ 520779 w 3659028"/>
                <a:gd name="connsiteY6" fmla="*/ 90249 h 2134076"/>
                <a:gd name="connsiteX7" fmla="*/ 89297 w 3659028"/>
                <a:gd name="connsiteY7" fmla="*/ 90249 h 2134076"/>
                <a:gd name="connsiteX8" fmla="*/ 89297 w 3659028"/>
                <a:gd name="connsiteY8" fmla="*/ 521732 h 2134076"/>
                <a:gd name="connsiteX9" fmla="*/ 1613297 w 3659028"/>
                <a:gd name="connsiteY9" fmla="*/ 2045732 h 213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9028" h="2134076">
                  <a:moveTo>
                    <a:pt x="1614249" y="2044779"/>
                  </a:moveTo>
                  <a:cubicBezTo>
                    <a:pt x="1733312" y="2163842"/>
                    <a:pt x="1926670" y="2163842"/>
                    <a:pt x="2045732" y="2044779"/>
                  </a:cubicBezTo>
                  <a:lnTo>
                    <a:pt x="3569732" y="520779"/>
                  </a:lnTo>
                  <a:cubicBezTo>
                    <a:pt x="3688795" y="401717"/>
                    <a:pt x="3688795" y="208359"/>
                    <a:pt x="3569732" y="89297"/>
                  </a:cubicBezTo>
                  <a:cubicBezTo>
                    <a:pt x="3450670" y="-29766"/>
                    <a:pt x="3257312" y="-29766"/>
                    <a:pt x="3138249" y="89297"/>
                  </a:cubicBezTo>
                  <a:lnTo>
                    <a:pt x="1829514" y="1398032"/>
                  </a:lnTo>
                  <a:lnTo>
                    <a:pt x="520779" y="90249"/>
                  </a:lnTo>
                  <a:cubicBezTo>
                    <a:pt x="401717" y="-28813"/>
                    <a:pt x="208359" y="-28813"/>
                    <a:pt x="89297" y="90249"/>
                  </a:cubicBezTo>
                  <a:cubicBezTo>
                    <a:pt x="-29766" y="209312"/>
                    <a:pt x="-29766" y="402669"/>
                    <a:pt x="89297" y="521732"/>
                  </a:cubicBezTo>
                  <a:lnTo>
                    <a:pt x="1613297" y="20457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9C2888E-7BFC-1F20-96F5-8121292C28DE}"/>
              </a:ext>
            </a:extLst>
          </p:cNvPr>
          <p:cNvGrpSpPr/>
          <p:nvPr/>
        </p:nvGrpSpPr>
        <p:grpSpPr>
          <a:xfrm>
            <a:off x="7187661" y="1704453"/>
            <a:ext cx="4366702" cy="1957475"/>
            <a:chOff x="7187661" y="1704453"/>
            <a:chExt cx="4366702" cy="1957475"/>
          </a:xfrm>
        </p:grpSpPr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FAB74EAB-F252-AACF-4F5A-43860DC4F01F}"/>
                </a:ext>
              </a:extLst>
            </p:cNvPr>
            <p:cNvSpPr/>
            <p:nvPr/>
          </p:nvSpPr>
          <p:spPr>
            <a:xfrm>
              <a:off x="8580001" y="1935341"/>
              <a:ext cx="2974362" cy="1726587"/>
            </a:xfrm>
            <a:prstGeom prst="roundRect">
              <a:avLst>
                <a:gd name="adj" fmla="val 436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668B54B-5673-889C-050A-86A344907AC6}"/>
                </a:ext>
              </a:extLst>
            </p:cNvPr>
            <p:cNvSpPr/>
            <p:nvPr/>
          </p:nvSpPr>
          <p:spPr>
            <a:xfrm>
              <a:off x="7187661" y="2231801"/>
              <a:ext cx="209336" cy="209336"/>
            </a:xfrm>
            <a:prstGeom prst="ellipse">
              <a:avLst/>
            </a:prstGeom>
            <a:solidFill>
              <a:srgbClr val="0583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5" name="Conector: angular 50">
              <a:extLst>
                <a:ext uri="{FF2B5EF4-FFF2-40B4-BE49-F238E27FC236}">
                  <a16:creationId xmlns:a16="http://schemas.microsoft.com/office/drawing/2014/main" id="{24BA48BC-0AD6-B3E3-C567-9F07053C20E5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rot="10800000" flipV="1">
              <a:off x="7292329" y="1935779"/>
              <a:ext cx="1287672" cy="296021"/>
            </a:xfrm>
            <a:prstGeom prst="bentConnector2">
              <a:avLst/>
            </a:prstGeom>
            <a:ln w="12700" cap="rnd">
              <a:solidFill>
                <a:srgbClr val="0583E5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6" name="Gráfico 45">
              <a:extLst>
                <a:ext uri="{FF2B5EF4-FFF2-40B4-BE49-F238E27FC236}">
                  <a16:creationId xmlns:a16="http://schemas.microsoft.com/office/drawing/2014/main" id="{F21DF0E6-E51A-1246-4475-156DE10D24B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93113769"/>
                </p:ext>
              </p:extLst>
            </p:nvPr>
          </p:nvGraphicFramePr>
          <p:xfrm>
            <a:off x="8696203" y="2347401"/>
            <a:ext cx="2741958" cy="1239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8" name="Rectángulo redondeado 57">
              <a:extLst>
                <a:ext uri="{FF2B5EF4-FFF2-40B4-BE49-F238E27FC236}">
                  <a16:creationId xmlns:a16="http://schemas.microsoft.com/office/drawing/2014/main" id="{809AA695-8EFD-1BC5-347D-9E8DACFD94D3}"/>
                </a:ext>
              </a:extLst>
            </p:cNvPr>
            <p:cNvSpPr/>
            <p:nvPr/>
          </p:nvSpPr>
          <p:spPr>
            <a:xfrm>
              <a:off x="8580001" y="1704453"/>
              <a:ext cx="2974362" cy="43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D8765449-1C27-7EF5-414B-1918FEC5D395}"/>
                </a:ext>
              </a:extLst>
            </p:cNvPr>
            <p:cNvSpPr txBox="1"/>
            <p:nvPr/>
          </p:nvSpPr>
          <p:spPr>
            <a:xfrm>
              <a:off x="9078982" y="1799746"/>
              <a:ext cx="236352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Pulso" pitchFamily="2" charset="0"/>
                </a:rPr>
                <a:t>Devaluación Promedio</a:t>
              </a:r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7390C358-7B08-FAC2-4E82-A769F88D7CC7}"/>
                </a:ext>
              </a:extLst>
            </p:cNvPr>
            <p:cNvSpPr/>
            <p:nvPr/>
          </p:nvSpPr>
          <p:spPr>
            <a:xfrm>
              <a:off x="8635760" y="1753579"/>
              <a:ext cx="338554" cy="3385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1" name="Gráfico 51">
              <a:extLst>
                <a:ext uri="{FF2B5EF4-FFF2-40B4-BE49-F238E27FC236}">
                  <a16:creationId xmlns:a16="http://schemas.microsoft.com/office/drawing/2014/main" id="{545795E2-DFCF-B53D-3DE3-3534978EB715}"/>
                </a:ext>
              </a:extLst>
            </p:cNvPr>
            <p:cNvSpPr/>
            <p:nvPr/>
          </p:nvSpPr>
          <p:spPr>
            <a:xfrm>
              <a:off x="8717477" y="1884273"/>
              <a:ext cx="175120" cy="102136"/>
            </a:xfrm>
            <a:custGeom>
              <a:avLst/>
              <a:gdLst>
                <a:gd name="connsiteX0" fmla="*/ 1614249 w 3659028"/>
                <a:gd name="connsiteY0" fmla="*/ 2044779 h 2134076"/>
                <a:gd name="connsiteX1" fmla="*/ 2045732 w 3659028"/>
                <a:gd name="connsiteY1" fmla="*/ 2044779 h 2134076"/>
                <a:gd name="connsiteX2" fmla="*/ 3569732 w 3659028"/>
                <a:gd name="connsiteY2" fmla="*/ 520779 h 2134076"/>
                <a:gd name="connsiteX3" fmla="*/ 3569732 w 3659028"/>
                <a:gd name="connsiteY3" fmla="*/ 89297 h 2134076"/>
                <a:gd name="connsiteX4" fmla="*/ 3138249 w 3659028"/>
                <a:gd name="connsiteY4" fmla="*/ 89297 h 2134076"/>
                <a:gd name="connsiteX5" fmla="*/ 1829514 w 3659028"/>
                <a:gd name="connsiteY5" fmla="*/ 1398032 h 2134076"/>
                <a:gd name="connsiteX6" fmla="*/ 520779 w 3659028"/>
                <a:gd name="connsiteY6" fmla="*/ 90249 h 2134076"/>
                <a:gd name="connsiteX7" fmla="*/ 89297 w 3659028"/>
                <a:gd name="connsiteY7" fmla="*/ 90249 h 2134076"/>
                <a:gd name="connsiteX8" fmla="*/ 89297 w 3659028"/>
                <a:gd name="connsiteY8" fmla="*/ 521732 h 2134076"/>
                <a:gd name="connsiteX9" fmla="*/ 1613297 w 3659028"/>
                <a:gd name="connsiteY9" fmla="*/ 2045732 h 213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9028" h="2134076">
                  <a:moveTo>
                    <a:pt x="1614249" y="2044779"/>
                  </a:moveTo>
                  <a:cubicBezTo>
                    <a:pt x="1733312" y="2163842"/>
                    <a:pt x="1926670" y="2163842"/>
                    <a:pt x="2045732" y="2044779"/>
                  </a:cubicBezTo>
                  <a:lnTo>
                    <a:pt x="3569732" y="520779"/>
                  </a:lnTo>
                  <a:cubicBezTo>
                    <a:pt x="3688795" y="401717"/>
                    <a:pt x="3688795" y="208359"/>
                    <a:pt x="3569732" y="89297"/>
                  </a:cubicBezTo>
                  <a:cubicBezTo>
                    <a:pt x="3450670" y="-29766"/>
                    <a:pt x="3257312" y="-29766"/>
                    <a:pt x="3138249" y="89297"/>
                  </a:cubicBezTo>
                  <a:lnTo>
                    <a:pt x="1829514" y="1398032"/>
                  </a:lnTo>
                  <a:lnTo>
                    <a:pt x="520779" y="90249"/>
                  </a:lnTo>
                  <a:cubicBezTo>
                    <a:pt x="401717" y="-28813"/>
                    <a:pt x="208359" y="-28813"/>
                    <a:pt x="89297" y="90249"/>
                  </a:cubicBezTo>
                  <a:cubicBezTo>
                    <a:pt x="-29766" y="209312"/>
                    <a:pt x="-29766" y="402669"/>
                    <a:pt x="89297" y="521732"/>
                  </a:cubicBezTo>
                  <a:lnTo>
                    <a:pt x="1613297" y="20457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A797004D-DF78-4028-EC35-FD6C75BFCEAD}"/>
              </a:ext>
            </a:extLst>
          </p:cNvPr>
          <p:cNvGrpSpPr/>
          <p:nvPr/>
        </p:nvGrpSpPr>
        <p:grpSpPr>
          <a:xfrm>
            <a:off x="720876" y="3947865"/>
            <a:ext cx="4412283" cy="1744560"/>
            <a:chOff x="720876" y="3947865"/>
            <a:chExt cx="4412283" cy="1744560"/>
          </a:xfrm>
        </p:grpSpPr>
        <p:sp>
          <p:nvSpPr>
            <p:cNvPr id="90" name="Rectángulo redondeado 89">
              <a:extLst>
                <a:ext uri="{FF2B5EF4-FFF2-40B4-BE49-F238E27FC236}">
                  <a16:creationId xmlns:a16="http://schemas.microsoft.com/office/drawing/2014/main" id="{1729503D-43FF-7836-2069-B43B7BEEEEE7}"/>
                </a:ext>
              </a:extLst>
            </p:cNvPr>
            <p:cNvSpPr/>
            <p:nvPr/>
          </p:nvSpPr>
          <p:spPr>
            <a:xfrm>
              <a:off x="720876" y="4167465"/>
              <a:ext cx="2974362" cy="1524960"/>
            </a:xfrm>
            <a:prstGeom prst="roundRect">
              <a:avLst>
                <a:gd name="adj" fmla="val 436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9EDA238E-B263-B418-4D85-D2189FA7EE1F}"/>
                </a:ext>
              </a:extLst>
            </p:cNvPr>
            <p:cNvSpPr/>
            <p:nvPr/>
          </p:nvSpPr>
          <p:spPr>
            <a:xfrm>
              <a:off x="720876" y="3947865"/>
              <a:ext cx="2974362" cy="43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C5ED8B1-593A-DE2A-1A0D-BD672ADDAC58}"/>
                </a:ext>
              </a:extLst>
            </p:cNvPr>
            <p:cNvSpPr txBox="1"/>
            <p:nvPr/>
          </p:nvSpPr>
          <p:spPr>
            <a:xfrm>
              <a:off x="1229141" y="4578277"/>
              <a:ext cx="2189820" cy="9233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Aft>
                  <a:spcPts val="300"/>
                </a:spcAft>
                <a:buClr>
                  <a:srgbClr val="0583E5"/>
                </a:buClr>
                <a:buFont typeface="Arial" panose="020B0604020202020204" pitchFamily="34" charset="0"/>
                <a:buChar char="•"/>
              </a:pPr>
              <a:r>
                <a:rPr lang="es-ES_tradnl" sz="11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Gobierno consolidó su liderazgo</a:t>
              </a:r>
            </a:p>
            <a:p>
              <a:pPr marL="171450" indent="-171450">
                <a:spcAft>
                  <a:spcPts val="300"/>
                </a:spcAft>
                <a:buClr>
                  <a:srgbClr val="0583E5"/>
                </a:buClr>
                <a:buFont typeface="Arial" panose="020B0604020202020204" pitchFamily="34" charset="0"/>
                <a:buChar char="•"/>
              </a:pPr>
              <a:r>
                <a:rPr lang="es-ES_tradnl" sz="11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Oposición debilitada</a:t>
              </a:r>
            </a:p>
            <a:p>
              <a:pPr marL="171450" indent="-171450">
                <a:spcAft>
                  <a:spcPts val="300"/>
                </a:spcAft>
                <a:buClr>
                  <a:srgbClr val="0583E5"/>
                </a:buClr>
                <a:buFont typeface="Arial" panose="020B0604020202020204" pitchFamily="34" charset="0"/>
                <a:buChar char="•"/>
              </a:pPr>
              <a:r>
                <a:rPr lang="es-ES_tradnl" sz="11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Expectativas en relación</a:t>
              </a:r>
              <a:br>
                <a:rPr lang="es-ES_tradnl" sz="11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</a:br>
              <a:r>
                <a:rPr lang="es-ES_tradnl" sz="110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 las modificaciones estructurales</a:t>
              </a:r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6F5D66A1-286D-D5E4-23D9-0F83C3BB59F1}"/>
                </a:ext>
              </a:extLst>
            </p:cNvPr>
            <p:cNvSpPr/>
            <p:nvPr/>
          </p:nvSpPr>
          <p:spPr>
            <a:xfrm>
              <a:off x="4923823" y="4909169"/>
              <a:ext cx="209336" cy="209336"/>
            </a:xfrm>
            <a:prstGeom prst="ellipse">
              <a:avLst/>
            </a:prstGeom>
            <a:solidFill>
              <a:srgbClr val="0583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4" name="Conector: angular 34">
              <a:extLst>
                <a:ext uri="{FF2B5EF4-FFF2-40B4-BE49-F238E27FC236}">
                  <a16:creationId xmlns:a16="http://schemas.microsoft.com/office/drawing/2014/main" id="{7ACF088C-8073-EC3B-8AAC-25D78CF54F8C}"/>
                </a:ext>
              </a:extLst>
            </p:cNvPr>
            <p:cNvCxnSpPr>
              <a:cxnSpLocks/>
              <a:stCxn id="11" idx="3"/>
              <a:endCxn id="30" idx="2"/>
            </p:cNvCxnSpPr>
            <p:nvPr/>
          </p:nvCxnSpPr>
          <p:spPr>
            <a:xfrm>
              <a:off x="3695238" y="4167465"/>
              <a:ext cx="1228585" cy="846372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0583E5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36C3C65-AA03-6DF5-D028-2B7B6E147EEF}"/>
                </a:ext>
              </a:extLst>
            </p:cNvPr>
            <p:cNvSpPr txBox="1"/>
            <p:nvPr/>
          </p:nvSpPr>
          <p:spPr>
            <a:xfrm>
              <a:off x="1229638" y="4044355"/>
              <a:ext cx="19652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Pulso" pitchFamily="2" charset="0"/>
                </a:rPr>
                <a:t>Escenario Político</a:t>
              </a:r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ACCB53B7-043D-D42D-71A4-308FD02B62C5}"/>
                </a:ext>
              </a:extLst>
            </p:cNvPr>
            <p:cNvSpPr/>
            <p:nvPr/>
          </p:nvSpPr>
          <p:spPr>
            <a:xfrm>
              <a:off x="786416" y="3998188"/>
              <a:ext cx="338554" cy="3385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8" name="Gráfico 51">
              <a:extLst>
                <a:ext uri="{FF2B5EF4-FFF2-40B4-BE49-F238E27FC236}">
                  <a16:creationId xmlns:a16="http://schemas.microsoft.com/office/drawing/2014/main" id="{35D9F99D-946E-BFA3-A0F9-52ECAF818F49}"/>
                </a:ext>
              </a:extLst>
            </p:cNvPr>
            <p:cNvSpPr/>
            <p:nvPr/>
          </p:nvSpPr>
          <p:spPr>
            <a:xfrm>
              <a:off x="868133" y="4132345"/>
              <a:ext cx="175120" cy="102136"/>
            </a:xfrm>
            <a:custGeom>
              <a:avLst/>
              <a:gdLst>
                <a:gd name="connsiteX0" fmla="*/ 1614249 w 3659028"/>
                <a:gd name="connsiteY0" fmla="*/ 2044779 h 2134076"/>
                <a:gd name="connsiteX1" fmla="*/ 2045732 w 3659028"/>
                <a:gd name="connsiteY1" fmla="*/ 2044779 h 2134076"/>
                <a:gd name="connsiteX2" fmla="*/ 3569732 w 3659028"/>
                <a:gd name="connsiteY2" fmla="*/ 520779 h 2134076"/>
                <a:gd name="connsiteX3" fmla="*/ 3569732 w 3659028"/>
                <a:gd name="connsiteY3" fmla="*/ 89297 h 2134076"/>
                <a:gd name="connsiteX4" fmla="*/ 3138249 w 3659028"/>
                <a:gd name="connsiteY4" fmla="*/ 89297 h 2134076"/>
                <a:gd name="connsiteX5" fmla="*/ 1829514 w 3659028"/>
                <a:gd name="connsiteY5" fmla="*/ 1398032 h 2134076"/>
                <a:gd name="connsiteX6" fmla="*/ 520779 w 3659028"/>
                <a:gd name="connsiteY6" fmla="*/ 90249 h 2134076"/>
                <a:gd name="connsiteX7" fmla="*/ 89297 w 3659028"/>
                <a:gd name="connsiteY7" fmla="*/ 90249 h 2134076"/>
                <a:gd name="connsiteX8" fmla="*/ 89297 w 3659028"/>
                <a:gd name="connsiteY8" fmla="*/ 521732 h 2134076"/>
                <a:gd name="connsiteX9" fmla="*/ 1613297 w 3659028"/>
                <a:gd name="connsiteY9" fmla="*/ 2045732 h 213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9028" h="2134076">
                  <a:moveTo>
                    <a:pt x="1614249" y="2044779"/>
                  </a:moveTo>
                  <a:cubicBezTo>
                    <a:pt x="1733312" y="2163842"/>
                    <a:pt x="1926670" y="2163842"/>
                    <a:pt x="2045732" y="2044779"/>
                  </a:cubicBezTo>
                  <a:lnTo>
                    <a:pt x="3569732" y="520779"/>
                  </a:lnTo>
                  <a:cubicBezTo>
                    <a:pt x="3688795" y="401717"/>
                    <a:pt x="3688795" y="208359"/>
                    <a:pt x="3569732" y="89297"/>
                  </a:cubicBezTo>
                  <a:cubicBezTo>
                    <a:pt x="3450670" y="-29766"/>
                    <a:pt x="3257312" y="-29766"/>
                    <a:pt x="3138249" y="89297"/>
                  </a:cubicBezTo>
                  <a:lnTo>
                    <a:pt x="1829514" y="1398032"/>
                  </a:lnTo>
                  <a:lnTo>
                    <a:pt x="520779" y="90249"/>
                  </a:lnTo>
                  <a:cubicBezTo>
                    <a:pt x="401717" y="-28813"/>
                    <a:pt x="208359" y="-28813"/>
                    <a:pt x="89297" y="90249"/>
                  </a:cubicBezTo>
                  <a:cubicBezTo>
                    <a:pt x="-29766" y="209312"/>
                    <a:pt x="-29766" y="402669"/>
                    <a:pt x="89297" y="521732"/>
                  </a:cubicBezTo>
                  <a:lnTo>
                    <a:pt x="1613297" y="20457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F34DBF2D-5EC4-52A6-9E91-3819938B4E59}"/>
              </a:ext>
            </a:extLst>
          </p:cNvPr>
          <p:cNvGrpSpPr/>
          <p:nvPr/>
        </p:nvGrpSpPr>
        <p:grpSpPr>
          <a:xfrm>
            <a:off x="7140188" y="3947865"/>
            <a:ext cx="4414176" cy="1889326"/>
            <a:chOff x="7140188" y="3947865"/>
            <a:chExt cx="4414176" cy="1889326"/>
          </a:xfrm>
        </p:grpSpPr>
        <p:sp>
          <p:nvSpPr>
            <p:cNvPr id="91" name="Rectángulo redondeado 90">
              <a:extLst>
                <a:ext uri="{FF2B5EF4-FFF2-40B4-BE49-F238E27FC236}">
                  <a16:creationId xmlns:a16="http://schemas.microsoft.com/office/drawing/2014/main" id="{A1A6EFF2-40EE-CDB6-225C-5C2DCEA551EA}"/>
                </a:ext>
              </a:extLst>
            </p:cNvPr>
            <p:cNvSpPr/>
            <p:nvPr/>
          </p:nvSpPr>
          <p:spPr>
            <a:xfrm>
              <a:off x="8580001" y="4185509"/>
              <a:ext cx="2974362" cy="1524960"/>
            </a:xfrm>
            <a:prstGeom prst="roundRect">
              <a:avLst>
                <a:gd name="adj" fmla="val 436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92" name="Gráfico 91">
              <a:extLst>
                <a:ext uri="{FF2B5EF4-FFF2-40B4-BE49-F238E27FC236}">
                  <a16:creationId xmlns:a16="http://schemas.microsoft.com/office/drawing/2014/main" id="{ABCF9C3A-4F7C-F4B6-595B-7376CCCADC46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985873593"/>
                </p:ext>
              </p:extLst>
            </p:nvPr>
          </p:nvGraphicFramePr>
          <p:xfrm>
            <a:off x="8696203" y="4723018"/>
            <a:ext cx="2741958" cy="111417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898DF5A4-75F8-09EF-7C5D-AC2770004FED}"/>
                </a:ext>
              </a:extLst>
            </p:cNvPr>
            <p:cNvSpPr/>
            <p:nvPr/>
          </p:nvSpPr>
          <p:spPr>
            <a:xfrm>
              <a:off x="8580002" y="3947865"/>
              <a:ext cx="2974362" cy="439200"/>
            </a:xfrm>
            <a:prstGeom prst="roundRect">
              <a:avLst>
                <a:gd name="adj" fmla="val 50000"/>
              </a:avLst>
            </a:prstGeom>
            <a:solidFill>
              <a:schemeClr val="accent2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24D88BC7-A72E-2866-BF5C-B051150D257C}"/>
                </a:ext>
              </a:extLst>
            </p:cNvPr>
            <p:cNvSpPr/>
            <p:nvPr/>
          </p:nvSpPr>
          <p:spPr>
            <a:xfrm>
              <a:off x="7140188" y="4968815"/>
              <a:ext cx="209336" cy="209336"/>
            </a:xfrm>
            <a:prstGeom prst="ellipse">
              <a:avLst/>
            </a:prstGeom>
            <a:solidFill>
              <a:srgbClr val="0583E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6" name="Conector: angular 62">
              <a:extLst>
                <a:ext uri="{FF2B5EF4-FFF2-40B4-BE49-F238E27FC236}">
                  <a16:creationId xmlns:a16="http://schemas.microsoft.com/office/drawing/2014/main" id="{B41A28E8-01A7-18EA-EC70-7BB36DDA68B3}"/>
                </a:ext>
              </a:extLst>
            </p:cNvPr>
            <p:cNvCxnSpPr>
              <a:cxnSpLocks/>
              <a:stCxn id="23" idx="1"/>
              <a:endCxn id="31" idx="6"/>
            </p:cNvCxnSpPr>
            <p:nvPr/>
          </p:nvCxnSpPr>
          <p:spPr>
            <a:xfrm rot="10800000" flipV="1">
              <a:off x="7349524" y="4167465"/>
              <a:ext cx="1230478" cy="906018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rgbClr val="0583E5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1E51CC14-E5E2-64D0-8A52-755A73A60640}"/>
                </a:ext>
              </a:extLst>
            </p:cNvPr>
            <p:cNvSpPr txBox="1"/>
            <p:nvPr/>
          </p:nvSpPr>
          <p:spPr>
            <a:xfrm>
              <a:off x="9078982" y="4044355"/>
              <a:ext cx="236352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Pulso" pitchFamily="2" charset="0"/>
                </a:rPr>
                <a:t>PBI</a:t>
              </a: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84FE31B3-C810-DF81-C05F-1B9655F5EA0A}"/>
                </a:ext>
              </a:extLst>
            </p:cNvPr>
            <p:cNvSpPr/>
            <p:nvPr/>
          </p:nvSpPr>
          <p:spPr>
            <a:xfrm>
              <a:off x="8635760" y="3998188"/>
              <a:ext cx="338554" cy="3385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1" name="Gráfico 51">
              <a:extLst>
                <a:ext uri="{FF2B5EF4-FFF2-40B4-BE49-F238E27FC236}">
                  <a16:creationId xmlns:a16="http://schemas.microsoft.com/office/drawing/2014/main" id="{248DF24C-860B-47F9-A788-BE55EACE5CFD}"/>
                </a:ext>
              </a:extLst>
            </p:cNvPr>
            <p:cNvSpPr/>
            <p:nvPr/>
          </p:nvSpPr>
          <p:spPr>
            <a:xfrm>
              <a:off x="8717477" y="4132345"/>
              <a:ext cx="175120" cy="102136"/>
            </a:xfrm>
            <a:custGeom>
              <a:avLst/>
              <a:gdLst>
                <a:gd name="connsiteX0" fmla="*/ 1614249 w 3659028"/>
                <a:gd name="connsiteY0" fmla="*/ 2044779 h 2134076"/>
                <a:gd name="connsiteX1" fmla="*/ 2045732 w 3659028"/>
                <a:gd name="connsiteY1" fmla="*/ 2044779 h 2134076"/>
                <a:gd name="connsiteX2" fmla="*/ 3569732 w 3659028"/>
                <a:gd name="connsiteY2" fmla="*/ 520779 h 2134076"/>
                <a:gd name="connsiteX3" fmla="*/ 3569732 w 3659028"/>
                <a:gd name="connsiteY3" fmla="*/ 89297 h 2134076"/>
                <a:gd name="connsiteX4" fmla="*/ 3138249 w 3659028"/>
                <a:gd name="connsiteY4" fmla="*/ 89297 h 2134076"/>
                <a:gd name="connsiteX5" fmla="*/ 1829514 w 3659028"/>
                <a:gd name="connsiteY5" fmla="*/ 1398032 h 2134076"/>
                <a:gd name="connsiteX6" fmla="*/ 520779 w 3659028"/>
                <a:gd name="connsiteY6" fmla="*/ 90249 h 2134076"/>
                <a:gd name="connsiteX7" fmla="*/ 89297 w 3659028"/>
                <a:gd name="connsiteY7" fmla="*/ 90249 h 2134076"/>
                <a:gd name="connsiteX8" fmla="*/ 89297 w 3659028"/>
                <a:gd name="connsiteY8" fmla="*/ 521732 h 2134076"/>
                <a:gd name="connsiteX9" fmla="*/ 1613297 w 3659028"/>
                <a:gd name="connsiteY9" fmla="*/ 2045732 h 213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9028" h="2134076">
                  <a:moveTo>
                    <a:pt x="1614249" y="2044779"/>
                  </a:moveTo>
                  <a:cubicBezTo>
                    <a:pt x="1733312" y="2163842"/>
                    <a:pt x="1926670" y="2163842"/>
                    <a:pt x="2045732" y="2044779"/>
                  </a:cubicBezTo>
                  <a:lnTo>
                    <a:pt x="3569732" y="520779"/>
                  </a:lnTo>
                  <a:cubicBezTo>
                    <a:pt x="3688795" y="401717"/>
                    <a:pt x="3688795" y="208359"/>
                    <a:pt x="3569732" y="89297"/>
                  </a:cubicBezTo>
                  <a:cubicBezTo>
                    <a:pt x="3450670" y="-29766"/>
                    <a:pt x="3257312" y="-29766"/>
                    <a:pt x="3138249" y="89297"/>
                  </a:cubicBezTo>
                  <a:lnTo>
                    <a:pt x="1829514" y="1398032"/>
                  </a:lnTo>
                  <a:lnTo>
                    <a:pt x="520779" y="90249"/>
                  </a:lnTo>
                  <a:cubicBezTo>
                    <a:pt x="401717" y="-28813"/>
                    <a:pt x="208359" y="-28813"/>
                    <a:pt x="89297" y="90249"/>
                  </a:cubicBezTo>
                  <a:cubicBezTo>
                    <a:pt x="-29766" y="209312"/>
                    <a:pt x="-29766" y="402669"/>
                    <a:pt x="89297" y="521732"/>
                  </a:cubicBezTo>
                  <a:lnTo>
                    <a:pt x="1613297" y="2045732"/>
                  </a:lnTo>
                  <a:close/>
                </a:path>
              </a:pathLst>
            </a:custGeom>
            <a:solidFill>
              <a:schemeClr val="accent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6943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677FE-E7F1-E29B-BB09-484CD000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8483231E-F79E-09F2-0856-A8C57439859A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7A6DD764-2502-D666-DF40-676CD7C2309D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0597D67-82FE-2909-5AF2-07C420517A44}"/>
              </a:ext>
            </a:extLst>
          </p:cNvPr>
          <p:cNvSpPr/>
          <p:nvPr/>
        </p:nvSpPr>
        <p:spPr>
          <a:xfrm>
            <a:off x="7909769" y="1238190"/>
            <a:ext cx="4583884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07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1D3CF68-4888-368B-EE59-1129B1901AEB}"/>
              </a:ext>
            </a:extLst>
          </p:cNvPr>
          <p:cNvSpPr/>
          <p:nvPr/>
        </p:nvSpPr>
        <p:spPr>
          <a:xfrm>
            <a:off x="5853647" y="3112439"/>
            <a:ext cx="4273483" cy="23030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Sensibilidad, </a:t>
            </a:r>
            <a:r>
              <a:rPr lang="es-ES_tradnl" sz="5866" spc="-9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escenario alternativo</a:t>
            </a:r>
          </a:p>
        </p:txBody>
      </p:sp>
    </p:spTree>
    <p:extLst>
      <p:ext uri="{BB962C8B-B14F-4D97-AF65-F5344CB8AC3E}">
        <p14:creationId xmlns:p14="http://schemas.microsoft.com/office/powerpoint/2010/main" val="14037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50EF70-C9E7-8BD1-05ED-66CE0BE00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EC97614B-74F2-B727-8980-041B51A0D473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2358018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</a:rPr>
              <a:t>Escenarios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35440EDE-FDF4-5391-05DD-46A10B4A4E3B}"/>
              </a:ext>
            </a:extLst>
          </p:cNvPr>
          <p:cNvGrpSpPr/>
          <p:nvPr/>
        </p:nvGrpSpPr>
        <p:grpSpPr>
          <a:xfrm>
            <a:off x="720875" y="1525076"/>
            <a:ext cx="5669997" cy="4311520"/>
            <a:chOff x="720875" y="1525076"/>
            <a:chExt cx="5669997" cy="4311520"/>
          </a:xfrm>
        </p:grpSpPr>
        <p:sp>
          <p:nvSpPr>
            <p:cNvPr id="11" name="Rectángulo: esquinas redondeadas 2">
              <a:extLst>
                <a:ext uri="{FF2B5EF4-FFF2-40B4-BE49-F238E27FC236}">
                  <a16:creationId xmlns:a16="http://schemas.microsoft.com/office/drawing/2014/main" id="{BB442B4C-BBAC-E122-0E3F-FA704546AF26}"/>
                </a:ext>
              </a:extLst>
            </p:cNvPr>
            <p:cNvSpPr/>
            <p:nvPr/>
          </p:nvSpPr>
          <p:spPr>
            <a:xfrm>
              <a:off x="720875" y="1619340"/>
              <a:ext cx="5669997" cy="4217256"/>
            </a:xfrm>
            <a:prstGeom prst="roundRect">
              <a:avLst>
                <a:gd name="adj" fmla="val 532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Rectángulo: esquinas superiores redondeadas 3">
              <a:extLst>
                <a:ext uri="{FF2B5EF4-FFF2-40B4-BE49-F238E27FC236}">
                  <a16:creationId xmlns:a16="http://schemas.microsoft.com/office/drawing/2014/main" id="{78D567C5-F519-7DF3-A6A1-349B9DC0954C}"/>
                </a:ext>
              </a:extLst>
            </p:cNvPr>
            <p:cNvSpPr/>
            <p:nvPr/>
          </p:nvSpPr>
          <p:spPr>
            <a:xfrm>
              <a:off x="720876" y="1525076"/>
              <a:ext cx="5669996" cy="480546"/>
            </a:xfrm>
            <a:prstGeom prst="round2SameRect">
              <a:avLst/>
            </a:prstGeom>
            <a:solidFill>
              <a:srgbClr val="09C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18" name="CuadroTexto 17">
              <a:extLst>
                <a:ext uri="{FF2B5EF4-FFF2-40B4-BE49-F238E27FC236}">
                  <a16:creationId xmlns:a16="http://schemas.microsoft.com/office/drawing/2014/main" id="{EE060DF0-5B2A-5564-9925-C96CD5443812}"/>
                </a:ext>
              </a:extLst>
            </p:cNvPr>
            <p:cNvSpPr txBox="1"/>
            <p:nvPr/>
          </p:nvSpPr>
          <p:spPr>
            <a:xfrm>
              <a:off x="794035" y="1600935"/>
              <a:ext cx="3954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rgbClr val="FFFFFF"/>
                  </a:solidFill>
                  <a:latin typeface="Pulso" pitchFamily="2" charset="0"/>
                </a:rPr>
                <a:t>Premisas Macro</a:t>
              </a:r>
            </a:p>
          </p:txBody>
        </p:sp>
        <p:sp>
          <p:nvSpPr>
            <p:cNvPr id="19" name="Rectángulo: esquinas superiores redondeadas 55">
              <a:extLst>
                <a:ext uri="{FF2B5EF4-FFF2-40B4-BE49-F238E27FC236}">
                  <a16:creationId xmlns:a16="http://schemas.microsoft.com/office/drawing/2014/main" id="{15E1652F-BFF7-FD8A-2574-F6877287397A}"/>
                </a:ext>
              </a:extLst>
            </p:cNvPr>
            <p:cNvSpPr/>
            <p:nvPr/>
          </p:nvSpPr>
          <p:spPr>
            <a:xfrm flipV="1">
              <a:off x="2791941" y="2090575"/>
              <a:ext cx="1111696" cy="360188"/>
            </a:xfrm>
            <a:prstGeom prst="round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C854519F-12EC-3692-E48E-F6C64FA02573}"/>
                </a:ext>
              </a:extLst>
            </p:cNvPr>
            <p:cNvSpPr txBox="1"/>
            <p:nvPr/>
          </p:nvSpPr>
          <p:spPr>
            <a:xfrm>
              <a:off x="3145811" y="2167811"/>
              <a:ext cx="40395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Base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FAAC6EA0-9BD4-4C88-12F3-259BAB3BD64A}"/>
                </a:ext>
              </a:extLst>
            </p:cNvPr>
            <p:cNvSpPr txBox="1"/>
            <p:nvPr/>
          </p:nvSpPr>
          <p:spPr>
            <a:xfrm>
              <a:off x="808627" y="2712699"/>
              <a:ext cx="2088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rgbClr val="130132"/>
                  </a:solidFill>
                  <a:latin typeface="Pulso" pitchFamily="2" charset="0"/>
                </a:rPr>
                <a:t>Devaluación</a:t>
              </a:r>
              <a:r>
                <a:rPr lang="es-AR" dirty="0">
                  <a:solidFill>
                    <a:srgbClr val="130132"/>
                  </a:solidFill>
                  <a:latin typeface="Pulso" pitchFamily="2" charset="0"/>
                </a:rPr>
                <a:t> </a:t>
              </a:r>
              <a:r>
                <a:rPr lang="es-AR" sz="1200" dirty="0">
                  <a:solidFill>
                    <a:srgbClr val="130132"/>
                  </a:solidFill>
                  <a:latin typeface="Pulso" pitchFamily="2" charset="0"/>
                </a:rPr>
                <a:t>(</a:t>
              </a:r>
              <a:r>
                <a:rPr lang="es-AR" sz="1200" dirty="0" err="1">
                  <a:solidFill>
                    <a:srgbClr val="130132"/>
                  </a:solidFill>
                  <a:latin typeface="Pulso" pitchFamily="2" charset="0"/>
                </a:rPr>
                <a:t>Prom</a:t>
              </a:r>
              <a:r>
                <a:rPr lang="es-AR" sz="1200" dirty="0">
                  <a:solidFill>
                    <a:srgbClr val="130132"/>
                  </a:solidFill>
                  <a:latin typeface="Pulso" pitchFamily="2" charset="0"/>
                </a:rPr>
                <a:t>.)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2AD63CA9-A552-D2DA-09A5-8EDB98C5AA26}"/>
                </a:ext>
              </a:extLst>
            </p:cNvPr>
            <p:cNvSpPr txBox="1"/>
            <p:nvPr/>
          </p:nvSpPr>
          <p:spPr>
            <a:xfrm>
              <a:off x="808627" y="3461825"/>
              <a:ext cx="20885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rgbClr val="130132"/>
                  </a:solidFill>
                  <a:latin typeface="Pulso" pitchFamily="2" charset="0"/>
                </a:rPr>
                <a:t>Inflación</a:t>
              </a:r>
              <a:r>
                <a:rPr lang="es-AR" dirty="0">
                  <a:solidFill>
                    <a:srgbClr val="130132"/>
                  </a:solidFill>
                  <a:latin typeface="Pulso" pitchFamily="2" charset="0"/>
                </a:rPr>
                <a:t> </a:t>
              </a:r>
              <a:r>
                <a:rPr lang="es-AR" sz="1200" dirty="0">
                  <a:solidFill>
                    <a:srgbClr val="130132"/>
                  </a:solidFill>
                  <a:latin typeface="Pulso" pitchFamily="2" charset="0"/>
                </a:rPr>
                <a:t>(</a:t>
              </a:r>
              <a:r>
                <a:rPr lang="es-AR" sz="1200" dirty="0" err="1">
                  <a:solidFill>
                    <a:srgbClr val="130132"/>
                  </a:solidFill>
                  <a:latin typeface="Pulso" pitchFamily="2" charset="0"/>
                </a:rPr>
                <a:t>Prom</a:t>
              </a:r>
              <a:r>
                <a:rPr lang="es-AR" sz="1200" dirty="0">
                  <a:solidFill>
                    <a:srgbClr val="130132"/>
                  </a:solidFill>
                  <a:latin typeface="Pulso" pitchFamily="2" charset="0"/>
                </a:rPr>
                <a:t>.)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3D6BEA92-80B3-357A-A0B4-ECD9BD0C0F99}"/>
                </a:ext>
              </a:extLst>
            </p:cNvPr>
            <p:cNvSpPr txBox="1"/>
            <p:nvPr/>
          </p:nvSpPr>
          <p:spPr>
            <a:xfrm>
              <a:off x="808627" y="4210951"/>
              <a:ext cx="20885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rgbClr val="130132"/>
                  </a:solidFill>
                  <a:latin typeface="Pulso" pitchFamily="2" charset="0"/>
                </a:rPr>
                <a:t>Pass-</a:t>
              </a:r>
              <a:r>
                <a:rPr lang="es-AR" sz="1600" dirty="0" err="1">
                  <a:solidFill>
                    <a:srgbClr val="130132"/>
                  </a:solidFill>
                  <a:latin typeface="Pulso" pitchFamily="2" charset="0"/>
                </a:rPr>
                <a:t>trought</a:t>
              </a:r>
              <a:endParaRPr lang="es-AR" sz="1200" dirty="0">
                <a:solidFill>
                  <a:srgbClr val="130132"/>
                </a:solidFill>
                <a:latin typeface="Pulso" pitchFamily="2" charset="0"/>
              </a:endParaRP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B8A6DE34-2341-8114-FE40-2E612C1F9F03}"/>
                </a:ext>
              </a:extLst>
            </p:cNvPr>
            <p:cNvSpPr txBox="1"/>
            <p:nvPr/>
          </p:nvSpPr>
          <p:spPr>
            <a:xfrm>
              <a:off x="808627" y="4938631"/>
              <a:ext cx="208857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rgbClr val="130132"/>
                  </a:solidFill>
                  <a:latin typeface="Pulso" pitchFamily="2" charset="0"/>
                </a:rPr>
                <a:t>Tras. IPC </a:t>
              </a:r>
              <a:r>
                <a:rPr lang="es-AR" sz="1200" dirty="0">
                  <a:solidFill>
                    <a:srgbClr val="130132"/>
                  </a:solidFill>
                  <a:latin typeface="Pulso" pitchFamily="2" charset="0"/>
                </a:rPr>
                <a:t>(Ventas)</a:t>
              </a:r>
              <a:r>
                <a:rPr lang="es-AR" sz="1600" dirty="0">
                  <a:solidFill>
                    <a:srgbClr val="130132"/>
                  </a:solidFill>
                  <a:latin typeface="Pulso" pitchFamily="2" charset="0"/>
                </a:rPr>
                <a:t> </a:t>
              </a:r>
              <a:endParaRPr lang="es-AR" sz="1200" dirty="0">
                <a:solidFill>
                  <a:srgbClr val="130132"/>
                </a:solidFill>
                <a:latin typeface="Pulso" pitchFamily="2" charset="0"/>
              </a:endParaRPr>
            </a:p>
          </p:txBody>
        </p:sp>
        <p:sp>
          <p:nvSpPr>
            <p:cNvPr id="26" name="Rectángulo: esquinas superiores redondeadas 55">
              <a:extLst>
                <a:ext uri="{FF2B5EF4-FFF2-40B4-BE49-F238E27FC236}">
                  <a16:creationId xmlns:a16="http://schemas.microsoft.com/office/drawing/2014/main" id="{46990CE4-C52E-3516-E75E-86FAB0FD7981}"/>
                </a:ext>
              </a:extLst>
            </p:cNvPr>
            <p:cNvSpPr/>
            <p:nvPr/>
          </p:nvSpPr>
          <p:spPr>
            <a:xfrm flipV="1">
              <a:off x="3950596" y="2090575"/>
              <a:ext cx="1111696" cy="36018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7E5B8EA0-AE4E-782C-A163-2EEC39B54BC6}"/>
                </a:ext>
              </a:extLst>
            </p:cNvPr>
            <p:cNvSpPr txBox="1"/>
            <p:nvPr/>
          </p:nvSpPr>
          <p:spPr>
            <a:xfrm>
              <a:off x="4049077" y="2167811"/>
              <a:ext cx="91371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chemeClr val="accent1">
                      <a:lumMod val="50000"/>
                    </a:schemeClr>
                  </a:solidFill>
                  <a:latin typeface="Pulso" pitchFamily="2" charset="0"/>
                </a:rPr>
                <a:t>Alternativo</a:t>
              </a:r>
            </a:p>
          </p:txBody>
        </p:sp>
        <p:sp>
          <p:nvSpPr>
            <p:cNvPr id="28" name="Rectángulo: esquinas superiores redondeadas 55">
              <a:extLst>
                <a:ext uri="{FF2B5EF4-FFF2-40B4-BE49-F238E27FC236}">
                  <a16:creationId xmlns:a16="http://schemas.microsoft.com/office/drawing/2014/main" id="{64BC31A8-48BD-05D6-A864-204614CADAD3}"/>
                </a:ext>
              </a:extLst>
            </p:cNvPr>
            <p:cNvSpPr/>
            <p:nvPr/>
          </p:nvSpPr>
          <p:spPr>
            <a:xfrm flipV="1">
              <a:off x="5109250" y="2090575"/>
              <a:ext cx="1111696" cy="360188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7D160544-C16A-CE3F-E01F-EBBF00E8DF34}"/>
                </a:ext>
              </a:extLst>
            </p:cNvPr>
            <p:cNvSpPr txBox="1"/>
            <p:nvPr/>
          </p:nvSpPr>
          <p:spPr>
            <a:xfrm>
              <a:off x="5253928" y="2167811"/>
              <a:ext cx="82234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AR" sz="1400" dirty="0">
                  <a:solidFill>
                    <a:schemeClr val="accent4">
                      <a:lumMod val="50000"/>
                    </a:schemeClr>
                  </a:solidFill>
                  <a:latin typeface="Pulso" pitchFamily="2" charset="0"/>
                </a:rPr>
                <a:t>Pesimista</a:t>
              </a:r>
            </a:p>
          </p:txBody>
        </p:sp>
        <p:grpSp>
          <p:nvGrpSpPr>
            <p:cNvPr id="31" name="Grupo 30">
              <a:extLst>
                <a:ext uri="{FF2B5EF4-FFF2-40B4-BE49-F238E27FC236}">
                  <a16:creationId xmlns:a16="http://schemas.microsoft.com/office/drawing/2014/main" id="{366B7015-0D76-52F3-7F2E-12D33E53AB4C}"/>
                </a:ext>
              </a:extLst>
            </p:cNvPr>
            <p:cNvGrpSpPr/>
            <p:nvPr/>
          </p:nvGrpSpPr>
          <p:grpSpPr>
            <a:xfrm>
              <a:off x="904681" y="3267262"/>
              <a:ext cx="5316265" cy="2225931"/>
              <a:chOff x="938934" y="3267262"/>
              <a:chExt cx="5292000" cy="2225931"/>
            </a:xfrm>
          </p:grpSpPr>
          <p:cxnSp>
            <p:nvCxnSpPr>
              <p:cNvPr id="32" name="Conector recto 31">
                <a:extLst>
                  <a:ext uri="{FF2B5EF4-FFF2-40B4-BE49-F238E27FC236}">
                    <a16:creationId xmlns:a16="http://schemas.microsoft.com/office/drawing/2014/main" id="{5140610E-3420-4F25-6D72-A2268A0723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934" y="3267262"/>
                <a:ext cx="5292000" cy="0"/>
              </a:xfrm>
              <a:prstGeom prst="line">
                <a:avLst/>
              </a:prstGeom>
              <a:ln w="6350" cap="rnd">
                <a:solidFill>
                  <a:schemeClr val="tx1">
                    <a:lumMod val="90000"/>
                    <a:lumOff val="10000"/>
                  </a:schemeClr>
                </a:solidFill>
                <a:prstDash val="sysDot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Conector recto 32">
                <a:extLst>
                  <a:ext uri="{FF2B5EF4-FFF2-40B4-BE49-F238E27FC236}">
                    <a16:creationId xmlns:a16="http://schemas.microsoft.com/office/drawing/2014/main" id="{20718043-BE6C-1CA8-7049-76323A036C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934" y="4016388"/>
                <a:ext cx="5292000" cy="0"/>
              </a:xfrm>
              <a:prstGeom prst="line">
                <a:avLst/>
              </a:prstGeom>
              <a:ln w="6350" cap="rnd">
                <a:solidFill>
                  <a:schemeClr val="tx1">
                    <a:lumMod val="90000"/>
                    <a:lumOff val="10000"/>
                  </a:schemeClr>
                </a:solidFill>
                <a:prstDash val="sysDot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Conector recto 33">
                <a:extLst>
                  <a:ext uri="{FF2B5EF4-FFF2-40B4-BE49-F238E27FC236}">
                    <a16:creationId xmlns:a16="http://schemas.microsoft.com/office/drawing/2014/main" id="{D1C3F5A6-30C3-913F-0EEE-C3DA9B78C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934" y="4744068"/>
                <a:ext cx="5292000" cy="0"/>
              </a:xfrm>
              <a:prstGeom prst="line">
                <a:avLst/>
              </a:prstGeom>
              <a:ln w="6350" cap="rnd">
                <a:solidFill>
                  <a:schemeClr val="tx1">
                    <a:lumMod val="90000"/>
                    <a:lumOff val="10000"/>
                  </a:schemeClr>
                </a:solidFill>
                <a:prstDash val="sysDot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803938D2-AB91-24B6-6B36-2A8EA0FA0B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8934" y="5493193"/>
                <a:ext cx="5292000" cy="0"/>
              </a:xfrm>
              <a:prstGeom prst="line">
                <a:avLst/>
              </a:prstGeom>
              <a:ln w="6350" cap="rnd">
                <a:solidFill>
                  <a:schemeClr val="tx1">
                    <a:lumMod val="90000"/>
                    <a:lumOff val="10000"/>
                  </a:schemeClr>
                </a:solidFill>
                <a:prstDash val="sysDot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F6FA8907-2042-15D4-3CE6-31A2D4DC7A16}"/>
                </a:ext>
              </a:extLst>
            </p:cNvPr>
            <p:cNvSpPr txBox="1"/>
            <p:nvPr/>
          </p:nvSpPr>
          <p:spPr>
            <a:xfrm>
              <a:off x="2897204" y="2758465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29%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C23CB819-6C1F-3DB2-FFA8-FF2ABD84E509}"/>
                </a:ext>
              </a:extLst>
            </p:cNvPr>
            <p:cNvSpPr txBox="1"/>
            <p:nvPr/>
          </p:nvSpPr>
          <p:spPr>
            <a:xfrm>
              <a:off x="2897204" y="3461825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24%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DB1B1991-8EDF-090F-EB0F-5222C488F80A}"/>
                </a:ext>
              </a:extLst>
            </p:cNvPr>
            <p:cNvSpPr txBox="1"/>
            <p:nvPr/>
          </p:nvSpPr>
          <p:spPr>
            <a:xfrm>
              <a:off x="2897204" y="4210951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150%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2B4DCB72-223A-BF7D-9F5F-2DC189AFB948}"/>
                </a:ext>
              </a:extLst>
            </p:cNvPr>
            <p:cNvSpPr txBox="1"/>
            <p:nvPr/>
          </p:nvSpPr>
          <p:spPr>
            <a:xfrm>
              <a:off x="2897204" y="4963222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127%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FC7113C2-C0BD-E261-3CA3-1A4F72D54199}"/>
                </a:ext>
              </a:extLst>
            </p:cNvPr>
            <p:cNvSpPr txBox="1"/>
            <p:nvPr/>
          </p:nvSpPr>
          <p:spPr>
            <a:xfrm>
              <a:off x="4060392" y="2758465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B99DF7"/>
                  </a:solidFill>
                  <a:latin typeface="Pulso" pitchFamily="2" charset="0"/>
                </a:rPr>
                <a:t>44%</a:t>
              </a: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B8A36EF8-8EE4-676F-DE0B-5C5AE9366BD3}"/>
                </a:ext>
              </a:extLst>
            </p:cNvPr>
            <p:cNvSpPr txBox="1"/>
            <p:nvPr/>
          </p:nvSpPr>
          <p:spPr>
            <a:xfrm>
              <a:off x="4060392" y="3461825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B99DF7"/>
                  </a:solidFill>
                  <a:latin typeface="Pulso" pitchFamily="2" charset="0"/>
                </a:rPr>
                <a:t>30%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F773DB1B-5A8B-DA00-CE62-7B6471BA5F0B}"/>
                </a:ext>
              </a:extLst>
            </p:cNvPr>
            <p:cNvSpPr txBox="1"/>
            <p:nvPr/>
          </p:nvSpPr>
          <p:spPr>
            <a:xfrm>
              <a:off x="4060392" y="4210951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B99DF7"/>
                  </a:solidFill>
                  <a:latin typeface="Pulso" pitchFamily="2" charset="0"/>
                </a:rPr>
                <a:t>100%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945C2E8B-355F-DC30-BB00-7AF1BD1A4394}"/>
                </a:ext>
              </a:extLst>
            </p:cNvPr>
            <p:cNvSpPr txBox="1"/>
            <p:nvPr/>
          </p:nvSpPr>
          <p:spPr>
            <a:xfrm>
              <a:off x="4060392" y="4963222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B99DF7"/>
                  </a:solidFill>
                  <a:latin typeface="Pulso" pitchFamily="2" charset="0"/>
                </a:rPr>
                <a:t>126%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5477D4E1-5A55-6F47-351F-2FDA003E8247}"/>
                </a:ext>
              </a:extLst>
            </p:cNvPr>
            <p:cNvSpPr txBox="1"/>
            <p:nvPr/>
          </p:nvSpPr>
          <p:spPr>
            <a:xfrm>
              <a:off x="5211667" y="2758465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72C3EF"/>
                  </a:solidFill>
                  <a:latin typeface="Pulso" pitchFamily="2" charset="0"/>
                </a:rPr>
                <a:t>89%</a:t>
              </a: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EBEEF838-FED4-2821-977B-A3877418C69F}"/>
                </a:ext>
              </a:extLst>
            </p:cNvPr>
            <p:cNvSpPr txBox="1"/>
            <p:nvPr/>
          </p:nvSpPr>
          <p:spPr>
            <a:xfrm>
              <a:off x="5211667" y="3461825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72C3EF"/>
                  </a:solidFill>
                  <a:latin typeface="Pulso" pitchFamily="2" charset="0"/>
                </a:rPr>
                <a:t>45%</a:t>
              </a:r>
            </a:p>
          </p:txBody>
        </p:sp>
        <p:sp>
          <p:nvSpPr>
            <p:cNvPr id="52" name="CuadroTexto 51">
              <a:extLst>
                <a:ext uri="{FF2B5EF4-FFF2-40B4-BE49-F238E27FC236}">
                  <a16:creationId xmlns:a16="http://schemas.microsoft.com/office/drawing/2014/main" id="{7728AF96-5A25-9F3E-2A1A-354A37350A79}"/>
                </a:ext>
              </a:extLst>
            </p:cNvPr>
            <p:cNvSpPr txBox="1"/>
            <p:nvPr/>
          </p:nvSpPr>
          <p:spPr>
            <a:xfrm>
              <a:off x="5211667" y="4210951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72C3EF"/>
                  </a:solidFill>
                  <a:latin typeface="Pulso" pitchFamily="2" charset="0"/>
                </a:rPr>
                <a:t>71%</a:t>
              </a:r>
            </a:p>
          </p:txBody>
        </p:sp>
        <p:sp>
          <p:nvSpPr>
            <p:cNvPr id="53" name="CuadroTexto 52">
              <a:extLst>
                <a:ext uri="{FF2B5EF4-FFF2-40B4-BE49-F238E27FC236}">
                  <a16:creationId xmlns:a16="http://schemas.microsoft.com/office/drawing/2014/main" id="{A8D088F3-8C70-0556-3AFA-C86AE6A8F8D2}"/>
                </a:ext>
              </a:extLst>
            </p:cNvPr>
            <p:cNvSpPr txBox="1"/>
            <p:nvPr/>
          </p:nvSpPr>
          <p:spPr>
            <a:xfrm>
              <a:off x="5211667" y="4963222"/>
              <a:ext cx="7976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72C3EF"/>
                  </a:solidFill>
                  <a:latin typeface="Pulso" pitchFamily="2" charset="0"/>
                </a:rPr>
                <a:t>110%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F1F263D9-2223-DE3E-104E-9C927F09CAEA}"/>
              </a:ext>
            </a:extLst>
          </p:cNvPr>
          <p:cNvGrpSpPr/>
          <p:nvPr/>
        </p:nvGrpSpPr>
        <p:grpSpPr>
          <a:xfrm>
            <a:off x="6562335" y="1525076"/>
            <a:ext cx="4974669" cy="4311520"/>
            <a:chOff x="6562335" y="1525076"/>
            <a:chExt cx="4974669" cy="4311520"/>
          </a:xfrm>
        </p:grpSpPr>
        <p:sp>
          <p:nvSpPr>
            <p:cNvPr id="54" name="Rectángulo: esquinas redondeadas 2">
              <a:extLst>
                <a:ext uri="{FF2B5EF4-FFF2-40B4-BE49-F238E27FC236}">
                  <a16:creationId xmlns:a16="http://schemas.microsoft.com/office/drawing/2014/main" id="{B97A4108-E63D-040C-72C8-202CDEB2045E}"/>
                </a:ext>
              </a:extLst>
            </p:cNvPr>
            <p:cNvSpPr/>
            <p:nvPr/>
          </p:nvSpPr>
          <p:spPr>
            <a:xfrm>
              <a:off x="6562335" y="1619340"/>
              <a:ext cx="4974669" cy="4217256"/>
            </a:xfrm>
            <a:prstGeom prst="roundRect">
              <a:avLst>
                <a:gd name="adj" fmla="val 532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55" name="Gráfico 54">
              <a:extLst>
                <a:ext uri="{FF2B5EF4-FFF2-40B4-BE49-F238E27FC236}">
                  <a16:creationId xmlns:a16="http://schemas.microsoft.com/office/drawing/2014/main" id="{4BC500EC-80AF-6CA1-DB48-83BD03D32B3E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399084796"/>
                </p:ext>
              </p:extLst>
            </p:nvPr>
          </p:nvGraphicFramePr>
          <p:xfrm>
            <a:off x="6728177" y="2734447"/>
            <a:ext cx="4619137" cy="2808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61" name="Gráfico 60">
              <a:extLst>
                <a:ext uri="{FF2B5EF4-FFF2-40B4-BE49-F238E27FC236}">
                  <a16:creationId xmlns:a16="http://schemas.microsoft.com/office/drawing/2014/main" id="{62E780D7-F242-1C01-C50A-2B24C6A8784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4188711094"/>
                </p:ext>
              </p:extLst>
            </p:nvPr>
          </p:nvGraphicFramePr>
          <p:xfrm>
            <a:off x="6635496" y="2139875"/>
            <a:ext cx="4750730" cy="209140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57" name="Rectángulo: esquinas superiores redondeadas 3">
              <a:extLst>
                <a:ext uri="{FF2B5EF4-FFF2-40B4-BE49-F238E27FC236}">
                  <a16:creationId xmlns:a16="http://schemas.microsoft.com/office/drawing/2014/main" id="{9E5C6BF4-6A91-AD2D-F45E-7FC1D27A90FC}"/>
                </a:ext>
              </a:extLst>
            </p:cNvPr>
            <p:cNvSpPr/>
            <p:nvPr/>
          </p:nvSpPr>
          <p:spPr>
            <a:xfrm>
              <a:off x="6562336" y="1525076"/>
              <a:ext cx="4974668" cy="480546"/>
            </a:xfrm>
            <a:prstGeom prst="round2SameRect">
              <a:avLst/>
            </a:prstGeom>
            <a:solidFill>
              <a:srgbClr val="09C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60" name="CuadroTexto 59">
              <a:extLst>
                <a:ext uri="{FF2B5EF4-FFF2-40B4-BE49-F238E27FC236}">
                  <a16:creationId xmlns:a16="http://schemas.microsoft.com/office/drawing/2014/main" id="{7324DBA6-A7D8-8168-91F9-B11D8F6985E2}"/>
                </a:ext>
              </a:extLst>
            </p:cNvPr>
            <p:cNvSpPr txBox="1"/>
            <p:nvPr/>
          </p:nvSpPr>
          <p:spPr>
            <a:xfrm>
              <a:off x="6635495" y="1600935"/>
              <a:ext cx="3954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rgbClr val="FFFFFF"/>
                  </a:solidFill>
                  <a:latin typeface="Pulso" pitchFamily="2" charset="0"/>
                </a:rPr>
                <a:t>Evolución</a:t>
              </a:r>
            </a:p>
          </p:txBody>
        </p:sp>
        <p:cxnSp>
          <p:nvCxnSpPr>
            <p:cNvPr id="62" name="Conector recto de flecha 61">
              <a:extLst>
                <a:ext uri="{FF2B5EF4-FFF2-40B4-BE49-F238E27FC236}">
                  <a16:creationId xmlns:a16="http://schemas.microsoft.com/office/drawing/2014/main" id="{EA16F6DF-402B-BC18-68EA-0AB1A6EA45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73638" y="2846533"/>
              <a:ext cx="0" cy="684000"/>
            </a:xfrm>
            <a:prstGeom prst="straightConnector1">
              <a:avLst/>
            </a:prstGeom>
            <a:ln>
              <a:solidFill>
                <a:srgbClr val="72C3EF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421A1B18-B949-628B-BECC-9329F592E5D8}"/>
                </a:ext>
              </a:extLst>
            </p:cNvPr>
            <p:cNvSpPr txBox="1"/>
            <p:nvPr/>
          </p:nvSpPr>
          <p:spPr>
            <a:xfrm>
              <a:off x="7589157" y="3050034"/>
              <a:ext cx="54377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200" dirty="0">
                  <a:solidFill>
                    <a:srgbClr val="72C3EF"/>
                  </a:solidFill>
                  <a:latin typeface="Pulso" pitchFamily="2" charset="0"/>
                </a:rPr>
                <a:t>50%</a:t>
              </a:r>
            </a:p>
          </p:txBody>
        </p:sp>
        <p:sp>
          <p:nvSpPr>
            <p:cNvPr id="76" name="CuadroTexto 75">
              <a:extLst>
                <a:ext uri="{FF2B5EF4-FFF2-40B4-BE49-F238E27FC236}">
                  <a16:creationId xmlns:a16="http://schemas.microsoft.com/office/drawing/2014/main" id="{00C1D081-2B50-0CB8-6C40-10351A748412}"/>
                </a:ext>
              </a:extLst>
            </p:cNvPr>
            <p:cNvSpPr txBox="1"/>
            <p:nvPr/>
          </p:nvSpPr>
          <p:spPr>
            <a:xfrm>
              <a:off x="6689265" y="2201319"/>
              <a:ext cx="17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>
                  <a:solidFill>
                    <a:srgbClr val="002060"/>
                  </a:solidFill>
                  <a:latin typeface="Pulso Light" pitchFamily="2" charset="0"/>
                </a:rPr>
                <a:t>Tipo de cambio</a:t>
              </a:r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D71E9315-103A-64D1-2CAC-B45A4272A6E8}"/>
                </a:ext>
              </a:extLst>
            </p:cNvPr>
            <p:cNvSpPr txBox="1"/>
            <p:nvPr/>
          </p:nvSpPr>
          <p:spPr>
            <a:xfrm>
              <a:off x="6689265" y="3803902"/>
              <a:ext cx="1764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>
                  <a:solidFill>
                    <a:srgbClr val="002060"/>
                  </a:solidFill>
                  <a:latin typeface="Pulso Light" pitchFamily="2" charset="0"/>
                </a:rPr>
                <a:t>Inflación</a:t>
              </a:r>
            </a:p>
          </p:txBody>
        </p:sp>
      </p:grp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517FAEEC-A8C5-AC2A-1378-4D959D47C5CE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44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540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9EB10700-A930-801C-D1C6-6B2638B66605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2358018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</a:rPr>
              <a:t>Escenarios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F0A86CB2-0B96-3D3D-2EB3-7AA0B588DE3A}"/>
              </a:ext>
            </a:extLst>
          </p:cNvPr>
          <p:cNvGrpSpPr/>
          <p:nvPr/>
        </p:nvGrpSpPr>
        <p:grpSpPr>
          <a:xfrm>
            <a:off x="720875" y="1525076"/>
            <a:ext cx="9015877" cy="4311520"/>
            <a:chOff x="720875" y="1525076"/>
            <a:chExt cx="9015877" cy="4311520"/>
          </a:xfrm>
        </p:grpSpPr>
        <p:sp>
          <p:nvSpPr>
            <p:cNvPr id="2" name="Rectángulo: esquinas redondeadas 2">
              <a:extLst>
                <a:ext uri="{FF2B5EF4-FFF2-40B4-BE49-F238E27FC236}">
                  <a16:creationId xmlns:a16="http://schemas.microsoft.com/office/drawing/2014/main" id="{CF5723D2-9A52-30A0-0E10-1F0FD9870DB8}"/>
                </a:ext>
              </a:extLst>
            </p:cNvPr>
            <p:cNvSpPr/>
            <p:nvPr/>
          </p:nvSpPr>
          <p:spPr>
            <a:xfrm>
              <a:off x="720875" y="1619340"/>
              <a:ext cx="9015877" cy="4217256"/>
            </a:xfrm>
            <a:prstGeom prst="roundRect">
              <a:avLst>
                <a:gd name="adj" fmla="val 532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" name="Rectángulo: esquinas superiores redondeadas 3">
              <a:extLst>
                <a:ext uri="{FF2B5EF4-FFF2-40B4-BE49-F238E27FC236}">
                  <a16:creationId xmlns:a16="http://schemas.microsoft.com/office/drawing/2014/main" id="{F1250941-5439-F066-1064-632A92D7C65A}"/>
                </a:ext>
              </a:extLst>
            </p:cNvPr>
            <p:cNvSpPr/>
            <p:nvPr/>
          </p:nvSpPr>
          <p:spPr>
            <a:xfrm>
              <a:off x="720875" y="1525076"/>
              <a:ext cx="9015875" cy="480546"/>
            </a:xfrm>
            <a:prstGeom prst="round2SameRect">
              <a:avLst/>
            </a:prstGeom>
            <a:solidFill>
              <a:srgbClr val="09C0C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7FEE907D-AA92-4839-E052-E5BDC498B71F}"/>
                </a:ext>
              </a:extLst>
            </p:cNvPr>
            <p:cNvSpPr txBox="1"/>
            <p:nvPr/>
          </p:nvSpPr>
          <p:spPr>
            <a:xfrm>
              <a:off x="794035" y="1600935"/>
              <a:ext cx="395411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solidFill>
                    <a:srgbClr val="FFFFFF"/>
                  </a:solidFill>
                  <a:latin typeface="Pulso" pitchFamily="2" charset="0"/>
                </a:rPr>
                <a:t>Impacto  ·  </a:t>
              </a:r>
              <a:r>
                <a:rPr lang="es-AR" sz="1200" dirty="0">
                  <a:solidFill>
                    <a:srgbClr val="FFFFFF"/>
                  </a:solidFill>
                  <a:latin typeface="Pulso" pitchFamily="2" charset="0"/>
                </a:rPr>
                <a:t>Principales </a:t>
              </a:r>
              <a:r>
                <a:rPr lang="es-AR" sz="1200" dirty="0" err="1">
                  <a:solidFill>
                    <a:srgbClr val="FFFFFF"/>
                  </a:solidFill>
                  <a:latin typeface="Pulso" pitchFamily="2" charset="0"/>
                </a:rPr>
                <a:t>KPIs</a:t>
              </a:r>
              <a:endParaRPr lang="es-AR" sz="1600" dirty="0">
                <a:solidFill>
                  <a:srgbClr val="FFFFFF"/>
                </a:solidFill>
                <a:latin typeface="Pulso" pitchFamily="2" charset="0"/>
              </a:endParaRPr>
            </a:p>
          </p:txBody>
        </p:sp>
        <p:sp>
          <p:nvSpPr>
            <p:cNvPr id="5" name="Rectángulo: esquinas superiores redondeadas 55">
              <a:extLst>
                <a:ext uri="{FF2B5EF4-FFF2-40B4-BE49-F238E27FC236}">
                  <a16:creationId xmlns:a16="http://schemas.microsoft.com/office/drawing/2014/main" id="{F5D505F0-5D1B-1025-03E8-A159013E7035}"/>
                </a:ext>
              </a:extLst>
            </p:cNvPr>
            <p:cNvSpPr/>
            <p:nvPr/>
          </p:nvSpPr>
          <p:spPr>
            <a:xfrm flipV="1">
              <a:off x="2524226" y="2090575"/>
              <a:ext cx="1852626" cy="360188"/>
            </a:xfrm>
            <a:prstGeom prst="roundRect">
              <a:avLst/>
            </a:prstGeom>
            <a:solidFill>
              <a:schemeClr val="bg1">
                <a:lumMod val="8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485E9897-52BF-44C6-0076-0CEFE509FAB7}"/>
                </a:ext>
              </a:extLst>
            </p:cNvPr>
            <p:cNvSpPr txBox="1"/>
            <p:nvPr/>
          </p:nvSpPr>
          <p:spPr>
            <a:xfrm>
              <a:off x="3248561" y="2167811"/>
              <a:ext cx="40395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ct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Base</a:t>
              </a:r>
            </a:p>
          </p:txBody>
        </p:sp>
        <p:sp>
          <p:nvSpPr>
            <p:cNvPr id="8" name="Rectángulo: esquinas superiores redondeadas 55">
              <a:extLst>
                <a:ext uri="{FF2B5EF4-FFF2-40B4-BE49-F238E27FC236}">
                  <a16:creationId xmlns:a16="http://schemas.microsoft.com/office/drawing/2014/main" id="{E4B4DB3C-5682-7012-208C-B18D47EFFBAC}"/>
                </a:ext>
              </a:extLst>
            </p:cNvPr>
            <p:cNvSpPr/>
            <p:nvPr/>
          </p:nvSpPr>
          <p:spPr>
            <a:xfrm flipV="1">
              <a:off x="4523572" y="2090575"/>
              <a:ext cx="1852626" cy="360188"/>
            </a:xfrm>
            <a:prstGeom prst="roundRect">
              <a:avLst/>
            </a:prstGeom>
            <a:solidFill>
              <a:schemeClr val="accent1">
                <a:lumMod val="60000"/>
                <a:lumOff val="4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275544CC-692B-2F20-F275-512F2160107B}"/>
                </a:ext>
              </a:extLst>
            </p:cNvPr>
            <p:cNvSpPr txBox="1"/>
            <p:nvPr/>
          </p:nvSpPr>
          <p:spPr>
            <a:xfrm>
              <a:off x="4920894" y="2167811"/>
              <a:ext cx="1057982" cy="21544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 algn="ctr">
                <a:defRPr sz="1400">
                  <a:solidFill>
                    <a:schemeClr val="accent1">
                      <a:lumMod val="50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l-GR" dirty="0"/>
                <a:t>Δ </a:t>
              </a:r>
              <a:r>
                <a:rPr lang="es-AR" dirty="0"/>
                <a:t>Alternativo</a:t>
              </a:r>
            </a:p>
          </p:txBody>
        </p:sp>
        <p:sp>
          <p:nvSpPr>
            <p:cNvPr id="10" name="Rectángulo: esquinas superiores redondeadas 55">
              <a:extLst>
                <a:ext uri="{FF2B5EF4-FFF2-40B4-BE49-F238E27FC236}">
                  <a16:creationId xmlns:a16="http://schemas.microsoft.com/office/drawing/2014/main" id="{6A599B02-953E-C747-79FE-2D703BCB344A}"/>
                </a:ext>
              </a:extLst>
            </p:cNvPr>
            <p:cNvSpPr/>
            <p:nvPr/>
          </p:nvSpPr>
          <p:spPr>
            <a:xfrm flipV="1">
              <a:off x="6500833" y="2090575"/>
              <a:ext cx="1852626" cy="360188"/>
            </a:xfrm>
            <a:prstGeom prst="roundRect">
              <a:avLst/>
            </a:prstGeom>
            <a:solidFill>
              <a:srgbClr val="72C3EF">
                <a:alpha val="4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600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F8E92A6B-BC59-AD63-8FB3-D8A21494AC8E}"/>
                </a:ext>
              </a:extLst>
            </p:cNvPr>
            <p:cNvSpPr txBox="1"/>
            <p:nvPr/>
          </p:nvSpPr>
          <p:spPr>
            <a:xfrm>
              <a:off x="6943841" y="2167811"/>
              <a:ext cx="96661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ctr">
                <a:defRPr sz="1400">
                  <a:solidFill>
                    <a:schemeClr val="accent4">
                      <a:lumMod val="50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l-GR" dirty="0"/>
                <a:t>Δ </a:t>
              </a:r>
              <a:r>
                <a:rPr lang="es-AR" dirty="0"/>
                <a:t>Pesimista</a:t>
              </a:r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73877F5C-B13B-9481-2440-722BD2C93082}"/>
                </a:ext>
              </a:extLst>
            </p:cNvPr>
            <p:cNvSpPr txBox="1"/>
            <p:nvPr/>
          </p:nvSpPr>
          <p:spPr>
            <a:xfrm>
              <a:off x="3709802" y="3664186"/>
              <a:ext cx="46487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2.261</a:t>
              </a:r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0F038BC8-5E4C-F81B-4370-BAA86B97975C}"/>
                </a:ext>
              </a:extLst>
            </p:cNvPr>
            <p:cNvSpPr txBox="1"/>
            <p:nvPr/>
          </p:nvSpPr>
          <p:spPr>
            <a:xfrm>
              <a:off x="3704994" y="4082051"/>
              <a:ext cx="46967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1.343</a:t>
              </a:r>
            </a:p>
          </p:txBody>
        </p:sp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8741E0C3-2410-F74C-1450-A8E0405072D6}"/>
                </a:ext>
              </a:extLst>
            </p:cNvPr>
            <p:cNvSpPr txBox="1"/>
            <p:nvPr/>
          </p:nvSpPr>
          <p:spPr>
            <a:xfrm>
              <a:off x="3685758" y="2613239"/>
              <a:ext cx="4889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6.352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EBD9ACF4-7B8A-F404-9BBA-AAA33E902DE1}"/>
                </a:ext>
              </a:extLst>
            </p:cNvPr>
            <p:cNvSpPr txBox="1"/>
            <p:nvPr/>
          </p:nvSpPr>
          <p:spPr>
            <a:xfrm>
              <a:off x="3513210" y="3031104"/>
              <a:ext cx="66146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(4.092)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D258ADE6-F580-25DC-01EC-2572A61C91C5}"/>
                </a:ext>
              </a:extLst>
            </p:cNvPr>
            <p:cNvSpPr txBox="1"/>
            <p:nvPr/>
          </p:nvSpPr>
          <p:spPr>
            <a:xfrm>
              <a:off x="7617480" y="3664186"/>
              <a:ext cx="533800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72C3EF"/>
                  </a:solidFill>
                </a:rPr>
                <a:t>(444)</a:t>
              </a:r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B28F434B-71A7-5494-149F-EC2881F1029C}"/>
                </a:ext>
              </a:extLst>
            </p:cNvPr>
            <p:cNvSpPr txBox="1"/>
            <p:nvPr/>
          </p:nvSpPr>
          <p:spPr>
            <a:xfrm>
              <a:off x="7679996" y="4082051"/>
              <a:ext cx="47128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 dirty="0">
                  <a:solidFill>
                    <a:srgbClr val="72C3EF"/>
                  </a:solidFill>
                </a:rPr>
                <a:t>(312)</a:t>
              </a:r>
            </a:p>
          </p:txBody>
        </p: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44E2B2E-EEA5-58CF-CE19-BCCCDBA2ABEA}"/>
                </a:ext>
              </a:extLst>
            </p:cNvPr>
            <p:cNvSpPr txBox="1"/>
            <p:nvPr/>
          </p:nvSpPr>
          <p:spPr>
            <a:xfrm>
              <a:off x="7541113" y="2613239"/>
              <a:ext cx="610167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 dirty="0">
                  <a:solidFill>
                    <a:srgbClr val="72C3EF"/>
                  </a:solidFill>
                </a:rPr>
                <a:t>(1.194)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634933CE-3797-E37A-D049-086008C80378}"/>
                </a:ext>
              </a:extLst>
            </p:cNvPr>
            <p:cNvSpPr txBox="1"/>
            <p:nvPr/>
          </p:nvSpPr>
          <p:spPr>
            <a:xfrm>
              <a:off x="7829077" y="3031104"/>
              <a:ext cx="322203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72C3EF"/>
                  </a:solidFill>
                </a:rPr>
                <a:t>750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46B6CFAE-1DF9-09C8-E6AE-7B3111C739F7}"/>
                </a:ext>
              </a:extLst>
            </p:cNvPr>
            <p:cNvSpPr txBox="1"/>
            <p:nvPr/>
          </p:nvSpPr>
          <p:spPr>
            <a:xfrm>
              <a:off x="5677087" y="3664186"/>
              <a:ext cx="49693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 dirty="0">
                  <a:solidFill>
                    <a:srgbClr val="B99DF7"/>
                  </a:solidFill>
                </a:rPr>
                <a:t>(144)</a:t>
              </a:r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ACE076A1-6BB3-218D-85A6-756594817B20}"/>
                </a:ext>
              </a:extLst>
            </p:cNvPr>
            <p:cNvSpPr txBox="1"/>
            <p:nvPr/>
          </p:nvSpPr>
          <p:spPr>
            <a:xfrm>
              <a:off x="5686705" y="4082051"/>
              <a:ext cx="48731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B99DF7"/>
                  </a:solidFill>
                </a:rPr>
                <a:t>(104)</a:t>
              </a: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37778A81-0603-5918-7CC1-967E9470ED77}"/>
                </a:ext>
              </a:extLst>
            </p:cNvPr>
            <p:cNvSpPr txBox="1"/>
            <p:nvPr/>
          </p:nvSpPr>
          <p:spPr>
            <a:xfrm>
              <a:off x="5673881" y="2613239"/>
              <a:ext cx="500138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 dirty="0">
                  <a:solidFill>
                    <a:srgbClr val="B99DF7"/>
                  </a:solidFill>
                </a:rPr>
                <a:t>(382)</a:t>
              </a: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A6F1AF3B-B542-CA78-67BC-BED2F1094442}"/>
                </a:ext>
              </a:extLst>
            </p:cNvPr>
            <p:cNvSpPr txBox="1"/>
            <p:nvPr/>
          </p:nvSpPr>
          <p:spPr>
            <a:xfrm>
              <a:off x="5837388" y="3031104"/>
              <a:ext cx="336631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B99DF7"/>
                  </a:solidFill>
                </a:rPr>
                <a:t>238</a:t>
              </a: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C7F3AB2A-6B6D-F64B-795F-C643023C8DF5}"/>
                </a:ext>
              </a:extLst>
            </p:cNvPr>
            <p:cNvSpPr txBox="1"/>
            <p:nvPr/>
          </p:nvSpPr>
          <p:spPr>
            <a:xfrm>
              <a:off x="3688964" y="4720224"/>
              <a:ext cx="48570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3.583</a:t>
              </a:r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16AD5342-654A-D27B-A483-69C40E1FB88A}"/>
                </a:ext>
              </a:extLst>
            </p:cNvPr>
            <p:cNvSpPr txBox="1"/>
            <p:nvPr/>
          </p:nvSpPr>
          <p:spPr>
            <a:xfrm>
              <a:off x="7696026" y="4720224"/>
              <a:ext cx="455254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72C3EF"/>
                  </a:solidFill>
                </a:rPr>
                <a:t>3.577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00372074-E652-BB64-F126-EB750AC040AF}"/>
                </a:ext>
              </a:extLst>
            </p:cNvPr>
            <p:cNvSpPr txBox="1"/>
            <p:nvPr/>
          </p:nvSpPr>
          <p:spPr>
            <a:xfrm>
              <a:off x="5680294" y="4720224"/>
              <a:ext cx="49372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B99DF7"/>
                  </a:solidFill>
                </a:rPr>
                <a:t>3.568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49E43573-9778-D075-C3F8-B818FAB73ED6}"/>
                </a:ext>
              </a:extLst>
            </p:cNvPr>
            <p:cNvSpPr txBox="1"/>
            <p:nvPr/>
          </p:nvSpPr>
          <p:spPr>
            <a:xfrm>
              <a:off x="3685758" y="5141064"/>
              <a:ext cx="4889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3.336</a:t>
              </a:r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4B7065F6-0513-BA8F-8991-0A174140096D}"/>
                </a:ext>
              </a:extLst>
            </p:cNvPr>
            <p:cNvSpPr txBox="1"/>
            <p:nvPr/>
          </p:nvSpPr>
          <p:spPr>
            <a:xfrm>
              <a:off x="7662365" y="5141064"/>
              <a:ext cx="488915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72C3EF"/>
                  </a:solidFill>
                </a:rPr>
                <a:t>3.362</a:t>
              </a: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C606EA7D-FCF4-0A72-4A2C-93F6F2DA70F7}"/>
                </a:ext>
              </a:extLst>
            </p:cNvPr>
            <p:cNvSpPr txBox="1"/>
            <p:nvPr/>
          </p:nvSpPr>
          <p:spPr>
            <a:xfrm>
              <a:off x="5697927" y="5141064"/>
              <a:ext cx="47609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400">
                  <a:solidFill>
                    <a:srgbClr val="B99DF7"/>
                  </a:solidFill>
                </a:rPr>
                <a:t>3.276</a:t>
              </a:r>
            </a:p>
          </p:txBody>
        </p:sp>
        <p:sp>
          <p:nvSpPr>
            <p:cNvPr id="38" name="CuadroTexto 37">
              <a:extLst>
                <a:ext uri="{FF2B5EF4-FFF2-40B4-BE49-F238E27FC236}">
                  <a16:creationId xmlns:a16="http://schemas.microsoft.com/office/drawing/2014/main" id="{7176D983-2C37-DCB7-EE25-384E0B158CD0}"/>
                </a:ext>
              </a:extLst>
            </p:cNvPr>
            <p:cNvSpPr txBox="1"/>
            <p:nvPr/>
          </p:nvSpPr>
          <p:spPr>
            <a:xfrm>
              <a:off x="3884530" y="5436619"/>
              <a:ext cx="29014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sz="1200" dirty="0"/>
                <a:t>1,6x</a:t>
              </a:r>
            </a:p>
          </p:txBody>
        </p: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E84B55B5-1D20-090D-5115-C5FAB0B318D7}"/>
                </a:ext>
              </a:extLst>
            </p:cNvPr>
            <p:cNvSpPr txBox="1"/>
            <p:nvPr/>
          </p:nvSpPr>
          <p:spPr>
            <a:xfrm>
              <a:off x="7845107" y="5436619"/>
              <a:ext cx="306173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 dirty="0">
                  <a:solidFill>
                    <a:srgbClr val="72C3EF"/>
                  </a:solidFill>
                </a:rPr>
                <a:t>2,0x</a:t>
              </a:r>
            </a:p>
          </p:txBody>
        </p:sp>
        <p:sp>
          <p:nvSpPr>
            <p:cNvPr id="40" name="CuadroTexto 39">
              <a:extLst>
                <a:ext uri="{FF2B5EF4-FFF2-40B4-BE49-F238E27FC236}">
                  <a16:creationId xmlns:a16="http://schemas.microsoft.com/office/drawing/2014/main" id="{EE2999C8-53D1-33B4-3004-9ED642027CCA}"/>
                </a:ext>
              </a:extLst>
            </p:cNvPr>
            <p:cNvSpPr txBox="1"/>
            <p:nvPr/>
          </p:nvSpPr>
          <p:spPr>
            <a:xfrm>
              <a:off x="5901509" y="5436619"/>
              <a:ext cx="272510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algn="r"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 dirty="0">
                  <a:solidFill>
                    <a:srgbClr val="B99DF7"/>
                  </a:solidFill>
                </a:rPr>
                <a:t>1,7x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65AA120A-2418-241D-C06A-67A3ABE3D8D3}"/>
                </a:ext>
              </a:extLst>
            </p:cNvPr>
            <p:cNvSpPr txBox="1"/>
            <p:nvPr/>
          </p:nvSpPr>
          <p:spPr>
            <a:xfrm>
              <a:off x="8315746" y="3552343"/>
              <a:ext cx="7973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>
                  <a:solidFill>
                    <a:srgbClr val="09C0CE"/>
                  </a:solidFill>
                  <a:latin typeface="Pulso" pitchFamily="2" charset="0"/>
                </a:rPr>
                <a:t>Macro</a:t>
              </a: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F67F46B5-92B1-C589-F3FB-31A19E258285}"/>
                </a:ext>
              </a:extLst>
            </p:cNvPr>
            <p:cNvSpPr txBox="1"/>
            <p:nvPr/>
          </p:nvSpPr>
          <p:spPr>
            <a:xfrm>
              <a:off x="8853201" y="3552343"/>
              <a:ext cx="6681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>
                  <a:solidFill>
                    <a:srgbClr val="09C0CE"/>
                  </a:solidFill>
                  <a:latin typeface="Pulso" pitchFamily="2" charset="0"/>
                </a:rPr>
                <a:t>(526)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5EC50195-0E0C-119C-123B-DD4839387A9C}"/>
                </a:ext>
              </a:extLst>
            </p:cNvPr>
            <p:cNvSpPr txBox="1"/>
            <p:nvPr/>
          </p:nvSpPr>
          <p:spPr>
            <a:xfrm>
              <a:off x="8319481" y="3743061"/>
              <a:ext cx="7973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09C0CE"/>
                  </a:solidFill>
                  <a:latin typeface="Pulso" pitchFamily="2" charset="0"/>
                </a:rPr>
                <a:t>Acciones</a:t>
              </a:r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0BDA8D35-9B79-1D97-7980-19BE28D0D3DA}"/>
                </a:ext>
              </a:extLst>
            </p:cNvPr>
            <p:cNvSpPr txBox="1"/>
            <p:nvPr/>
          </p:nvSpPr>
          <p:spPr>
            <a:xfrm>
              <a:off x="8856935" y="3743061"/>
              <a:ext cx="6681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>
                  <a:solidFill>
                    <a:srgbClr val="09C0CE"/>
                  </a:solidFill>
                  <a:latin typeface="Pulso" pitchFamily="2" charset="0"/>
                </a:rPr>
                <a:t>82</a:t>
              </a:r>
            </a:p>
          </p:txBody>
        </p:sp>
        <p:sp>
          <p:nvSpPr>
            <p:cNvPr id="46" name="CuadroTexto 45">
              <a:extLst>
                <a:ext uri="{FF2B5EF4-FFF2-40B4-BE49-F238E27FC236}">
                  <a16:creationId xmlns:a16="http://schemas.microsoft.com/office/drawing/2014/main" id="{3ABE9024-DD51-31D4-B0FF-F80A5567EE96}"/>
                </a:ext>
              </a:extLst>
            </p:cNvPr>
            <p:cNvSpPr txBox="1"/>
            <p:nvPr/>
          </p:nvSpPr>
          <p:spPr>
            <a:xfrm>
              <a:off x="8317118" y="3969880"/>
              <a:ext cx="7973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>
                  <a:solidFill>
                    <a:srgbClr val="09C0CE"/>
                  </a:solidFill>
                  <a:latin typeface="Pulso" pitchFamily="2" charset="0"/>
                </a:rPr>
                <a:t>Macro</a:t>
              </a:r>
            </a:p>
          </p:txBody>
        </p:sp>
        <p:sp>
          <p:nvSpPr>
            <p:cNvPr id="47" name="CuadroTexto 46">
              <a:extLst>
                <a:ext uri="{FF2B5EF4-FFF2-40B4-BE49-F238E27FC236}">
                  <a16:creationId xmlns:a16="http://schemas.microsoft.com/office/drawing/2014/main" id="{C2108DEC-26E3-11FB-B232-70843A9D3789}"/>
                </a:ext>
              </a:extLst>
            </p:cNvPr>
            <p:cNvSpPr txBox="1"/>
            <p:nvPr/>
          </p:nvSpPr>
          <p:spPr>
            <a:xfrm>
              <a:off x="8854573" y="3969880"/>
              <a:ext cx="6681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>
                  <a:solidFill>
                    <a:srgbClr val="09C0CE"/>
                  </a:solidFill>
                  <a:latin typeface="Pulso" pitchFamily="2" charset="0"/>
                </a:rPr>
                <a:t>(44)</a:t>
              </a:r>
            </a:p>
          </p:txBody>
        </p:sp>
        <p:sp>
          <p:nvSpPr>
            <p:cNvPr id="48" name="CuadroTexto 47">
              <a:extLst>
                <a:ext uri="{FF2B5EF4-FFF2-40B4-BE49-F238E27FC236}">
                  <a16:creationId xmlns:a16="http://schemas.microsoft.com/office/drawing/2014/main" id="{86FD933E-C238-82E6-14EB-4DA64CDF18AF}"/>
                </a:ext>
              </a:extLst>
            </p:cNvPr>
            <p:cNvSpPr txBox="1"/>
            <p:nvPr/>
          </p:nvSpPr>
          <p:spPr>
            <a:xfrm>
              <a:off x="8320853" y="4160599"/>
              <a:ext cx="79737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000" dirty="0">
                  <a:solidFill>
                    <a:srgbClr val="09C0CE"/>
                  </a:solidFill>
                  <a:latin typeface="Pulso" pitchFamily="2" charset="0"/>
                </a:rPr>
                <a:t>Acciones</a:t>
              </a:r>
            </a:p>
          </p:txBody>
        </p: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D1CB1364-9A77-7837-F006-5629768A8C20}"/>
                </a:ext>
              </a:extLst>
            </p:cNvPr>
            <p:cNvSpPr txBox="1"/>
            <p:nvPr/>
          </p:nvSpPr>
          <p:spPr>
            <a:xfrm>
              <a:off x="8858307" y="4160599"/>
              <a:ext cx="66813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s-AR" sz="1000">
                  <a:solidFill>
                    <a:srgbClr val="09C0CE"/>
                  </a:solidFill>
                  <a:latin typeface="Pulso" pitchFamily="2" charset="0"/>
                </a:rPr>
                <a:t>(268)</a:t>
              </a:r>
            </a:p>
          </p:txBody>
        </p:sp>
        <p:sp>
          <p:nvSpPr>
            <p:cNvPr id="50" name="Cerrar llave 33">
              <a:extLst>
                <a:ext uri="{FF2B5EF4-FFF2-40B4-BE49-F238E27FC236}">
                  <a16:creationId xmlns:a16="http://schemas.microsoft.com/office/drawing/2014/main" id="{308C9041-A442-4E6A-94B9-4793A6EBBA3C}"/>
                </a:ext>
              </a:extLst>
            </p:cNvPr>
            <p:cNvSpPr/>
            <p:nvPr/>
          </p:nvSpPr>
          <p:spPr>
            <a:xfrm>
              <a:off x="8244090" y="3624199"/>
              <a:ext cx="89255" cy="287698"/>
            </a:xfrm>
            <a:prstGeom prst="rightBrace">
              <a:avLst>
                <a:gd name="adj1" fmla="val 51020"/>
                <a:gd name="adj2" fmla="val 50000"/>
              </a:avLst>
            </a:prstGeom>
            <a:ln>
              <a:solidFill>
                <a:srgbClr val="09C0C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200">
                <a:solidFill>
                  <a:schemeClr val="accent3"/>
                </a:solidFill>
              </a:endParaRPr>
            </a:p>
          </p:txBody>
        </p:sp>
        <p:grpSp>
          <p:nvGrpSpPr>
            <p:cNvPr id="87" name="Grupo 86">
              <a:extLst>
                <a:ext uri="{FF2B5EF4-FFF2-40B4-BE49-F238E27FC236}">
                  <a16:creationId xmlns:a16="http://schemas.microsoft.com/office/drawing/2014/main" id="{F2E5C041-4ECA-9227-C222-8EE49580E820}"/>
                </a:ext>
              </a:extLst>
            </p:cNvPr>
            <p:cNvGrpSpPr/>
            <p:nvPr/>
          </p:nvGrpSpPr>
          <p:grpSpPr>
            <a:xfrm>
              <a:off x="977760" y="3455366"/>
              <a:ext cx="8483293" cy="1053493"/>
              <a:chOff x="977760" y="3455366"/>
              <a:chExt cx="8209021" cy="1053493"/>
            </a:xfrm>
          </p:grpSpPr>
          <p:cxnSp>
            <p:nvCxnSpPr>
              <p:cNvPr id="41" name="Conector recto 40">
                <a:extLst>
                  <a:ext uri="{FF2B5EF4-FFF2-40B4-BE49-F238E27FC236}">
                    <a16:creationId xmlns:a16="http://schemas.microsoft.com/office/drawing/2014/main" id="{36A30D43-5399-D72C-433D-2FD5647BDB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760" y="3455366"/>
                <a:ext cx="8209021" cy="0"/>
              </a:xfrm>
              <a:prstGeom prst="line">
                <a:avLst/>
              </a:prstGeom>
              <a:ln w="6350" cap="rnd">
                <a:solidFill>
                  <a:schemeClr val="bg1">
                    <a:lumMod val="7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cto 51">
                <a:extLst>
                  <a:ext uri="{FF2B5EF4-FFF2-40B4-BE49-F238E27FC236}">
                    <a16:creationId xmlns:a16="http://schemas.microsoft.com/office/drawing/2014/main" id="{7CD40B09-0522-A0E6-3104-A5B296AEDA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7760" y="4508859"/>
                <a:ext cx="8209021" cy="0"/>
              </a:xfrm>
              <a:prstGeom prst="line">
                <a:avLst/>
              </a:prstGeom>
              <a:ln w="6350" cap="rnd">
                <a:solidFill>
                  <a:schemeClr val="bg1">
                    <a:lumMod val="75000"/>
                  </a:schemeClr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1" name="Grupo 80">
              <a:extLst>
                <a:ext uri="{FF2B5EF4-FFF2-40B4-BE49-F238E27FC236}">
                  <a16:creationId xmlns:a16="http://schemas.microsoft.com/office/drawing/2014/main" id="{967DCA98-F69D-E5FB-CF5E-B3AE364C46B2}"/>
                </a:ext>
              </a:extLst>
            </p:cNvPr>
            <p:cNvGrpSpPr/>
            <p:nvPr/>
          </p:nvGrpSpPr>
          <p:grpSpPr>
            <a:xfrm>
              <a:off x="977760" y="2597850"/>
              <a:ext cx="679673" cy="664086"/>
              <a:chOff x="977760" y="2735700"/>
              <a:chExt cx="679673" cy="664086"/>
            </a:xfrm>
          </p:grpSpPr>
          <p:sp>
            <p:nvSpPr>
              <p:cNvPr id="67" name="CuadroTexto 66">
                <a:extLst>
                  <a:ext uri="{FF2B5EF4-FFF2-40B4-BE49-F238E27FC236}">
                    <a16:creationId xmlns:a16="http://schemas.microsoft.com/office/drawing/2014/main" id="{F4F8C6F9-3C79-FE36-75D1-4720D59BF7CB}"/>
                  </a:ext>
                </a:extLst>
              </p:cNvPr>
              <p:cNvSpPr txBox="1"/>
              <p:nvPr/>
            </p:nvSpPr>
            <p:spPr>
              <a:xfrm>
                <a:off x="977760" y="2735700"/>
                <a:ext cx="67967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s-AR"/>
                </a:defPPr>
                <a:lvl1pPr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1600" dirty="0">
                    <a:solidFill>
                      <a:schemeClr val="tx1"/>
                    </a:solidFill>
                  </a:rPr>
                  <a:t>Ventas</a:t>
                </a:r>
              </a:p>
            </p:txBody>
          </p:sp>
          <p:sp>
            <p:nvSpPr>
              <p:cNvPr id="68" name="CuadroTexto 67">
                <a:extLst>
                  <a:ext uri="{FF2B5EF4-FFF2-40B4-BE49-F238E27FC236}">
                    <a16:creationId xmlns:a16="http://schemas.microsoft.com/office/drawing/2014/main" id="{869EEFB7-DCCA-2F37-D308-45F56F2B38DB}"/>
                  </a:ext>
                </a:extLst>
              </p:cNvPr>
              <p:cNvSpPr txBox="1"/>
              <p:nvPr/>
            </p:nvSpPr>
            <p:spPr>
              <a:xfrm>
                <a:off x="977760" y="3153565"/>
                <a:ext cx="55784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s-AR"/>
                </a:defPPr>
                <a:lvl1pPr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1600" dirty="0">
                    <a:solidFill>
                      <a:schemeClr val="tx1"/>
                    </a:solidFill>
                  </a:rPr>
                  <a:t>OPEX</a:t>
                </a:r>
              </a:p>
            </p:txBody>
          </p:sp>
        </p:grpSp>
        <p:sp>
          <p:nvSpPr>
            <p:cNvPr id="70" name="CuadroTexto 69">
              <a:extLst>
                <a:ext uri="{FF2B5EF4-FFF2-40B4-BE49-F238E27FC236}">
                  <a16:creationId xmlns:a16="http://schemas.microsoft.com/office/drawing/2014/main" id="{360AE51C-F54A-5897-C0BE-F1133271FF3B}"/>
                </a:ext>
              </a:extLst>
            </p:cNvPr>
            <p:cNvSpPr txBox="1"/>
            <p:nvPr/>
          </p:nvSpPr>
          <p:spPr>
            <a:xfrm>
              <a:off x="1150047" y="5436619"/>
              <a:ext cx="884858" cy="18466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>
                <a:defRPr sz="2400">
                  <a:solidFill>
                    <a:srgbClr val="3C00A0"/>
                  </a:solidFill>
                  <a:latin typeface="Pulso" pitchFamily="2" charset="0"/>
                </a:defRPr>
              </a:lvl1pPr>
            </a:lstStyle>
            <a:p>
              <a:r>
                <a:rPr lang="es-AR" sz="1200" dirty="0">
                  <a:solidFill>
                    <a:schemeClr val="tx1"/>
                  </a:solidFill>
                </a:rPr>
                <a:t>DN / EBITDA</a:t>
              </a:r>
            </a:p>
          </p:txBody>
        </p: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06EA921B-CD31-487C-336E-5CF20D60F943}"/>
                </a:ext>
              </a:extLst>
            </p:cNvPr>
            <p:cNvGrpSpPr/>
            <p:nvPr/>
          </p:nvGrpSpPr>
          <p:grpSpPr>
            <a:xfrm>
              <a:off x="977760" y="4704835"/>
              <a:ext cx="1171796" cy="667061"/>
              <a:chOff x="977760" y="4658885"/>
              <a:chExt cx="1171796" cy="667061"/>
            </a:xfrm>
          </p:grpSpPr>
          <p:sp>
            <p:nvSpPr>
              <p:cNvPr id="69" name="CuadroTexto 68">
                <a:extLst>
                  <a:ext uri="{FF2B5EF4-FFF2-40B4-BE49-F238E27FC236}">
                    <a16:creationId xmlns:a16="http://schemas.microsoft.com/office/drawing/2014/main" id="{212DF5BF-B8B6-D326-89B1-0C05309CBC32}"/>
                  </a:ext>
                </a:extLst>
              </p:cNvPr>
              <p:cNvSpPr txBox="1"/>
              <p:nvPr/>
            </p:nvSpPr>
            <p:spPr>
              <a:xfrm>
                <a:off x="977760" y="5079725"/>
                <a:ext cx="111729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s-AR"/>
                </a:defPPr>
                <a:lvl1pPr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1600" dirty="0">
                    <a:solidFill>
                      <a:schemeClr val="tx1"/>
                    </a:solidFill>
                  </a:rPr>
                  <a:t>Deuda Neta</a:t>
                </a:r>
              </a:p>
            </p:txBody>
          </p:sp>
          <p:sp>
            <p:nvSpPr>
              <p:cNvPr id="71" name="CuadroTexto 70">
                <a:extLst>
                  <a:ext uri="{FF2B5EF4-FFF2-40B4-BE49-F238E27FC236}">
                    <a16:creationId xmlns:a16="http://schemas.microsoft.com/office/drawing/2014/main" id="{3495841E-9FF9-6F6D-9422-A99EDC1B802F}"/>
                  </a:ext>
                </a:extLst>
              </p:cNvPr>
              <p:cNvSpPr txBox="1"/>
              <p:nvPr/>
            </p:nvSpPr>
            <p:spPr>
              <a:xfrm>
                <a:off x="977760" y="4658885"/>
                <a:ext cx="11717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s-AR"/>
                </a:defPPr>
                <a:lvl1pPr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1600" dirty="0">
                    <a:solidFill>
                      <a:schemeClr val="tx1"/>
                    </a:solidFill>
                  </a:rPr>
                  <a:t>Deuda Bruta</a:t>
                </a:r>
              </a:p>
            </p:txBody>
          </p:sp>
        </p:grpSp>
        <p:sp>
          <p:nvSpPr>
            <p:cNvPr id="73" name="Cerrar llave 33">
              <a:extLst>
                <a:ext uri="{FF2B5EF4-FFF2-40B4-BE49-F238E27FC236}">
                  <a16:creationId xmlns:a16="http://schemas.microsoft.com/office/drawing/2014/main" id="{B13F0C70-4379-9581-600F-EEC8D3C8C6F9}"/>
                </a:ext>
              </a:extLst>
            </p:cNvPr>
            <p:cNvSpPr/>
            <p:nvPr/>
          </p:nvSpPr>
          <p:spPr>
            <a:xfrm>
              <a:off x="8244090" y="4050956"/>
              <a:ext cx="89255" cy="287698"/>
            </a:xfrm>
            <a:prstGeom prst="rightBrace">
              <a:avLst>
                <a:gd name="adj1" fmla="val 51020"/>
                <a:gd name="adj2" fmla="val 50000"/>
              </a:avLst>
            </a:prstGeom>
            <a:ln>
              <a:solidFill>
                <a:srgbClr val="09C0CE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200">
                <a:solidFill>
                  <a:schemeClr val="accent3"/>
                </a:solidFill>
              </a:endParaRPr>
            </a:p>
          </p:txBody>
        </p:sp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0FCD1199-610B-FD7B-23A5-F4500400F80F}"/>
                </a:ext>
              </a:extLst>
            </p:cNvPr>
            <p:cNvGrpSpPr/>
            <p:nvPr/>
          </p:nvGrpSpPr>
          <p:grpSpPr>
            <a:xfrm>
              <a:off x="977760" y="3648797"/>
              <a:ext cx="708527" cy="664086"/>
              <a:chOff x="977760" y="3625460"/>
              <a:chExt cx="708527" cy="664086"/>
            </a:xfrm>
          </p:grpSpPr>
          <p:sp>
            <p:nvSpPr>
              <p:cNvPr id="74" name="CuadroTexto 73">
                <a:extLst>
                  <a:ext uri="{FF2B5EF4-FFF2-40B4-BE49-F238E27FC236}">
                    <a16:creationId xmlns:a16="http://schemas.microsoft.com/office/drawing/2014/main" id="{8E739B60-7227-FE8F-7B62-59AE29511C33}"/>
                  </a:ext>
                </a:extLst>
              </p:cNvPr>
              <p:cNvSpPr txBox="1"/>
              <p:nvPr/>
            </p:nvSpPr>
            <p:spPr>
              <a:xfrm>
                <a:off x="977760" y="3625460"/>
                <a:ext cx="70852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s-AR"/>
                </a:defPPr>
                <a:lvl1pPr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1600" dirty="0">
                    <a:solidFill>
                      <a:schemeClr val="tx1"/>
                    </a:solidFill>
                  </a:rPr>
                  <a:t>EBITDA</a:t>
                </a:r>
              </a:p>
            </p:txBody>
          </p:sp>
          <p:sp>
            <p:nvSpPr>
              <p:cNvPr id="75" name="CuadroTexto 74">
                <a:extLst>
                  <a:ext uri="{FF2B5EF4-FFF2-40B4-BE49-F238E27FC236}">
                    <a16:creationId xmlns:a16="http://schemas.microsoft.com/office/drawing/2014/main" id="{6C5960C4-46A3-3C58-7ECB-93F206D75022}"/>
                  </a:ext>
                </a:extLst>
              </p:cNvPr>
              <p:cNvSpPr txBox="1"/>
              <p:nvPr/>
            </p:nvSpPr>
            <p:spPr>
              <a:xfrm>
                <a:off x="977760" y="4043325"/>
                <a:ext cx="6844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>
                <a:defPPr>
                  <a:defRPr lang="es-AR"/>
                </a:defPPr>
                <a:lvl1pPr>
                  <a:defRPr sz="2400">
                    <a:solidFill>
                      <a:srgbClr val="3C00A0"/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1600" dirty="0">
                    <a:solidFill>
                      <a:schemeClr val="tx1"/>
                    </a:solidFill>
                  </a:rPr>
                  <a:t>CAPEX</a:t>
                </a:r>
              </a:p>
            </p:txBody>
          </p:sp>
        </p:grpSp>
      </p:grpSp>
      <p:sp>
        <p:nvSpPr>
          <p:cNvPr id="7" name="Slide Number Placeholder 24">
            <a:extLst>
              <a:ext uri="{FF2B5EF4-FFF2-40B4-BE49-F238E27FC236}">
                <a16:creationId xmlns:a16="http://schemas.microsoft.com/office/drawing/2014/main" id="{144FAD5E-ACD8-176F-BA43-6EF4F0737BA9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45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873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929B89F-0B61-33C3-C3E5-05E0D4D041FC}"/>
              </a:ext>
            </a:extLst>
          </p:cNvPr>
          <p:cNvSpPr/>
          <p:nvPr/>
        </p:nvSpPr>
        <p:spPr>
          <a:xfrm>
            <a:off x="3702782" y="3062333"/>
            <a:ext cx="4786439" cy="6987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5333" spc="-9" dirty="0" err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Muchas</a:t>
            </a:r>
            <a:r>
              <a:rPr lang="en-US" sz="5333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 gracias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D6232F7-836B-7533-708A-7CA046969646}"/>
              </a:ext>
            </a:extLst>
          </p:cNvPr>
          <p:cNvGrpSpPr/>
          <p:nvPr/>
        </p:nvGrpSpPr>
        <p:grpSpPr>
          <a:xfrm>
            <a:off x="752127" y="3315311"/>
            <a:ext cx="623448" cy="230400"/>
            <a:chOff x="564095" y="580298"/>
            <a:chExt cx="467586" cy="172800"/>
          </a:xfrm>
          <a:solidFill>
            <a:schemeClr val="bg2"/>
          </a:solidFill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8813686C-317E-8C9A-B36B-5BA5884BEC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095" y="653105"/>
              <a:ext cx="28800" cy="288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57" tIns="29028" rIns="58057" bIns="290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933">
                <a:latin typeface="+mj-lt"/>
              </a:endParaRPr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7ECBD157-F577-1427-9E60-211E56684E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671" y="580298"/>
              <a:ext cx="386010" cy="172800"/>
            </a:xfrm>
            <a:custGeom>
              <a:avLst/>
              <a:gdLst>
                <a:gd name="connsiteX0" fmla="*/ 738293 w 969762"/>
                <a:gd name="connsiteY0" fmla="*/ 0 h 434120"/>
                <a:gd name="connsiteX1" fmla="*/ 765595 w 969762"/>
                <a:gd name="connsiteY1" fmla="*/ 10594 h 434120"/>
                <a:gd name="connsiteX2" fmla="*/ 958462 w 969762"/>
                <a:gd name="connsiteY2" fmla="*/ 191407 h 434120"/>
                <a:gd name="connsiteX3" fmla="*/ 958462 w 969762"/>
                <a:gd name="connsiteY3" fmla="*/ 242600 h 434120"/>
                <a:gd name="connsiteX4" fmla="*/ 958582 w 969762"/>
                <a:gd name="connsiteY4" fmla="*/ 242713 h 434120"/>
                <a:gd name="connsiteX5" fmla="*/ 765716 w 969762"/>
                <a:gd name="connsiteY5" fmla="*/ 423526 h 434120"/>
                <a:gd name="connsiteX6" fmla="*/ 711111 w 969762"/>
                <a:gd name="connsiteY6" fmla="*/ 423526 h 434120"/>
                <a:gd name="connsiteX7" fmla="*/ 711111 w 969762"/>
                <a:gd name="connsiteY7" fmla="*/ 372333 h 434120"/>
                <a:gd name="connsiteX8" fmla="*/ 838041 w 969762"/>
                <a:gd name="connsiteY8" fmla="*/ 253223 h 434120"/>
                <a:gd name="connsiteX9" fmla="*/ 499875 w 969762"/>
                <a:gd name="connsiteY9" fmla="*/ 253223 h 434120"/>
                <a:gd name="connsiteX10" fmla="*/ 499875 w 969762"/>
                <a:gd name="connsiteY10" fmla="*/ 253223 h 434120"/>
                <a:gd name="connsiteX11" fmla="*/ 275847 w 969762"/>
                <a:gd name="connsiteY11" fmla="*/ 253223 h 434120"/>
                <a:gd name="connsiteX12" fmla="*/ 262601 w 969762"/>
                <a:gd name="connsiteY12" fmla="*/ 253223 h 434120"/>
                <a:gd name="connsiteX13" fmla="*/ 38573 w 969762"/>
                <a:gd name="connsiteY13" fmla="*/ 253223 h 434120"/>
                <a:gd name="connsiteX14" fmla="*/ 0 w 969762"/>
                <a:gd name="connsiteY14" fmla="*/ 217060 h 434120"/>
                <a:gd name="connsiteX15" fmla="*/ 38573 w 969762"/>
                <a:gd name="connsiteY15" fmla="*/ 180898 h 434120"/>
                <a:gd name="connsiteX16" fmla="*/ 262601 w 969762"/>
                <a:gd name="connsiteY16" fmla="*/ 180898 h 434120"/>
                <a:gd name="connsiteX17" fmla="*/ 275847 w 969762"/>
                <a:gd name="connsiteY17" fmla="*/ 180898 h 434120"/>
                <a:gd name="connsiteX18" fmla="*/ 468339 w 969762"/>
                <a:gd name="connsiteY18" fmla="*/ 180898 h 434120"/>
                <a:gd name="connsiteX19" fmla="*/ 468340 w 969762"/>
                <a:gd name="connsiteY19" fmla="*/ 180897 h 434120"/>
                <a:gd name="connsiteX20" fmla="*/ 838161 w 969762"/>
                <a:gd name="connsiteY20" fmla="*/ 180897 h 434120"/>
                <a:gd name="connsiteX21" fmla="*/ 710990 w 969762"/>
                <a:gd name="connsiteY21" fmla="*/ 61787 h 434120"/>
                <a:gd name="connsiteX22" fmla="*/ 710990 w 969762"/>
                <a:gd name="connsiteY22" fmla="*/ 10594 h 434120"/>
                <a:gd name="connsiteX23" fmla="*/ 738293 w 969762"/>
                <a:gd name="connsiteY23" fmla="*/ 0 h 43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69762" h="434120">
                  <a:moveTo>
                    <a:pt x="738293" y="0"/>
                  </a:moveTo>
                  <a:cubicBezTo>
                    <a:pt x="748177" y="0"/>
                    <a:pt x="758062" y="3531"/>
                    <a:pt x="765595" y="10594"/>
                  </a:cubicBezTo>
                  <a:lnTo>
                    <a:pt x="958462" y="191407"/>
                  </a:lnTo>
                  <a:cubicBezTo>
                    <a:pt x="973529" y="205533"/>
                    <a:pt x="973529" y="228474"/>
                    <a:pt x="958462" y="242600"/>
                  </a:cubicBezTo>
                  <a:lnTo>
                    <a:pt x="958582" y="242713"/>
                  </a:lnTo>
                  <a:lnTo>
                    <a:pt x="765716" y="423526"/>
                  </a:lnTo>
                  <a:cubicBezTo>
                    <a:pt x="750648" y="437652"/>
                    <a:pt x="726178" y="437652"/>
                    <a:pt x="711111" y="423526"/>
                  </a:cubicBezTo>
                  <a:cubicBezTo>
                    <a:pt x="696043" y="409400"/>
                    <a:pt x="696043" y="386459"/>
                    <a:pt x="711111" y="372333"/>
                  </a:cubicBezTo>
                  <a:lnTo>
                    <a:pt x="838041" y="253223"/>
                  </a:lnTo>
                  <a:lnTo>
                    <a:pt x="499875" y="253223"/>
                  </a:lnTo>
                  <a:lnTo>
                    <a:pt x="499875" y="253223"/>
                  </a:lnTo>
                  <a:lnTo>
                    <a:pt x="275847" y="253223"/>
                  </a:lnTo>
                  <a:lnTo>
                    <a:pt x="262601" y="253223"/>
                  </a:lnTo>
                  <a:lnTo>
                    <a:pt x="38573" y="253223"/>
                  </a:lnTo>
                  <a:cubicBezTo>
                    <a:pt x="17238" y="253223"/>
                    <a:pt x="0" y="237063"/>
                    <a:pt x="0" y="217060"/>
                  </a:cubicBezTo>
                  <a:cubicBezTo>
                    <a:pt x="0" y="197058"/>
                    <a:pt x="17238" y="180898"/>
                    <a:pt x="38573" y="180898"/>
                  </a:cubicBezTo>
                  <a:lnTo>
                    <a:pt x="262601" y="180898"/>
                  </a:lnTo>
                  <a:lnTo>
                    <a:pt x="275847" y="180898"/>
                  </a:lnTo>
                  <a:lnTo>
                    <a:pt x="468339" y="180898"/>
                  </a:lnTo>
                  <a:lnTo>
                    <a:pt x="468340" y="180897"/>
                  </a:lnTo>
                  <a:lnTo>
                    <a:pt x="838161" y="180897"/>
                  </a:lnTo>
                  <a:lnTo>
                    <a:pt x="710990" y="61787"/>
                  </a:lnTo>
                  <a:cubicBezTo>
                    <a:pt x="695923" y="47661"/>
                    <a:pt x="695923" y="24720"/>
                    <a:pt x="710990" y="10594"/>
                  </a:cubicBezTo>
                  <a:cubicBezTo>
                    <a:pt x="718524" y="3531"/>
                    <a:pt x="728408" y="0"/>
                    <a:pt x="73829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57" tIns="29028" rIns="58057" bIns="290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933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3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DB766B-E876-7088-B03D-A34263B96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dondear rectángulo de esquina del mismo lado 57">
            <a:extLst>
              <a:ext uri="{FF2B5EF4-FFF2-40B4-BE49-F238E27FC236}">
                <a16:creationId xmlns:a16="http://schemas.microsoft.com/office/drawing/2014/main" id="{6F1BA850-F4AB-8234-69E6-043DE0FE73DF}"/>
              </a:ext>
            </a:extLst>
          </p:cNvPr>
          <p:cNvSpPr/>
          <p:nvPr/>
        </p:nvSpPr>
        <p:spPr>
          <a:xfrm rot="10800000">
            <a:off x="3211529" y="2752991"/>
            <a:ext cx="5839877" cy="2272662"/>
          </a:xfrm>
          <a:prstGeom prst="round2SameRect">
            <a:avLst>
              <a:gd name="adj1" fmla="val 10281"/>
              <a:gd name="adj2" fmla="val 0"/>
            </a:avLst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s-AR" sz="1100">
              <a:latin typeface="Pulso" pitchFamily="2" charset="0"/>
            </a:endParaRPr>
          </a:p>
        </p:txBody>
      </p:sp>
      <p:sp>
        <p:nvSpPr>
          <p:cNvPr id="22" name="Rectángulo redondeado 4">
            <a:extLst>
              <a:ext uri="{FF2B5EF4-FFF2-40B4-BE49-F238E27FC236}">
                <a16:creationId xmlns:a16="http://schemas.microsoft.com/office/drawing/2014/main" id="{0F22C203-27F2-6442-F9F2-BB0D01943715}"/>
              </a:ext>
            </a:extLst>
          </p:cNvPr>
          <p:cNvSpPr/>
          <p:nvPr/>
        </p:nvSpPr>
        <p:spPr>
          <a:xfrm>
            <a:off x="3211529" y="2621278"/>
            <a:ext cx="5839878" cy="534812"/>
          </a:xfrm>
          <a:prstGeom prst="roundRect">
            <a:avLst>
              <a:gd name="adj" fmla="val 50000"/>
            </a:avLst>
          </a:prstGeom>
          <a:solidFill>
            <a:srgbClr val="052C50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000" tIns="0" rIns="0" bIns="0" rtlCol="0" anchor="ctr"/>
          <a:lstStyle/>
          <a:p>
            <a:r>
              <a:rPr lang="es-AR" sz="2000">
                <a:solidFill>
                  <a:schemeClr val="bg1"/>
                </a:solidFill>
              </a:rPr>
              <a:t>Proyectos Parking Lot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0F78FB80-9C67-CD81-27DA-8DAB525B1D7A}"/>
              </a:ext>
            </a:extLst>
          </p:cNvPr>
          <p:cNvSpPr/>
          <p:nvPr/>
        </p:nvSpPr>
        <p:spPr>
          <a:xfrm>
            <a:off x="3211529" y="1841055"/>
            <a:ext cx="5839878" cy="53481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9525">
            <a:solidFill>
              <a:schemeClr val="tx2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54000" tIns="0" rIns="0" bIns="0" rtlCol="0" anchor="ctr"/>
          <a:lstStyle/>
          <a:p>
            <a:r>
              <a:rPr lang="es-AR" sz="2000" b="1">
                <a:solidFill>
                  <a:schemeClr val="tx2"/>
                </a:solidFill>
                <a:latin typeface="Pulso" pitchFamily="2" charset="0"/>
              </a:rPr>
              <a:t>ARGENTINA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DA551D81-6212-2716-5E9E-03B2283A54FD}"/>
              </a:ext>
            </a:extLst>
          </p:cNvPr>
          <p:cNvSpPr txBox="1"/>
          <p:nvPr/>
        </p:nvSpPr>
        <p:spPr>
          <a:xfrm>
            <a:off x="6788731" y="1961423"/>
            <a:ext cx="6732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>
                <a:solidFill>
                  <a:schemeClr val="tx2"/>
                </a:solidFill>
                <a:latin typeface="Pulso" pitchFamily="2" charset="0"/>
              </a:rPr>
              <a:t>1.045</a:t>
            </a:r>
          </a:p>
        </p:txBody>
      </p:sp>
      <p:pic>
        <p:nvPicPr>
          <p:cNvPr id="9" name="Imagen 8" descr="Icono&#10;&#10;El contenido generado por IA puede ser incorrecto.">
            <a:extLst>
              <a:ext uri="{FF2B5EF4-FFF2-40B4-BE49-F238E27FC236}">
                <a16:creationId xmlns:a16="http://schemas.microsoft.com/office/drawing/2014/main" id="{19EC93B1-4562-662C-92F5-B9744FDCB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385" y="1954701"/>
            <a:ext cx="333686" cy="333686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7AEDEF4A-F9EE-6D47-03EB-6DB7387373A2}"/>
              </a:ext>
            </a:extLst>
          </p:cNvPr>
          <p:cNvGrpSpPr/>
          <p:nvPr/>
        </p:nvGrpSpPr>
        <p:grpSpPr>
          <a:xfrm rot="16200000">
            <a:off x="1794005" y="-27298"/>
            <a:ext cx="537486" cy="2027747"/>
            <a:chOff x="10774835" y="-1325835"/>
            <a:chExt cx="719999" cy="2716311"/>
          </a:xfrm>
        </p:grpSpPr>
        <p:sp>
          <p:nvSpPr>
            <p:cNvPr id="3" name="Redondear rectángulo de esquina del mismo lado 2">
              <a:extLst>
                <a:ext uri="{FF2B5EF4-FFF2-40B4-BE49-F238E27FC236}">
                  <a16:creationId xmlns:a16="http://schemas.microsoft.com/office/drawing/2014/main" id="{757B7BE5-5431-2700-6BD1-3D02421D7324}"/>
                </a:ext>
              </a:extLst>
            </p:cNvPr>
            <p:cNvSpPr/>
            <p:nvPr/>
          </p:nvSpPr>
          <p:spPr>
            <a:xfrm>
              <a:off x="10774835" y="-1325835"/>
              <a:ext cx="719999" cy="2716311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9F36C406-F05C-8644-1E85-F74AA685F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67F8521-E6CB-EE67-087D-2817285DC6FF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1631857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spc="0">
                <a:solidFill>
                  <a:schemeClr val="tx2"/>
                </a:solidFill>
              </a:rPr>
              <a:t>CAPEX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94207BBA-11EA-5221-E358-7E44CBF59FEC}"/>
              </a:ext>
            </a:extLst>
          </p:cNvPr>
          <p:cNvSpPr txBox="1"/>
          <p:nvPr/>
        </p:nvSpPr>
        <p:spPr>
          <a:xfrm>
            <a:off x="6977884" y="1398005"/>
            <a:ext cx="48410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>
                <a:solidFill>
                  <a:schemeClr val="tx2"/>
                </a:solidFill>
                <a:latin typeface="Pulso" pitchFamily="2" charset="0"/>
              </a:rPr>
              <a:t>F25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3D7443F-F0A2-590C-A772-4DE8932EF047}"/>
              </a:ext>
            </a:extLst>
          </p:cNvPr>
          <p:cNvSpPr txBox="1"/>
          <p:nvPr/>
        </p:nvSpPr>
        <p:spPr>
          <a:xfrm>
            <a:off x="7875336" y="1961423"/>
            <a:ext cx="67165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>
                <a:solidFill>
                  <a:schemeClr val="tx2"/>
                </a:solidFill>
                <a:latin typeface="Pulso" pitchFamily="2" charset="0"/>
              </a:rPr>
              <a:t>1.268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1F082EDB-FDFC-0070-DC46-9DFB3E0B1B56}"/>
              </a:ext>
            </a:extLst>
          </p:cNvPr>
          <p:cNvSpPr txBox="1"/>
          <p:nvPr/>
        </p:nvSpPr>
        <p:spPr>
          <a:xfrm>
            <a:off x="8245630" y="2752991"/>
            <a:ext cx="3013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>
                <a:solidFill>
                  <a:schemeClr val="bg1"/>
                </a:solidFill>
                <a:latin typeface="Pulso" pitchFamily="2" charset="0"/>
              </a:rPr>
              <a:t>70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6CFF0A7A-7AFD-1515-889D-17DD5FB53B87}"/>
              </a:ext>
            </a:extLst>
          </p:cNvPr>
          <p:cNvSpPr txBox="1"/>
          <p:nvPr/>
        </p:nvSpPr>
        <p:spPr>
          <a:xfrm>
            <a:off x="8038843" y="1398005"/>
            <a:ext cx="50815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2000" b="1">
                <a:solidFill>
                  <a:schemeClr val="tx2"/>
                </a:solidFill>
                <a:latin typeface="Pulso" pitchFamily="2" charset="0"/>
              </a:rPr>
              <a:t>B26</a:t>
            </a:r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75680DA3-8B1B-CA4D-75D4-E271964963BA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25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0E0F853B-E8B5-2B18-7C97-DB079C31841D}"/>
              </a:ext>
            </a:extLst>
          </p:cNvPr>
          <p:cNvGrpSpPr/>
          <p:nvPr/>
        </p:nvGrpSpPr>
        <p:grpSpPr>
          <a:xfrm>
            <a:off x="4354326" y="3260692"/>
            <a:ext cx="348636" cy="348635"/>
            <a:chOff x="2610975" y="5677300"/>
            <a:chExt cx="379651" cy="379651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8883284B-367A-2120-27DB-68103D996995}"/>
                </a:ext>
              </a:extLst>
            </p:cNvPr>
            <p:cNvSpPr/>
            <p:nvPr/>
          </p:nvSpPr>
          <p:spPr>
            <a:xfrm>
              <a:off x="2610975" y="5677300"/>
              <a:ext cx="379651" cy="379651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sp>
          <p:nvSpPr>
            <p:cNvPr id="14" name="Forma libre 25">
              <a:extLst>
                <a:ext uri="{FF2B5EF4-FFF2-40B4-BE49-F238E27FC236}">
                  <a16:creationId xmlns:a16="http://schemas.microsoft.com/office/drawing/2014/main" id="{5E66A283-C6B1-4C36-F63D-DAD111BCB804}"/>
                </a:ext>
              </a:extLst>
            </p:cNvPr>
            <p:cNvSpPr/>
            <p:nvPr/>
          </p:nvSpPr>
          <p:spPr>
            <a:xfrm>
              <a:off x="2685082" y="5751407"/>
              <a:ext cx="231437" cy="231437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6B64A17-589D-7613-9BB5-787CE44EC433}"/>
              </a:ext>
            </a:extLst>
          </p:cNvPr>
          <p:cNvGrpSpPr/>
          <p:nvPr/>
        </p:nvGrpSpPr>
        <p:grpSpPr>
          <a:xfrm>
            <a:off x="7046419" y="3260409"/>
            <a:ext cx="348636" cy="349200"/>
            <a:chOff x="3819812" y="3843928"/>
            <a:chExt cx="379651" cy="379651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0E9113BC-F188-23C9-7918-40B5747B25BA}"/>
                </a:ext>
              </a:extLst>
            </p:cNvPr>
            <p:cNvSpPr/>
            <p:nvPr/>
          </p:nvSpPr>
          <p:spPr>
            <a:xfrm>
              <a:off x="3819812" y="3843928"/>
              <a:ext cx="379651" cy="379651"/>
            </a:xfrm>
            <a:prstGeom prst="ellipse">
              <a:avLst/>
            </a:prstGeom>
            <a:gradFill>
              <a:gsLst>
                <a:gs pos="0">
                  <a:srgbClr val="FFFFFF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2B856186-F0C7-DA32-4898-5D9EE52AC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893918" y="3950673"/>
              <a:ext cx="231438" cy="166160"/>
            </a:xfrm>
            <a:prstGeom prst="rect">
              <a:avLst/>
            </a:prstGeom>
          </p:spPr>
        </p:pic>
      </p:grpSp>
      <p:sp>
        <p:nvSpPr>
          <p:cNvPr id="18" name="CuadroTexto 17">
            <a:extLst>
              <a:ext uri="{FF2B5EF4-FFF2-40B4-BE49-F238E27FC236}">
                <a16:creationId xmlns:a16="http://schemas.microsoft.com/office/drawing/2014/main" id="{32DE571C-A3B0-33DD-C5DA-ED0B49907F5F}"/>
              </a:ext>
            </a:extLst>
          </p:cNvPr>
          <p:cNvSpPr txBox="1"/>
          <p:nvPr/>
        </p:nvSpPr>
        <p:spPr>
          <a:xfrm>
            <a:off x="4822399" y="3296510"/>
            <a:ext cx="28212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rgbClr val="00B0F0"/>
                </a:solidFill>
                <a:latin typeface="Pulso" pitchFamily="2" charset="0"/>
              </a:rPr>
              <a:t>55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27CC82F-2D4A-6758-0791-0650438A1998}"/>
              </a:ext>
            </a:extLst>
          </p:cNvPr>
          <p:cNvSpPr txBox="1"/>
          <p:nvPr/>
        </p:nvSpPr>
        <p:spPr>
          <a:xfrm>
            <a:off x="7617429" y="3296510"/>
            <a:ext cx="2532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>
                <a:solidFill>
                  <a:srgbClr val="3182FE"/>
                </a:solidFill>
                <a:latin typeface="Pulso" pitchFamily="2" charset="0"/>
              </a:rPr>
              <a:t>15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E7EE971E-9D9D-429D-6DDA-ADD77B442EA2}"/>
              </a:ext>
            </a:extLst>
          </p:cNvPr>
          <p:cNvSpPr txBox="1"/>
          <p:nvPr/>
        </p:nvSpPr>
        <p:spPr>
          <a:xfrm>
            <a:off x="4323145" y="3791491"/>
            <a:ext cx="1209265" cy="1032384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b="1">
                <a:latin typeface="Roboto" panose="02000000000000000000" pitchFamily="2" charset="0"/>
                <a:ea typeface="Roboto" panose="02000000000000000000" pitchFamily="2" charset="0"/>
              </a:rPr>
              <a:t>Sitios 5G:</a:t>
            </a:r>
            <a:br>
              <a:rPr lang="es-AR" sz="11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>
                <a:latin typeface="Roboto" panose="02000000000000000000" pitchFamily="2" charset="0"/>
                <a:ea typeface="Roboto" panose="02000000000000000000" pitchFamily="2" charset="0"/>
              </a:rPr>
              <a:t>~ 0,7 K</a:t>
            </a:r>
          </a:p>
          <a:p>
            <a:pPr algn="l">
              <a:buClr>
                <a:schemeClr val="accent2"/>
              </a:buClr>
            </a:pPr>
            <a:r>
              <a:rPr lang="es-AR" sz="1100" b="1">
                <a:latin typeface="Roboto" panose="02000000000000000000" pitchFamily="2" charset="0"/>
                <a:ea typeface="Roboto" panose="02000000000000000000" pitchFamily="2" charset="0"/>
              </a:rPr>
              <a:t>Hogares Pasados:</a:t>
            </a:r>
            <a:r>
              <a:rPr lang="es-AR" sz="1100">
                <a:latin typeface="Roboto" panose="02000000000000000000" pitchFamily="2" charset="0"/>
                <a:ea typeface="Roboto" panose="02000000000000000000" pitchFamily="2" charset="0"/>
              </a:rPr>
              <a:t> ~180 K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A977E0F-8008-D096-EFF0-8C9B00F0712D}"/>
              </a:ext>
            </a:extLst>
          </p:cNvPr>
          <p:cNvSpPr txBox="1"/>
          <p:nvPr/>
        </p:nvSpPr>
        <p:spPr>
          <a:xfrm>
            <a:off x="7080529" y="3823331"/>
            <a:ext cx="1209265" cy="1032384"/>
          </a:xfrm>
          <a:prstGeom prst="rect">
            <a:avLst/>
          </a:prstGeom>
          <a:noFill/>
        </p:spPr>
        <p:txBody>
          <a:bodyPr wrap="square" tIns="108000" bIns="0">
            <a:spAutoFit/>
          </a:bodyPr>
          <a:lstStyle>
            <a:defPPr>
              <a:defRPr lang="es-AR"/>
            </a:defPPr>
            <a:lvl1pPr marL="108000" marR="0" lvl="0" indent="-108000" algn="ctr" fontAlgn="auto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  <a:defRPr sz="1200">
                <a:latin typeface="Pulso" pitchFamily="2" charset="0"/>
              </a:defRPr>
            </a:lvl1pPr>
          </a:lstStyle>
          <a:p>
            <a:pPr algn="l">
              <a:buClr>
                <a:schemeClr val="accent2"/>
              </a:buClr>
            </a:pPr>
            <a:r>
              <a:rPr lang="es-AR" sz="1100" b="1">
                <a:latin typeface="Roboto" panose="02000000000000000000" pitchFamily="2" charset="0"/>
                <a:ea typeface="Roboto" panose="02000000000000000000" pitchFamily="2" charset="0"/>
              </a:rPr>
              <a:t>Sitios 5G:</a:t>
            </a:r>
            <a:br>
              <a:rPr lang="es-AR" sz="1100">
                <a:latin typeface="Roboto" panose="02000000000000000000" pitchFamily="2" charset="0"/>
                <a:ea typeface="Roboto" panose="02000000000000000000" pitchFamily="2" charset="0"/>
              </a:rPr>
            </a:br>
            <a:r>
              <a:rPr lang="es-AR" sz="1100">
                <a:latin typeface="Roboto" panose="02000000000000000000" pitchFamily="2" charset="0"/>
                <a:ea typeface="Roboto" panose="02000000000000000000" pitchFamily="2" charset="0"/>
              </a:rPr>
              <a:t>~ 0,1 K</a:t>
            </a:r>
          </a:p>
          <a:p>
            <a:pPr algn="l">
              <a:buClr>
                <a:schemeClr val="accent2"/>
              </a:buClr>
            </a:pPr>
            <a:r>
              <a:rPr lang="es-AR" sz="1100" b="1">
                <a:latin typeface="Roboto" panose="02000000000000000000" pitchFamily="2" charset="0"/>
                <a:ea typeface="Roboto" panose="02000000000000000000" pitchFamily="2" charset="0"/>
              </a:rPr>
              <a:t>Hogares Pasados:</a:t>
            </a:r>
            <a:r>
              <a:rPr lang="es-AR" sz="1100">
                <a:latin typeface="Roboto" panose="02000000000000000000" pitchFamily="2" charset="0"/>
                <a:ea typeface="Roboto" panose="02000000000000000000" pitchFamily="2" charset="0"/>
              </a:rPr>
              <a:t> ~200 K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D955109-D202-CE88-E0BF-B80B00A562CD}"/>
              </a:ext>
            </a:extLst>
          </p:cNvPr>
          <p:cNvCxnSpPr>
            <a:cxnSpLocks/>
          </p:cNvCxnSpPr>
          <p:nvPr/>
        </p:nvCxnSpPr>
        <p:spPr>
          <a:xfrm>
            <a:off x="4136572" y="3718560"/>
            <a:ext cx="1282624" cy="0"/>
          </a:xfrm>
          <a:prstGeom prst="line">
            <a:avLst/>
          </a:prstGeom>
          <a:ln w="127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0B183AC9-320D-5BD9-742E-A0BA4F3CA97B}"/>
              </a:ext>
            </a:extLst>
          </p:cNvPr>
          <p:cNvCxnSpPr>
            <a:cxnSpLocks/>
          </p:cNvCxnSpPr>
          <p:nvPr/>
        </p:nvCxnSpPr>
        <p:spPr>
          <a:xfrm>
            <a:off x="6884954" y="3718560"/>
            <a:ext cx="1282624" cy="0"/>
          </a:xfrm>
          <a:prstGeom prst="line">
            <a:avLst/>
          </a:prstGeom>
          <a:ln w="12700">
            <a:solidFill>
              <a:schemeClr val="bg1">
                <a:lumMod val="9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70130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8287A81-C604-730D-D806-E22DDE2A7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dondear rectángulo de esquina del mismo lado 59">
            <a:extLst>
              <a:ext uri="{FF2B5EF4-FFF2-40B4-BE49-F238E27FC236}">
                <a16:creationId xmlns:a16="http://schemas.microsoft.com/office/drawing/2014/main" id="{4A31B206-45E6-AB23-2AA1-6A69316F45E1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BE2A43E-14E0-5167-B41D-66E0B6966880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6302BBEE-E522-C5FA-5C4C-6DFC46BB3F49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sp>
        <p:nvSpPr>
          <p:cNvPr id="4" name="Rectángulo redondeado 150">
            <a:extLst>
              <a:ext uri="{FF2B5EF4-FFF2-40B4-BE49-F238E27FC236}">
                <a16:creationId xmlns:a16="http://schemas.microsoft.com/office/drawing/2014/main" id="{9B6EFCDF-FC61-EF86-5627-F8DC757F4003}"/>
              </a:ext>
            </a:extLst>
          </p:cNvPr>
          <p:cNvSpPr/>
          <p:nvPr/>
        </p:nvSpPr>
        <p:spPr>
          <a:xfrm>
            <a:off x="3800617" y="785088"/>
            <a:ext cx="2800121" cy="640800"/>
          </a:xfrm>
          <a:prstGeom prst="roundRect">
            <a:avLst>
              <a:gd name="adj" fmla="val 50000"/>
            </a:avLst>
          </a:prstGeom>
          <a:solidFill>
            <a:srgbClr val="6226FA"/>
          </a:solidFill>
          <a:ln w="12700">
            <a:solidFill>
              <a:srgbClr val="130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60C100B-FE67-C25C-8D4A-B13249142185}"/>
              </a:ext>
            </a:extLst>
          </p:cNvPr>
          <p:cNvSpPr txBox="1"/>
          <p:nvPr/>
        </p:nvSpPr>
        <p:spPr>
          <a:xfrm>
            <a:off x="5330389" y="915402"/>
            <a:ext cx="117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rPr>
              <a:t>Servicios</a:t>
            </a:r>
          </a:p>
        </p:txBody>
      </p:sp>
      <p:sp>
        <p:nvSpPr>
          <p:cNvPr id="11" name="Rectángulo redondeado 18">
            <a:extLst>
              <a:ext uri="{FF2B5EF4-FFF2-40B4-BE49-F238E27FC236}">
                <a16:creationId xmlns:a16="http://schemas.microsoft.com/office/drawing/2014/main" id="{F370B878-74D5-D675-D6C1-B3C9170DF290}"/>
              </a:ext>
            </a:extLst>
          </p:cNvPr>
          <p:cNvSpPr/>
          <p:nvPr/>
        </p:nvSpPr>
        <p:spPr>
          <a:xfrm>
            <a:off x="859745" y="787759"/>
            <a:ext cx="4470644" cy="631471"/>
          </a:xfrm>
          <a:prstGeom prst="roundRect">
            <a:avLst>
              <a:gd name="adj" fmla="val 50000"/>
            </a:avLst>
          </a:prstGeom>
          <a:solidFill>
            <a:srgbClr val="130132"/>
          </a:solidFill>
          <a:ln>
            <a:solidFill>
              <a:srgbClr val="130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8CDCAB14-474A-B83A-F774-CF7E5EB0EF10}"/>
              </a:ext>
            </a:extLst>
          </p:cNvPr>
          <p:cNvSpPr txBox="1"/>
          <p:nvPr/>
        </p:nvSpPr>
        <p:spPr>
          <a:xfrm>
            <a:off x="896230" y="859472"/>
            <a:ext cx="360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rPr>
              <a:t>Costos Directos</a:t>
            </a:r>
          </a:p>
        </p:txBody>
      </p:sp>
      <p:pic>
        <p:nvPicPr>
          <p:cNvPr id="13" name="Imagen 67">
            <a:extLst>
              <a:ext uri="{FF2B5EF4-FFF2-40B4-BE49-F238E27FC236}">
                <a16:creationId xmlns:a16="http://schemas.microsoft.com/office/drawing/2014/main" id="{C5A8411A-33B0-36AD-59E5-9E9E073E1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87" y="915402"/>
            <a:ext cx="397559" cy="370626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14" name="Objeto 13">
            <a:extLst>
              <a:ext uri="{FF2B5EF4-FFF2-40B4-BE49-F238E27FC236}">
                <a16:creationId xmlns:a16="http://schemas.microsoft.com/office/drawing/2014/main" id="{DAE509B4-CF62-7FF6-BA07-D77A13BFDE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5580042"/>
              </p:ext>
            </p:extLst>
          </p:nvPr>
        </p:nvGraphicFramePr>
        <p:xfrm>
          <a:off x="593444" y="1437355"/>
          <a:ext cx="7800975" cy="360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7801108" imgH="3609753" progId="Excel.Sheet.12">
                  <p:link updateAutomatic="1"/>
                </p:oleObj>
              </mc:Choice>
              <mc:Fallback>
                <p:oleObj name="Worksheet" r:id="rId4" imgW="7801108" imgH="3609753" progId="Excel.Sheet.12">
                  <p:link updateAutomatic="1"/>
                  <p:pic>
                    <p:nvPicPr>
                      <p:cNvPr id="14" name="Objeto 13">
                        <a:extLst>
                          <a:ext uri="{FF2B5EF4-FFF2-40B4-BE49-F238E27FC236}">
                            <a16:creationId xmlns:a16="http://schemas.microsoft.com/office/drawing/2014/main" id="{DAE509B4-CF62-7FF6-BA07-D77A13BFDE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93444" y="1437355"/>
                        <a:ext cx="7800975" cy="3609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3B59CCF6-79CF-4652-EED4-28D03E7B43FD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47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8250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E4309B5-BBC0-A683-FEA4-9FCBD31853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dondear rectángulo de esquina del mismo lado 59">
            <a:extLst>
              <a:ext uri="{FF2B5EF4-FFF2-40B4-BE49-F238E27FC236}">
                <a16:creationId xmlns:a16="http://schemas.microsoft.com/office/drawing/2014/main" id="{0F623999-138C-1845-7A8D-7575FA005E33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0DBB7C5E-CB28-31EC-D03A-CE02DBE5D6C5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A992AEDE-D2CF-7437-23F7-6013E705FE94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E9F9C26-D626-6E9B-1194-519E19A019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789"/>
          <a:stretch>
            <a:fillRect/>
          </a:stretch>
        </p:blipFill>
        <p:spPr>
          <a:xfrm>
            <a:off x="0" y="687837"/>
            <a:ext cx="8472197" cy="386555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EA9CC5E-EFBB-0184-5340-A095AF25302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975"/>
          <a:stretch>
            <a:fillRect/>
          </a:stretch>
        </p:blipFill>
        <p:spPr>
          <a:xfrm>
            <a:off x="124397" y="4553388"/>
            <a:ext cx="11202364" cy="838317"/>
          </a:xfrm>
          <a:prstGeom prst="rect">
            <a:avLst/>
          </a:prstGeom>
        </p:spPr>
      </p:pic>
      <p:pic>
        <p:nvPicPr>
          <p:cNvPr id="5" name="Imagen 4" descr="Tabla&#10;&#10;El contenido generado por IA puede ser incorrecto.">
            <a:extLst>
              <a:ext uri="{FF2B5EF4-FFF2-40B4-BE49-F238E27FC236}">
                <a16:creationId xmlns:a16="http://schemas.microsoft.com/office/drawing/2014/main" id="{6E4F67DD-340A-7764-7994-7A97B91B26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2963"/>
          <a:stretch>
            <a:fillRect/>
          </a:stretch>
        </p:blipFill>
        <p:spPr>
          <a:xfrm>
            <a:off x="8065444" y="2011194"/>
            <a:ext cx="4029637" cy="121883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4867DA64-2455-61EA-AA70-C22795C2968D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48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39402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A3C9822-F405-6D8A-6C41-8A619622B5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dondear rectángulo de esquina del mismo lado 59">
            <a:extLst>
              <a:ext uri="{FF2B5EF4-FFF2-40B4-BE49-F238E27FC236}">
                <a16:creationId xmlns:a16="http://schemas.microsoft.com/office/drawing/2014/main" id="{92381F5C-AD86-D31C-1673-A262887D73B0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59EEA977-3659-FF82-F9F9-FD4F57A68D06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F5884283-D9D0-6C70-D7A5-26B37260B187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pic>
        <p:nvPicPr>
          <p:cNvPr id="4" name="Imagen 3" descr="Interfaz de usuario gráfica, Aplicación&#10;&#10;El contenido generado por IA puede ser incorrecto.">
            <a:extLst>
              <a:ext uri="{FF2B5EF4-FFF2-40B4-BE49-F238E27FC236}">
                <a16:creationId xmlns:a16="http://schemas.microsoft.com/office/drawing/2014/main" id="{DBBF4069-F6D3-B40F-CFD7-8882FF1DB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470" y="708503"/>
            <a:ext cx="10374712" cy="5276485"/>
          </a:xfrm>
          <a:prstGeom prst="rect">
            <a:avLst/>
          </a:prstGeom>
        </p:spPr>
      </p:pic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B4BEB23-10EC-AAFC-B8ED-81BED6FF7879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49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522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EC78AF-E09C-E259-3EE5-6D204CED1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dondear rectángulo de esquina del mismo lado 59">
            <a:extLst>
              <a:ext uri="{FF2B5EF4-FFF2-40B4-BE49-F238E27FC236}">
                <a16:creationId xmlns:a16="http://schemas.microsoft.com/office/drawing/2014/main" id="{CD5CCB36-0B2E-7757-7AC5-C08DEABCF899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21519DF0-D0E0-3505-95CA-364457C37B75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50F72A41-8DB1-C8D2-6040-A4CCF557155F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079DCBF-ED91-B982-2E0E-8DFF6FA01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82" y="689841"/>
            <a:ext cx="10552937" cy="5079222"/>
          </a:xfrm>
          <a:prstGeom prst="rect">
            <a:avLst/>
          </a:prstGeom>
        </p:spPr>
      </p:pic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E85D1B4D-05C3-CC89-7462-4F460CD5E7A6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50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9132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33651-2CEF-3635-A075-BF302EF58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dondear rectángulo de esquina del mismo lado 59">
            <a:extLst>
              <a:ext uri="{FF2B5EF4-FFF2-40B4-BE49-F238E27FC236}">
                <a16:creationId xmlns:a16="http://schemas.microsoft.com/office/drawing/2014/main" id="{117E2CD3-AD04-D65A-F77F-27645AB38B5B}"/>
              </a:ext>
            </a:extLst>
          </p:cNvPr>
          <p:cNvSpPr/>
          <p:nvPr/>
        </p:nvSpPr>
        <p:spPr>
          <a:xfrm rot="5400000">
            <a:off x="11370946" y="434267"/>
            <a:ext cx="537486" cy="1104621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EE20FA00-B108-1E5E-B999-BF8303CDAEC2}"/>
              </a:ext>
            </a:extLst>
          </p:cNvPr>
          <p:cNvSpPr txBox="1"/>
          <p:nvPr/>
        </p:nvSpPr>
        <p:spPr>
          <a:xfrm>
            <a:off x="11345501" y="819272"/>
            <a:ext cx="59631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IPC </a:t>
            </a:r>
            <a:r>
              <a:rPr lang="es-AR" sz="1100" dirty="0" err="1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Prom</a:t>
            </a:r>
            <a:r>
              <a:rPr lang="es-AR" sz="1100" dirty="0">
                <a:solidFill>
                  <a:schemeClr val="accent2">
                    <a:lumMod val="50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68" name="CuadroTexto 67">
            <a:extLst>
              <a:ext uri="{FF2B5EF4-FFF2-40B4-BE49-F238E27FC236}">
                <a16:creationId xmlns:a16="http://schemas.microsoft.com/office/drawing/2014/main" id="{DC79AEBC-2EA1-A6EC-2D6A-F33B50C81AFB}"/>
              </a:ext>
            </a:extLst>
          </p:cNvPr>
          <p:cNvSpPr txBox="1"/>
          <p:nvPr/>
        </p:nvSpPr>
        <p:spPr>
          <a:xfrm>
            <a:off x="11549082" y="985798"/>
            <a:ext cx="39273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s-AR" sz="1400" b="1" dirty="0">
                <a:solidFill>
                  <a:schemeClr val="accent2"/>
                </a:solidFill>
                <a:latin typeface="Pulso" pitchFamily="2" charset="0"/>
              </a:rPr>
              <a:t>24%</a:t>
            </a:r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661A9740-CDCC-D28F-8DC2-13E6D7418E0A}"/>
              </a:ext>
            </a:extLst>
          </p:cNvPr>
          <p:cNvSpPr/>
          <p:nvPr/>
        </p:nvSpPr>
        <p:spPr>
          <a:xfrm>
            <a:off x="8544167" y="1710648"/>
            <a:ext cx="3485867" cy="4608000"/>
          </a:xfrm>
          <a:prstGeom prst="roundRect">
            <a:avLst>
              <a:gd name="adj" fmla="val 3960"/>
            </a:avLst>
          </a:prstGeom>
          <a:solidFill>
            <a:srgbClr val="F2F2F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redondeado 150">
            <a:extLst>
              <a:ext uri="{FF2B5EF4-FFF2-40B4-BE49-F238E27FC236}">
                <a16:creationId xmlns:a16="http://schemas.microsoft.com/office/drawing/2014/main" id="{FDCC2293-17AE-8CE2-00D5-2899AE508D6F}"/>
              </a:ext>
            </a:extLst>
          </p:cNvPr>
          <p:cNvSpPr/>
          <p:nvPr/>
        </p:nvSpPr>
        <p:spPr>
          <a:xfrm>
            <a:off x="3800617" y="785088"/>
            <a:ext cx="2800121" cy="640800"/>
          </a:xfrm>
          <a:prstGeom prst="roundRect">
            <a:avLst>
              <a:gd name="adj" fmla="val 50000"/>
            </a:avLst>
          </a:prstGeom>
          <a:solidFill>
            <a:srgbClr val="6226FA"/>
          </a:solidFill>
          <a:ln w="12700">
            <a:solidFill>
              <a:srgbClr val="130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44031F9-1C3C-FFCB-394B-809052BC7017}"/>
              </a:ext>
            </a:extLst>
          </p:cNvPr>
          <p:cNvSpPr txBox="1"/>
          <p:nvPr/>
        </p:nvSpPr>
        <p:spPr>
          <a:xfrm>
            <a:off x="5330389" y="915402"/>
            <a:ext cx="1175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rPr>
              <a:t>Servicios</a:t>
            </a:r>
          </a:p>
        </p:txBody>
      </p:sp>
      <p:sp>
        <p:nvSpPr>
          <p:cNvPr id="10" name="Rectángulo redondeado 18">
            <a:extLst>
              <a:ext uri="{FF2B5EF4-FFF2-40B4-BE49-F238E27FC236}">
                <a16:creationId xmlns:a16="http://schemas.microsoft.com/office/drawing/2014/main" id="{A2ED7B83-E119-39BF-E14F-2CEB0E582008}"/>
              </a:ext>
            </a:extLst>
          </p:cNvPr>
          <p:cNvSpPr/>
          <p:nvPr/>
        </p:nvSpPr>
        <p:spPr>
          <a:xfrm>
            <a:off x="859745" y="787759"/>
            <a:ext cx="4470644" cy="631471"/>
          </a:xfrm>
          <a:prstGeom prst="roundRect">
            <a:avLst>
              <a:gd name="adj" fmla="val 50000"/>
            </a:avLst>
          </a:prstGeom>
          <a:solidFill>
            <a:srgbClr val="130132"/>
          </a:solidFill>
          <a:ln>
            <a:solidFill>
              <a:srgbClr val="1301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A122C98-BE4D-41DF-454A-D82923995ECD}"/>
              </a:ext>
            </a:extLst>
          </p:cNvPr>
          <p:cNvSpPr txBox="1"/>
          <p:nvPr/>
        </p:nvSpPr>
        <p:spPr>
          <a:xfrm>
            <a:off x="896230" y="859472"/>
            <a:ext cx="3606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ulso" pitchFamily="2" charset="0"/>
                <a:ea typeface="+mn-ea"/>
                <a:cs typeface="+mn-cs"/>
              </a:rPr>
              <a:t>Costos Operativos</a:t>
            </a:r>
          </a:p>
        </p:txBody>
      </p:sp>
      <p:pic>
        <p:nvPicPr>
          <p:cNvPr id="12" name="Imagen 67">
            <a:extLst>
              <a:ext uri="{FF2B5EF4-FFF2-40B4-BE49-F238E27FC236}">
                <a16:creationId xmlns:a16="http://schemas.microsoft.com/office/drawing/2014/main" id="{D6FA9281-4033-EC76-22D3-C53616A0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1587" y="915402"/>
            <a:ext cx="397559" cy="370626"/>
          </a:xfrm>
          <a:prstGeom prst="flowChartConnector">
            <a:avLst/>
          </a:prstGeom>
          <a:ln>
            <a:solidFill>
              <a:schemeClr val="bg1"/>
            </a:solidFill>
          </a:ln>
        </p:spPr>
      </p:pic>
      <p:graphicFrame>
        <p:nvGraphicFramePr>
          <p:cNvPr id="13" name="Objeto 12">
            <a:extLst>
              <a:ext uri="{FF2B5EF4-FFF2-40B4-BE49-F238E27FC236}">
                <a16:creationId xmlns:a16="http://schemas.microsoft.com/office/drawing/2014/main" id="{24E5F52F-AB6B-9662-1AB8-E840B9DDF24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3526046"/>
              </p:ext>
            </p:extLst>
          </p:nvPr>
        </p:nvGraphicFramePr>
        <p:xfrm>
          <a:off x="227013" y="1654175"/>
          <a:ext cx="8145462" cy="4060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8145815" imgH="4061350" progId="Excel.Sheet.12">
                  <p:link updateAutomatic="1"/>
                </p:oleObj>
              </mc:Choice>
              <mc:Fallback>
                <p:oleObj name="Worksheet" r:id="rId4" imgW="8145815" imgH="4061350" progId="Excel.Sheet.12">
                  <p:link updateAutomatic="1"/>
                  <p:pic>
                    <p:nvPicPr>
                      <p:cNvPr id="13" name="Objeto 12">
                        <a:extLst>
                          <a:ext uri="{FF2B5EF4-FFF2-40B4-BE49-F238E27FC236}">
                            <a16:creationId xmlns:a16="http://schemas.microsoft.com/office/drawing/2014/main" id="{24E5F52F-AB6B-9662-1AB8-E840B9DDF2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7013" y="1654175"/>
                        <a:ext cx="8145462" cy="40608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AAAAE90B-D094-9EAF-B286-83E588741FB3}"/>
              </a:ext>
            </a:extLst>
          </p:cNvPr>
          <p:cNvSpPr txBox="1"/>
          <p:nvPr/>
        </p:nvSpPr>
        <p:spPr>
          <a:xfrm>
            <a:off x="8544167" y="1819554"/>
            <a:ext cx="35201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>
                <a:latin typeface="Lato" panose="020F0502020204030203" pitchFamily="34" charset="0"/>
              </a:rPr>
              <a:t>Apertura Neto de Normalizaciones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5311F9C-87B3-7E2A-CC46-09D59F98E44D}"/>
              </a:ext>
            </a:extLst>
          </p:cNvPr>
          <p:cNvSpPr txBox="1"/>
          <p:nvPr/>
        </p:nvSpPr>
        <p:spPr>
          <a:xfrm>
            <a:off x="10065780" y="2584552"/>
            <a:ext cx="10369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 err="1">
                <a:latin typeface="Lato" panose="020F0502020204030203" pitchFamily="34" charset="0"/>
              </a:rPr>
              <a:t>Tras.IPC</a:t>
            </a:r>
            <a:endParaRPr lang="es-AR" sz="1400" b="1">
              <a:latin typeface="Lato" panose="020F0502020204030203" pitchFamily="34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0A79629-6200-B5FE-EBA7-276F8A35D6C9}"/>
              </a:ext>
            </a:extLst>
          </p:cNvPr>
          <p:cNvSpPr txBox="1"/>
          <p:nvPr/>
        </p:nvSpPr>
        <p:spPr>
          <a:xfrm>
            <a:off x="10794650" y="2453914"/>
            <a:ext cx="128390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100" b="1">
                <a:latin typeface="Lato" panose="020F0502020204030203" pitchFamily="34" charset="0"/>
              </a:rPr>
              <a:t>Teórico 110%</a:t>
            </a:r>
          </a:p>
          <a:p>
            <a:pPr algn="ctr"/>
            <a:r>
              <a:rPr lang="es-AR" sz="1100" b="1">
                <a:latin typeface="Lato" panose="020F0502020204030203" pitchFamily="34" charset="0"/>
              </a:rPr>
              <a:t>vs</a:t>
            </a:r>
          </a:p>
          <a:p>
            <a:pPr algn="ctr"/>
            <a:r>
              <a:rPr lang="es-AR" sz="1200" b="1">
                <a:latin typeface="Lato" panose="020F0502020204030203" pitchFamily="34" charset="0"/>
              </a:rPr>
              <a:t>Real 114%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06850F2-39B5-4ED1-0F0E-79326E9B25A5}"/>
              </a:ext>
            </a:extLst>
          </p:cNvPr>
          <p:cNvCxnSpPr>
            <a:cxnSpLocks/>
          </p:cNvCxnSpPr>
          <p:nvPr/>
        </p:nvCxnSpPr>
        <p:spPr>
          <a:xfrm>
            <a:off x="10917137" y="2418881"/>
            <a:ext cx="0" cy="65058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agen 19">
            <a:extLst>
              <a:ext uri="{FF2B5EF4-FFF2-40B4-BE49-F238E27FC236}">
                <a16:creationId xmlns:a16="http://schemas.microsoft.com/office/drawing/2014/main" id="{D76C86EB-CED3-62D3-0214-3F1C5222ED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724" y="2152496"/>
            <a:ext cx="2163254" cy="1476000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BD30A30E-186D-7A27-19D6-ADDC9008D132}"/>
              </a:ext>
            </a:extLst>
          </p:cNvPr>
          <p:cNvSpPr txBox="1"/>
          <p:nvPr/>
        </p:nvSpPr>
        <p:spPr>
          <a:xfrm>
            <a:off x="8544167" y="3920046"/>
            <a:ext cx="31526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>
                <a:latin typeface="Lato" panose="020F0502020204030203" pitchFamily="34" charset="0"/>
              </a:rPr>
              <a:t>Normalizaciones: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F1ADA83-D4FA-EE43-8F13-B6C1EB484691}"/>
              </a:ext>
            </a:extLst>
          </p:cNvPr>
          <p:cNvSpPr txBox="1"/>
          <p:nvPr/>
        </p:nvSpPr>
        <p:spPr>
          <a:xfrm>
            <a:off x="8645551" y="4211596"/>
            <a:ext cx="3384483" cy="2069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b="1">
                <a:latin typeface="Lato" panose="020F0502020204030203" pitchFamily="34" charset="0"/>
              </a:rPr>
              <a:t>Costos Sitios: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>
                <a:latin typeface="Lato" panose="020F0502020204030203" pitchFamily="34" charset="0"/>
              </a:rPr>
              <a:t>AATT 5G: +USD 2MM </a:t>
            </a:r>
            <a:r>
              <a:rPr lang="es-AR" sz="1100">
                <a:latin typeface="Lato" panose="020F0502020204030203" pitchFamily="34" charset="0"/>
              </a:rPr>
              <a:t>(2025 bonificado)</a:t>
            </a:r>
            <a:endParaRPr lang="es-AR" sz="1400">
              <a:latin typeface="Lato" panose="020F0502020204030203" pitchFamily="34" charset="0"/>
            </a:endParaRPr>
          </a:p>
          <a:p>
            <a:endParaRPr lang="es-AR" sz="900">
              <a:latin typeface="Lato" panose="020F0502020204030203" pitchFamily="34" charset="0"/>
            </a:endParaRPr>
          </a:p>
          <a:p>
            <a:r>
              <a:rPr lang="es-AR" sz="1400" b="1">
                <a:latin typeface="Lato" panose="020F0502020204030203" pitchFamily="34" charset="0"/>
              </a:rPr>
              <a:t>Costos IT: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>
                <a:latin typeface="Lato" panose="020F0502020204030203" pitchFamily="34" charset="0"/>
              </a:rPr>
              <a:t>Flow: +USD 4MM </a:t>
            </a:r>
            <a:r>
              <a:rPr lang="es-AR" sz="1100">
                <a:latin typeface="Lato" panose="020F0502020204030203" pitchFamily="34" charset="0"/>
              </a:rPr>
              <a:t>(migración nube)</a:t>
            </a:r>
            <a:endParaRPr lang="es-AR" sz="140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>
                <a:latin typeface="Lato" panose="020F0502020204030203" pitchFamily="34" charset="0"/>
              </a:rPr>
              <a:t>SAP: +USD 2MM </a:t>
            </a:r>
            <a:r>
              <a:rPr lang="es-AR" sz="1100">
                <a:latin typeface="Lato" panose="020F0502020204030203" pitchFamily="34" charset="0"/>
              </a:rPr>
              <a:t>(nuevo contrato)</a:t>
            </a:r>
            <a:endParaRPr lang="es-AR" sz="1400">
              <a:latin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>
                <a:latin typeface="Lato" panose="020F0502020204030203" pitchFamily="34" charset="0"/>
              </a:rPr>
              <a:t>Salesforce: +USD  4MM </a:t>
            </a:r>
            <a:r>
              <a:rPr lang="es-AR" sz="1050">
                <a:latin typeface="Lato" panose="020F0502020204030203" pitchFamily="34" charset="0"/>
              </a:rPr>
              <a:t>(</a:t>
            </a:r>
            <a:r>
              <a:rPr lang="es-AR" sz="1050" err="1">
                <a:latin typeface="Lato" panose="020F0502020204030203" pitchFamily="34" charset="0"/>
              </a:rPr>
              <a:t>Martech</a:t>
            </a:r>
            <a:r>
              <a:rPr lang="es-AR" sz="1050">
                <a:latin typeface="Lato" panose="020F0502020204030203" pitchFamily="34" charset="0"/>
              </a:rPr>
              <a:t>, </a:t>
            </a:r>
            <a:r>
              <a:rPr lang="es-AR" sz="1050" err="1">
                <a:latin typeface="Lato" panose="020F0502020204030203" pitchFamily="34" charset="0"/>
              </a:rPr>
              <a:t>AgentForce</a:t>
            </a:r>
            <a:r>
              <a:rPr lang="es-AR" sz="1050">
                <a:latin typeface="Lato" panose="020F0502020204030203" pitchFamily="34" charset="0"/>
              </a:rPr>
              <a:t>: nuevos casos de uso)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sz="1400">
                <a:latin typeface="Lato" panose="020F0502020204030203" pitchFamily="34" charset="0"/>
              </a:rPr>
              <a:t>Ciberseguridad &amp; MCH: +USD 4MM </a:t>
            </a:r>
            <a:r>
              <a:rPr lang="es-AR" sz="1100">
                <a:latin typeface="Lato" panose="020F0502020204030203" pitchFamily="34" charset="0"/>
              </a:rPr>
              <a:t>(cambio modalidad contratación a </a:t>
            </a:r>
            <a:r>
              <a:rPr lang="es-AR" sz="1100" err="1">
                <a:latin typeface="Lato" panose="020F0502020204030203" pitchFamily="34" charset="0"/>
              </a:rPr>
              <a:t>Opex</a:t>
            </a:r>
            <a:r>
              <a:rPr lang="es-AR" sz="1100">
                <a:latin typeface="Lato" panose="020F0502020204030203" pitchFamily="34" charset="0"/>
              </a:rPr>
              <a:t>)</a:t>
            </a:r>
            <a:endParaRPr lang="es-AR" sz="1400">
              <a:latin typeface="Lato" panose="020F0502020204030203" pitchFamily="34" charset="0"/>
            </a:endParaRP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8D8FFD57-61D6-6F35-2A4C-4E9D05040A9D}"/>
              </a:ext>
            </a:extLst>
          </p:cNvPr>
          <p:cNvCxnSpPr/>
          <p:nvPr/>
        </p:nvCxnSpPr>
        <p:spPr>
          <a:xfrm>
            <a:off x="8668650" y="3821545"/>
            <a:ext cx="3204000" cy="0"/>
          </a:xfrm>
          <a:prstGeom prst="line">
            <a:avLst/>
          </a:prstGeom>
          <a:ln>
            <a:prstDash val="sysDot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5791E8-B899-97B2-898C-4F2CEFBB71AC}"/>
              </a:ext>
            </a:extLst>
          </p:cNvPr>
          <p:cNvSpPr txBox="1"/>
          <p:nvPr/>
        </p:nvSpPr>
        <p:spPr>
          <a:xfrm>
            <a:off x="443621" y="5715000"/>
            <a:ext cx="56523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200">
                <a:latin typeface="Lato" panose="020F0502020204030203" pitchFamily="34" charset="0"/>
              </a:rPr>
              <a:t>Nota: en Eventos, el mayor traslado es por CATEC, que se netea en activación.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544A616D-4809-2E75-032C-4BDBCBF5FACA}"/>
              </a:ext>
            </a:extLst>
          </p:cNvPr>
          <p:cNvSpPr txBox="1"/>
          <p:nvPr/>
        </p:nvSpPr>
        <p:spPr>
          <a:xfrm>
            <a:off x="11009474" y="3229801"/>
            <a:ext cx="955513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1050">
                <a:latin typeface="Lato" panose="020F0502020204030203" pitchFamily="34" charset="0"/>
              </a:rPr>
              <a:t>Alquileres y Energía</a:t>
            </a:r>
            <a:endParaRPr lang="es-AR" sz="1050"/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90C39B17-91BD-66D9-B6C5-9F08ED788E16}"/>
              </a:ext>
            </a:extLst>
          </p:cNvPr>
          <p:cNvCxnSpPr/>
          <p:nvPr/>
        </p:nvCxnSpPr>
        <p:spPr>
          <a:xfrm>
            <a:off x="11460913" y="3056912"/>
            <a:ext cx="0" cy="2031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03C4F39F-86DD-AED4-50D3-B4F620549A05}"/>
              </a:ext>
            </a:extLst>
          </p:cNvPr>
          <p:cNvSpPr txBox="1">
            <a:spLocks/>
          </p:cNvSpPr>
          <p:nvPr/>
        </p:nvSpPr>
        <p:spPr>
          <a:xfrm>
            <a:off x="11827908" y="219693"/>
            <a:ext cx="161904" cy="115288"/>
          </a:xfrm>
          <a:prstGeom prst="rect">
            <a:avLst/>
          </a:prstGeom>
          <a:solidFill>
            <a:srgbClr val="F4F4F4"/>
          </a:solidFill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sz="749"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51</a:t>
            </a:r>
            <a:endParaRPr lang="en-US" sz="749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9443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6B25C-9EB6-131B-2F32-6002A4A8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1AECD3-B45E-04B3-9AC3-22808ADC5FE2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409588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Contexto </a:t>
            </a:r>
            <a:r>
              <a:rPr lang="es-ES_tradnl" sz="3600" spc="0" dirty="0">
                <a:solidFill>
                  <a:schemeClr val="accent1"/>
                </a:solidFill>
              </a:rPr>
              <a:t>Social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FBB4AE36-8104-6CBE-AA7C-B1C6572AAB98}"/>
              </a:ext>
            </a:extLst>
          </p:cNvPr>
          <p:cNvGrpSpPr/>
          <p:nvPr/>
        </p:nvGrpSpPr>
        <p:grpSpPr>
          <a:xfrm>
            <a:off x="720876" y="1704453"/>
            <a:ext cx="4459756" cy="1939430"/>
            <a:chOff x="720876" y="1704453"/>
            <a:chExt cx="4459756" cy="1939430"/>
          </a:xfrm>
        </p:grpSpPr>
        <p:sp>
          <p:nvSpPr>
            <p:cNvPr id="3" name="Rectángulo redondeado 2">
              <a:extLst>
                <a:ext uri="{FF2B5EF4-FFF2-40B4-BE49-F238E27FC236}">
                  <a16:creationId xmlns:a16="http://schemas.microsoft.com/office/drawing/2014/main" id="{307E6245-DA68-2FE8-FCFC-A52626FDBDD0}"/>
                </a:ext>
              </a:extLst>
            </p:cNvPr>
            <p:cNvSpPr/>
            <p:nvPr/>
          </p:nvSpPr>
          <p:spPr>
            <a:xfrm>
              <a:off x="720876" y="1917296"/>
              <a:ext cx="2974362" cy="1726587"/>
            </a:xfrm>
            <a:prstGeom prst="roundRect">
              <a:avLst>
                <a:gd name="adj" fmla="val 436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" name="Rectángulo redondeado 3">
              <a:extLst>
                <a:ext uri="{FF2B5EF4-FFF2-40B4-BE49-F238E27FC236}">
                  <a16:creationId xmlns:a16="http://schemas.microsoft.com/office/drawing/2014/main" id="{BB54C103-6E52-DD06-DD75-5371ED0A3876}"/>
                </a:ext>
              </a:extLst>
            </p:cNvPr>
            <p:cNvSpPr/>
            <p:nvPr/>
          </p:nvSpPr>
          <p:spPr>
            <a:xfrm>
              <a:off x="730657" y="1704453"/>
              <a:ext cx="2973600" cy="436805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00A1C91E-3BA3-6C9A-B336-19E48082691C}"/>
                </a:ext>
              </a:extLst>
            </p:cNvPr>
            <p:cNvSpPr txBox="1"/>
            <p:nvPr/>
          </p:nvSpPr>
          <p:spPr>
            <a:xfrm>
              <a:off x="1229638" y="1799745"/>
              <a:ext cx="19652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Pulso" pitchFamily="2" charset="0"/>
                </a:rPr>
                <a:t>Consumo Privado</a:t>
              </a: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E327EDB1-1BD9-8749-0176-56CB2C57E790}"/>
                </a:ext>
              </a:extLst>
            </p:cNvPr>
            <p:cNvSpPr/>
            <p:nvPr/>
          </p:nvSpPr>
          <p:spPr>
            <a:xfrm>
              <a:off x="786416" y="1753578"/>
              <a:ext cx="338554" cy="3385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8" name="Elipse 27">
              <a:extLst>
                <a:ext uri="{FF2B5EF4-FFF2-40B4-BE49-F238E27FC236}">
                  <a16:creationId xmlns:a16="http://schemas.microsoft.com/office/drawing/2014/main" id="{A4B6F690-EACE-FE2C-BC75-07E617DE1B95}"/>
                </a:ext>
              </a:extLst>
            </p:cNvPr>
            <p:cNvSpPr/>
            <p:nvPr/>
          </p:nvSpPr>
          <p:spPr>
            <a:xfrm>
              <a:off x="4971296" y="2193773"/>
              <a:ext cx="209336" cy="209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3" name="Conector: angular 2">
              <a:extLst>
                <a:ext uri="{FF2B5EF4-FFF2-40B4-BE49-F238E27FC236}">
                  <a16:creationId xmlns:a16="http://schemas.microsoft.com/office/drawing/2014/main" id="{3EB3061C-182D-F4F1-C368-4A2D63E0E661}"/>
                </a:ext>
              </a:extLst>
            </p:cNvPr>
            <p:cNvCxnSpPr>
              <a:cxnSpLocks/>
              <a:stCxn id="4" idx="3"/>
              <a:endCxn id="28" idx="0"/>
            </p:cNvCxnSpPr>
            <p:nvPr/>
          </p:nvCxnSpPr>
          <p:spPr>
            <a:xfrm>
              <a:off x="3704257" y="1922856"/>
              <a:ext cx="1371707" cy="270917"/>
            </a:xfrm>
            <a:prstGeom prst="bentConnector2">
              <a:avLst/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5" name="Gráfico 44">
              <a:extLst>
                <a:ext uri="{FF2B5EF4-FFF2-40B4-BE49-F238E27FC236}">
                  <a16:creationId xmlns:a16="http://schemas.microsoft.com/office/drawing/2014/main" id="{2FABA268-B7DB-4656-C7D4-FB7523E17E2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24381608"/>
                </p:ext>
              </p:extLst>
            </p:nvPr>
          </p:nvGraphicFramePr>
          <p:xfrm>
            <a:off x="856191" y="2347400"/>
            <a:ext cx="2723294" cy="1239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3" name="Gráfico 51">
              <a:extLst>
                <a:ext uri="{FF2B5EF4-FFF2-40B4-BE49-F238E27FC236}">
                  <a16:creationId xmlns:a16="http://schemas.microsoft.com/office/drawing/2014/main" id="{8ACCD55C-4906-19DF-1597-980EA1A96EED}"/>
                </a:ext>
              </a:extLst>
            </p:cNvPr>
            <p:cNvSpPr/>
            <p:nvPr/>
          </p:nvSpPr>
          <p:spPr>
            <a:xfrm>
              <a:off x="868133" y="1884272"/>
              <a:ext cx="175120" cy="102136"/>
            </a:xfrm>
            <a:custGeom>
              <a:avLst/>
              <a:gdLst>
                <a:gd name="connsiteX0" fmla="*/ 1614249 w 3659028"/>
                <a:gd name="connsiteY0" fmla="*/ 2044779 h 2134076"/>
                <a:gd name="connsiteX1" fmla="*/ 2045732 w 3659028"/>
                <a:gd name="connsiteY1" fmla="*/ 2044779 h 2134076"/>
                <a:gd name="connsiteX2" fmla="*/ 3569732 w 3659028"/>
                <a:gd name="connsiteY2" fmla="*/ 520779 h 2134076"/>
                <a:gd name="connsiteX3" fmla="*/ 3569732 w 3659028"/>
                <a:gd name="connsiteY3" fmla="*/ 89297 h 2134076"/>
                <a:gd name="connsiteX4" fmla="*/ 3138249 w 3659028"/>
                <a:gd name="connsiteY4" fmla="*/ 89297 h 2134076"/>
                <a:gd name="connsiteX5" fmla="*/ 1829514 w 3659028"/>
                <a:gd name="connsiteY5" fmla="*/ 1398032 h 2134076"/>
                <a:gd name="connsiteX6" fmla="*/ 520779 w 3659028"/>
                <a:gd name="connsiteY6" fmla="*/ 90249 h 2134076"/>
                <a:gd name="connsiteX7" fmla="*/ 89297 w 3659028"/>
                <a:gd name="connsiteY7" fmla="*/ 90249 h 2134076"/>
                <a:gd name="connsiteX8" fmla="*/ 89297 w 3659028"/>
                <a:gd name="connsiteY8" fmla="*/ 521732 h 2134076"/>
                <a:gd name="connsiteX9" fmla="*/ 1613297 w 3659028"/>
                <a:gd name="connsiteY9" fmla="*/ 2045732 h 213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9028" h="2134076">
                  <a:moveTo>
                    <a:pt x="1614249" y="2044779"/>
                  </a:moveTo>
                  <a:cubicBezTo>
                    <a:pt x="1733312" y="2163842"/>
                    <a:pt x="1926670" y="2163842"/>
                    <a:pt x="2045732" y="2044779"/>
                  </a:cubicBezTo>
                  <a:lnTo>
                    <a:pt x="3569732" y="520779"/>
                  </a:lnTo>
                  <a:cubicBezTo>
                    <a:pt x="3688795" y="401717"/>
                    <a:pt x="3688795" y="208359"/>
                    <a:pt x="3569732" y="89297"/>
                  </a:cubicBezTo>
                  <a:cubicBezTo>
                    <a:pt x="3450670" y="-29766"/>
                    <a:pt x="3257312" y="-29766"/>
                    <a:pt x="3138249" y="89297"/>
                  </a:cubicBezTo>
                  <a:lnTo>
                    <a:pt x="1829514" y="1398032"/>
                  </a:lnTo>
                  <a:lnTo>
                    <a:pt x="520779" y="90249"/>
                  </a:lnTo>
                  <a:cubicBezTo>
                    <a:pt x="401717" y="-28813"/>
                    <a:pt x="208359" y="-28813"/>
                    <a:pt x="89297" y="90249"/>
                  </a:cubicBezTo>
                  <a:cubicBezTo>
                    <a:pt x="-29766" y="209312"/>
                    <a:pt x="-29766" y="402669"/>
                    <a:pt x="89297" y="521732"/>
                  </a:cubicBezTo>
                  <a:lnTo>
                    <a:pt x="1613297" y="204573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3" name="Grupo 12">
            <a:extLst>
              <a:ext uri="{FF2B5EF4-FFF2-40B4-BE49-F238E27FC236}">
                <a16:creationId xmlns:a16="http://schemas.microsoft.com/office/drawing/2014/main" id="{61231F94-4E6A-FF2E-2207-D56584439E69}"/>
              </a:ext>
            </a:extLst>
          </p:cNvPr>
          <p:cNvGrpSpPr/>
          <p:nvPr/>
        </p:nvGrpSpPr>
        <p:grpSpPr>
          <a:xfrm>
            <a:off x="7187661" y="1704452"/>
            <a:ext cx="4366702" cy="1957475"/>
            <a:chOff x="7187661" y="1704452"/>
            <a:chExt cx="4366702" cy="1957475"/>
          </a:xfrm>
        </p:grpSpPr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BA138BAE-CCF2-C257-95DB-F924D7BBA0BB}"/>
                </a:ext>
              </a:extLst>
            </p:cNvPr>
            <p:cNvSpPr/>
            <p:nvPr/>
          </p:nvSpPr>
          <p:spPr>
            <a:xfrm>
              <a:off x="8580001" y="1935340"/>
              <a:ext cx="2974362" cy="1726587"/>
            </a:xfrm>
            <a:prstGeom prst="roundRect">
              <a:avLst>
                <a:gd name="adj" fmla="val 436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DBCDAF97-B19F-B1FC-0303-07A4D0DD6D77}"/>
                </a:ext>
              </a:extLst>
            </p:cNvPr>
            <p:cNvSpPr/>
            <p:nvPr/>
          </p:nvSpPr>
          <p:spPr>
            <a:xfrm>
              <a:off x="7187661" y="2231855"/>
              <a:ext cx="209336" cy="209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5" name="Conector: angular 50">
              <a:extLst>
                <a:ext uri="{FF2B5EF4-FFF2-40B4-BE49-F238E27FC236}">
                  <a16:creationId xmlns:a16="http://schemas.microsoft.com/office/drawing/2014/main" id="{9A484FC0-BE3A-74B1-077E-439C659E8259}"/>
                </a:ext>
              </a:extLst>
            </p:cNvPr>
            <p:cNvCxnSpPr>
              <a:cxnSpLocks/>
              <a:endCxn id="29" idx="0"/>
            </p:cNvCxnSpPr>
            <p:nvPr/>
          </p:nvCxnSpPr>
          <p:spPr>
            <a:xfrm rot="10800000" flipV="1">
              <a:off x="7292329" y="1935833"/>
              <a:ext cx="1287672" cy="296021"/>
            </a:xfrm>
            <a:prstGeom prst="bentConnector2">
              <a:avLst/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6" name="Gráfico 45">
              <a:extLst>
                <a:ext uri="{FF2B5EF4-FFF2-40B4-BE49-F238E27FC236}">
                  <a16:creationId xmlns:a16="http://schemas.microsoft.com/office/drawing/2014/main" id="{E274849D-2E0D-FA7B-8CF1-4EB838CCE47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01115300"/>
                </p:ext>
              </p:extLst>
            </p:nvPr>
          </p:nvGraphicFramePr>
          <p:xfrm>
            <a:off x="8716667" y="2347400"/>
            <a:ext cx="2701030" cy="1239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8" name="Rectángulo redondeado 57">
              <a:extLst>
                <a:ext uri="{FF2B5EF4-FFF2-40B4-BE49-F238E27FC236}">
                  <a16:creationId xmlns:a16="http://schemas.microsoft.com/office/drawing/2014/main" id="{6591C238-CA6C-10AA-FC8C-1A683BE1155B}"/>
                </a:ext>
              </a:extLst>
            </p:cNvPr>
            <p:cNvSpPr/>
            <p:nvPr/>
          </p:nvSpPr>
          <p:spPr>
            <a:xfrm>
              <a:off x="8580001" y="1704452"/>
              <a:ext cx="2974362" cy="4392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F9F503F7-9A2A-E4BB-81E6-85BFEAF47CD1}"/>
                </a:ext>
              </a:extLst>
            </p:cNvPr>
            <p:cNvSpPr txBox="1"/>
            <p:nvPr/>
          </p:nvSpPr>
          <p:spPr>
            <a:xfrm>
              <a:off x="9078982" y="1799745"/>
              <a:ext cx="236352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Pulso" pitchFamily="2" charset="0"/>
                </a:rPr>
                <a:t>Nivel de Pobreza</a:t>
              </a:r>
            </a:p>
          </p:txBody>
        </p:sp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A16A98A1-9B8D-BF58-2290-71696FF3788F}"/>
                </a:ext>
              </a:extLst>
            </p:cNvPr>
            <p:cNvSpPr/>
            <p:nvPr/>
          </p:nvSpPr>
          <p:spPr>
            <a:xfrm>
              <a:off x="8635760" y="1753578"/>
              <a:ext cx="338554" cy="3385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1" name="Gráfico 51">
              <a:extLst>
                <a:ext uri="{FF2B5EF4-FFF2-40B4-BE49-F238E27FC236}">
                  <a16:creationId xmlns:a16="http://schemas.microsoft.com/office/drawing/2014/main" id="{FE302D62-152B-AA16-8A6A-C8454C0C9653}"/>
                </a:ext>
              </a:extLst>
            </p:cNvPr>
            <p:cNvSpPr/>
            <p:nvPr/>
          </p:nvSpPr>
          <p:spPr>
            <a:xfrm>
              <a:off x="8717477" y="1884272"/>
              <a:ext cx="175120" cy="102136"/>
            </a:xfrm>
            <a:custGeom>
              <a:avLst/>
              <a:gdLst>
                <a:gd name="connsiteX0" fmla="*/ 1614249 w 3659028"/>
                <a:gd name="connsiteY0" fmla="*/ 2044779 h 2134076"/>
                <a:gd name="connsiteX1" fmla="*/ 2045732 w 3659028"/>
                <a:gd name="connsiteY1" fmla="*/ 2044779 h 2134076"/>
                <a:gd name="connsiteX2" fmla="*/ 3569732 w 3659028"/>
                <a:gd name="connsiteY2" fmla="*/ 520779 h 2134076"/>
                <a:gd name="connsiteX3" fmla="*/ 3569732 w 3659028"/>
                <a:gd name="connsiteY3" fmla="*/ 89297 h 2134076"/>
                <a:gd name="connsiteX4" fmla="*/ 3138249 w 3659028"/>
                <a:gd name="connsiteY4" fmla="*/ 89297 h 2134076"/>
                <a:gd name="connsiteX5" fmla="*/ 1829514 w 3659028"/>
                <a:gd name="connsiteY5" fmla="*/ 1398032 h 2134076"/>
                <a:gd name="connsiteX6" fmla="*/ 520779 w 3659028"/>
                <a:gd name="connsiteY6" fmla="*/ 90249 h 2134076"/>
                <a:gd name="connsiteX7" fmla="*/ 89297 w 3659028"/>
                <a:gd name="connsiteY7" fmla="*/ 90249 h 2134076"/>
                <a:gd name="connsiteX8" fmla="*/ 89297 w 3659028"/>
                <a:gd name="connsiteY8" fmla="*/ 521732 h 2134076"/>
                <a:gd name="connsiteX9" fmla="*/ 1613297 w 3659028"/>
                <a:gd name="connsiteY9" fmla="*/ 2045732 h 213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9028" h="2134076">
                  <a:moveTo>
                    <a:pt x="1614249" y="2044779"/>
                  </a:moveTo>
                  <a:cubicBezTo>
                    <a:pt x="1733312" y="2163842"/>
                    <a:pt x="1926670" y="2163842"/>
                    <a:pt x="2045732" y="2044779"/>
                  </a:cubicBezTo>
                  <a:lnTo>
                    <a:pt x="3569732" y="520779"/>
                  </a:lnTo>
                  <a:cubicBezTo>
                    <a:pt x="3688795" y="401717"/>
                    <a:pt x="3688795" y="208359"/>
                    <a:pt x="3569732" y="89297"/>
                  </a:cubicBezTo>
                  <a:cubicBezTo>
                    <a:pt x="3450670" y="-29766"/>
                    <a:pt x="3257312" y="-29766"/>
                    <a:pt x="3138249" y="89297"/>
                  </a:cubicBezTo>
                  <a:lnTo>
                    <a:pt x="1829514" y="1398032"/>
                  </a:lnTo>
                  <a:lnTo>
                    <a:pt x="520779" y="90249"/>
                  </a:lnTo>
                  <a:cubicBezTo>
                    <a:pt x="401717" y="-28813"/>
                    <a:pt x="208359" y="-28813"/>
                    <a:pt x="89297" y="90249"/>
                  </a:cubicBezTo>
                  <a:cubicBezTo>
                    <a:pt x="-29766" y="209312"/>
                    <a:pt x="-29766" y="402669"/>
                    <a:pt x="89297" y="521732"/>
                  </a:cubicBezTo>
                  <a:lnTo>
                    <a:pt x="1613297" y="204573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09863183-B8B8-1CE3-59BB-E07768990062}"/>
              </a:ext>
            </a:extLst>
          </p:cNvPr>
          <p:cNvGrpSpPr/>
          <p:nvPr/>
        </p:nvGrpSpPr>
        <p:grpSpPr>
          <a:xfrm>
            <a:off x="720876" y="3949106"/>
            <a:ext cx="4412283" cy="1944945"/>
            <a:chOff x="720876" y="3949106"/>
            <a:chExt cx="4412283" cy="1944945"/>
          </a:xfrm>
        </p:grpSpPr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2F2522D1-7043-6EC8-67AE-339799A85256}"/>
                </a:ext>
              </a:extLst>
            </p:cNvPr>
            <p:cNvSpPr/>
            <p:nvPr/>
          </p:nvSpPr>
          <p:spPr>
            <a:xfrm>
              <a:off x="720876" y="4167464"/>
              <a:ext cx="2974362" cy="1726587"/>
            </a:xfrm>
            <a:prstGeom prst="roundRect">
              <a:avLst>
                <a:gd name="adj" fmla="val 436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20" name="Gráfico 19">
              <a:extLst>
                <a:ext uri="{FF2B5EF4-FFF2-40B4-BE49-F238E27FC236}">
                  <a16:creationId xmlns:a16="http://schemas.microsoft.com/office/drawing/2014/main" id="{17E2EDD6-124C-58F4-6107-83559C1E96A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483152045"/>
                </p:ext>
              </p:extLst>
            </p:nvPr>
          </p:nvGraphicFramePr>
          <p:xfrm>
            <a:off x="846859" y="4597568"/>
            <a:ext cx="2728031" cy="1239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938A2496-9FF7-E5A5-17EF-9B5900034018}"/>
                </a:ext>
              </a:extLst>
            </p:cNvPr>
            <p:cNvSpPr/>
            <p:nvPr/>
          </p:nvSpPr>
          <p:spPr>
            <a:xfrm>
              <a:off x="720876" y="3949106"/>
              <a:ext cx="2974362" cy="4392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" name="Elipse 29">
              <a:extLst>
                <a:ext uri="{FF2B5EF4-FFF2-40B4-BE49-F238E27FC236}">
                  <a16:creationId xmlns:a16="http://schemas.microsoft.com/office/drawing/2014/main" id="{3CDD1BCF-EE9E-45B2-7DDA-AB10B0A151A9}"/>
                </a:ext>
              </a:extLst>
            </p:cNvPr>
            <p:cNvSpPr/>
            <p:nvPr/>
          </p:nvSpPr>
          <p:spPr>
            <a:xfrm>
              <a:off x="4923823" y="4907115"/>
              <a:ext cx="209336" cy="209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4" name="Conector: angular 34">
              <a:extLst>
                <a:ext uri="{FF2B5EF4-FFF2-40B4-BE49-F238E27FC236}">
                  <a16:creationId xmlns:a16="http://schemas.microsoft.com/office/drawing/2014/main" id="{41DF4C4C-7570-6A76-73E7-C66B25417CAF}"/>
                </a:ext>
              </a:extLst>
            </p:cNvPr>
            <p:cNvCxnSpPr>
              <a:cxnSpLocks/>
              <a:stCxn id="11" idx="3"/>
              <a:endCxn id="30" idx="2"/>
            </p:cNvCxnSpPr>
            <p:nvPr/>
          </p:nvCxnSpPr>
          <p:spPr>
            <a:xfrm>
              <a:off x="3695238" y="4168706"/>
              <a:ext cx="1228585" cy="843077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CuadroTexto 73">
              <a:extLst>
                <a:ext uri="{FF2B5EF4-FFF2-40B4-BE49-F238E27FC236}">
                  <a16:creationId xmlns:a16="http://schemas.microsoft.com/office/drawing/2014/main" id="{832B8276-6D3F-E200-7D8D-3C3552500BD6}"/>
                </a:ext>
              </a:extLst>
            </p:cNvPr>
            <p:cNvSpPr txBox="1"/>
            <p:nvPr/>
          </p:nvSpPr>
          <p:spPr>
            <a:xfrm>
              <a:off x="1229638" y="4045596"/>
              <a:ext cx="1965259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Pulso" pitchFamily="2" charset="0"/>
                </a:rPr>
                <a:t>Salarios</a:t>
              </a:r>
            </a:p>
          </p:txBody>
        </p:sp>
        <p:sp>
          <p:nvSpPr>
            <p:cNvPr id="75" name="Elipse 74">
              <a:extLst>
                <a:ext uri="{FF2B5EF4-FFF2-40B4-BE49-F238E27FC236}">
                  <a16:creationId xmlns:a16="http://schemas.microsoft.com/office/drawing/2014/main" id="{5AFDC04A-1027-1711-641E-C6EB5299E11D}"/>
                </a:ext>
              </a:extLst>
            </p:cNvPr>
            <p:cNvSpPr/>
            <p:nvPr/>
          </p:nvSpPr>
          <p:spPr>
            <a:xfrm>
              <a:off x="786416" y="3999429"/>
              <a:ext cx="338554" cy="3385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8" name="Gráfico 51">
              <a:extLst>
                <a:ext uri="{FF2B5EF4-FFF2-40B4-BE49-F238E27FC236}">
                  <a16:creationId xmlns:a16="http://schemas.microsoft.com/office/drawing/2014/main" id="{D37BABDC-BD38-AD8E-0570-9EB7B335AAA4}"/>
                </a:ext>
              </a:extLst>
            </p:cNvPr>
            <p:cNvSpPr/>
            <p:nvPr/>
          </p:nvSpPr>
          <p:spPr>
            <a:xfrm>
              <a:off x="868133" y="4133586"/>
              <a:ext cx="175120" cy="102136"/>
            </a:xfrm>
            <a:custGeom>
              <a:avLst/>
              <a:gdLst>
                <a:gd name="connsiteX0" fmla="*/ 1614249 w 3659028"/>
                <a:gd name="connsiteY0" fmla="*/ 2044779 h 2134076"/>
                <a:gd name="connsiteX1" fmla="*/ 2045732 w 3659028"/>
                <a:gd name="connsiteY1" fmla="*/ 2044779 h 2134076"/>
                <a:gd name="connsiteX2" fmla="*/ 3569732 w 3659028"/>
                <a:gd name="connsiteY2" fmla="*/ 520779 h 2134076"/>
                <a:gd name="connsiteX3" fmla="*/ 3569732 w 3659028"/>
                <a:gd name="connsiteY3" fmla="*/ 89297 h 2134076"/>
                <a:gd name="connsiteX4" fmla="*/ 3138249 w 3659028"/>
                <a:gd name="connsiteY4" fmla="*/ 89297 h 2134076"/>
                <a:gd name="connsiteX5" fmla="*/ 1829514 w 3659028"/>
                <a:gd name="connsiteY5" fmla="*/ 1398032 h 2134076"/>
                <a:gd name="connsiteX6" fmla="*/ 520779 w 3659028"/>
                <a:gd name="connsiteY6" fmla="*/ 90249 h 2134076"/>
                <a:gd name="connsiteX7" fmla="*/ 89297 w 3659028"/>
                <a:gd name="connsiteY7" fmla="*/ 90249 h 2134076"/>
                <a:gd name="connsiteX8" fmla="*/ 89297 w 3659028"/>
                <a:gd name="connsiteY8" fmla="*/ 521732 h 2134076"/>
                <a:gd name="connsiteX9" fmla="*/ 1613297 w 3659028"/>
                <a:gd name="connsiteY9" fmla="*/ 2045732 h 213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9028" h="2134076">
                  <a:moveTo>
                    <a:pt x="1614249" y="2044779"/>
                  </a:moveTo>
                  <a:cubicBezTo>
                    <a:pt x="1733312" y="2163842"/>
                    <a:pt x="1926670" y="2163842"/>
                    <a:pt x="2045732" y="2044779"/>
                  </a:cubicBezTo>
                  <a:lnTo>
                    <a:pt x="3569732" y="520779"/>
                  </a:lnTo>
                  <a:cubicBezTo>
                    <a:pt x="3688795" y="401717"/>
                    <a:pt x="3688795" y="208359"/>
                    <a:pt x="3569732" y="89297"/>
                  </a:cubicBezTo>
                  <a:cubicBezTo>
                    <a:pt x="3450670" y="-29766"/>
                    <a:pt x="3257312" y="-29766"/>
                    <a:pt x="3138249" y="89297"/>
                  </a:cubicBezTo>
                  <a:lnTo>
                    <a:pt x="1829514" y="1398032"/>
                  </a:lnTo>
                  <a:lnTo>
                    <a:pt x="520779" y="90249"/>
                  </a:lnTo>
                  <a:cubicBezTo>
                    <a:pt x="401717" y="-28813"/>
                    <a:pt x="208359" y="-28813"/>
                    <a:pt x="89297" y="90249"/>
                  </a:cubicBezTo>
                  <a:cubicBezTo>
                    <a:pt x="-29766" y="209312"/>
                    <a:pt x="-29766" y="402669"/>
                    <a:pt x="89297" y="521732"/>
                  </a:cubicBezTo>
                  <a:lnTo>
                    <a:pt x="1613297" y="204573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38181399-EF17-B004-6328-11AFF789E0E3}"/>
              </a:ext>
            </a:extLst>
          </p:cNvPr>
          <p:cNvGrpSpPr/>
          <p:nvPr/>
        </p:nvGrpSpPr>
        <p:grpSpPr>
          <a:xfrm>
            <a:off x="7140188" y="3949106"/>
            <a:ext cx="4414176" cy="1962989"/>
            <a:chOff x="7140188" y="3949106"/>
            <a:chExt cx="4414176" cy="1962989"/>
          </a:xfrm>
        </p:grpSpPr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3ED945DF-3AE1-D568-57CA-42C0E5550ABA}"/>
                </a:ext>
              </a:extLst>
            </p:cNvPr>
            <p:cNvSpPr/>
            <p:nvPr/>
          </p:nvSpPr>
          <p:spPr>
            <a:xfrm>
              <a:off x="8580001" y="4185508"/>
              <a:ext cx="2974362" cy="1726587"/>
            </a:xfrm>
            <a:prstGeom prst="roundRect">
              <a:avLst>
                <a:gd name="adj" fmla="val 4362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aphicFrame>
          <p:nvGraphicFramePr>
            <p:cNvPr id="21" name="Gráfico 20">
              <a:extLst>
                <a:ext uri="{FF2B5EF4-FFF2-40B4-BE49-F238E27FC236}">
                  <a16:creationId xmlns:a16="http://schemas.microsoft.com/office/drawing/2014/main" id="{F8880527-3EF9-9014-F8B6-6362A5DF8E9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089934479"/>
                </p:ext>
              </p:extLst>
            </p:nvPr>
          </p:nvGraphicFramePr>
          <p:xfrm>
            <a:off x="8721262" y="4597568"/>
            <a:ext cx="2691840" cy="123962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4342ACE0-8BC7-CD52-0805-FEED20054479}"/>
                </a:ext>
              </a:extLst>
            </p:cNvPr>
            <p:cNvSpPr/>
            <p:nvPr/>
          </p:nvSpPr>
          <p:spPr>
            <a:xfrm>
              <a:off x="8580002" y="3949106"/>
              <a:ext cx="2974362" cy="439200"/>
            </a:xfrm>
            <a:prstGeom prst="roundRect">
              <a:avLst>
                <a:gd name="adj" fmla="val 5000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Elipse 30">
              <a:extLst>
                <a:ext uri="{FF2B5EF4-FFF2-40B4-BE49-F238E27FC236}">
                  <a16:creationId xmlns:a16="http://schemas.microsoft.com/office/drawing/2014/main" id="{6970EA1C-EB65-58C9-D0F4-16001E169B75}"/>
                </a:ext>
              </a:extLst>
            </p:cNvPr>
            <p:cNvSpPr/>
            <p:nvPr/>
          </p:nvSpPr>
          <p:spPr>
            <a:xfrm>
              <a:off x="7140188" y="4968814"/>
              <a:ext cx="209336" cy="209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6" name="Conector: angular 62">
              <a:extLst>
                <a:ext uri="{FF2B5EF4-FFF2-40B4-BE49-F238E27FC236}">
                  <a16:creationId xmlns:a16="http://schemas.microsoft.com/office/drawing/2014/main" id="{5CF3B0E6-C03D-776A-3BC5-158D3233470C}"/>
                </a:ext>
              </a:extLst>
            </p:cNvPr>
            <p:cNvCxnSpPr>
              <a:cxnSpLocks/>
              <a:stCxn id="23" idx="1"/>
              <a:endCxn id="31" idx="6"/>
            </p:cNvCxnSpPr>
            <p:nvPr/>
          </p:nvCxnSpPr>
          <p:spPr>
            <a:xfrm rot="10800000" flipV="1">
              <a:off x="7349524" y="4168706"/>
              <a:ext cx="1230478" cy="904776"/>
            </a:xfrm>
            <a:prstGeom prst="bentConnector3">
              <a:avLst>
                <a:gd name="adj1" fmla="val 50000"/>
              </a:avLst>
            </a:prstGeom>
            <a:ln w="12700" cap="rnd">
              <a:solidFill>
                <a:schemeClr val="accent1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F3EEC7C1-0969-0F0F-EF2E-C4DEC4503140}"/>
                </a:ext>
              </a:extLst>
            </p:cNvPr>
            <p:cNvSpPr txBox="1"/>
            <p:nvPr/>
          </p:nvSpPr>
          <p:spPr>
            <a:xfrm>
              <a:off x="9078982" y="4045596"/>
              <a:ext cx="2363527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600" dirty="0">
                  <a:solidFill>
                    <a:schemeClr val="bg1"/>
                  </a:solidFill>
                  <a:latin typeface="Pulso" pitchFamily="2" charset="0"/>
                </a:rPr>
                <a:t>Desempleo</a:t>
              </a:r>
            </a:p>
          </p:txBody>
        </p:sp>
        <p:sp>
          <p:nvSpPr>
            <p:cNvPr id="80" name="Elipse 79">
              <a:extLst>
                <a:ext uri="{FF2B5EF4-FFF2-40B4-BE49-F238E27FC236}">
                  <a16:creationId xmlns:a16="http://schemas.microsoft.com/office/drawing/2014/main" id="{7B939E20-2283-38E3-539F-CA128D57EAD6}"/>
                </a:ext>
              </a:extLst>
            </p:cNvPr>
            <p:cNvSpPr/>
            <p:nvPr/>
          </p:nvSpPr>
          <p:spPr>
            <a:xfrm>
              <a:off x="8635760" y="3999429"/>
              <a:ext cx="338554" cy="33855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1" name="Gráfico 51">
              <a:extLst>
                <a:ext uri="{FF2B5EF4-FFF2-40B4-BE49-F238E27FC236}">
                  <a16:creationId xmlns:a16="http://schemas.microsoft.com/office/drawing/2014/main" id="{1195E964-8BD6-B0EE-AE04-80DDACE98D1A}"/>
                </a:ext>
              </a:extLst>
            </p:cNvPr>
            <p:cNvSpPr/>
            <p:nvPr/>
          </p:nvSpPr>
          <p:spPr>
            <a:xfrm>
              <a:off x="8717477" y="4133586"/>
              <a:ext cx="175120" cy="102136"/>
            </a:xfrm>
            <a:custGeom>
              <a:avLst/>
              <a:gdLst>
                <a:gd name="connsiteX0" fmla="*/ 1614249 w 3659028"/>
                <a:gd name="connsiteY0" fmla="*/ 2044779 h 2134076"/>
                <a:gd name="connsiteX1" fmla="*/ 2045732 w 3659028"/>
                <a:gd name="connsiteY1" fmla="*/ 2044779 h 2134076"/>
                <a:gd name="connsiteX2" fmla="*/ 3569732 w 3659028"/>
                <a:gd name="connsiteY2" fmla="*/ 520779 h 2134076"/>
                <a:gd name="connsiteX3" fmla="*/ 3569732 w 3659028"/>
                <a:gd name="connsiteY3" fmla="*/ 89297 h 2134076"/>
                <a:gd name="connsiteX4" fmla="*/ 3138249 w 3659028"/>
                <a:gd name="connsiteY4" fmla="*/ 89297 h 2134076"/>
                <a:gd name="connsiteX5" fmla="*/ 1829514 w 3659028"/>
                <a:gd name="connsiteY5" fmla="*/ 1398032 h 2134076"/>
                <a:gd name="connsiteX6" fmla="*/ 520779 w 3659028"/>
                <a:gd name="connsiteY6" fmla="*/ 90249 h 2134076"/>
                <a:gd name="connsiteX7" fmla="*/ 89297 w 3659028"/>
                <a:gd name="connsiteY7" fmla="*/ 90249 h 2134076"/>
                <a:gd name="connsiteX8" fmla="*/ 89297 w 3659028"/>
                <a:gd name="connsiteY8" fmla="*/ 521732 h 2134076"/>
                <a:gd name="connsiteX9" fmla="*/ 1613297 w 3659028"/>
                <a:gd name="connsiteY9" fmla="*/ 2045732 h 213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9028" h="2134076">
                  <a:moveTo>
                    <a:pt x="1614249" y="2044779"/>
                  </a:moveTo>
                  <a:cubicBezTo>
                    <a:pt x="1733312" y="2163842"/>
                    <a:pt x="1926670" y="2163842"/>
                    <a:pt x="2045732" y="2044779"/>
                  </a:cubicBezTo>
                  <a:lnTo>
                    <a:pt x="3569732" y="520779"/>
                  </a:lnTo>
                  <a:cubicBezTo>
                    <a:pt x="3688795" y="401717"/>
                    <a:pt x="3688795" y="208359"/>
                    <a:pt x="3569732" y="89297"/>
                  </a:cubicBezTo>
                  <a:cubicBezTo>
                    <a:pt x="3450670" y="-29766"/>
                    <a:pt x="3257312" y="-29766"/>
                    <a:pt x="3138249" y="89297"/>
                  </a:cubicBezTo>
                  <a:lnTo>
                    <a:pt x="1829514" y="1398032"/>
                  </a:lnTo>
                  <a:lnTo>
                    <a:pt x="520779" y="90249"/>
                  </a:lnTo>
                  <a:cubicBezTo>
                    <a:pt x="401717" y="-28813"/>
                    <a:pt x="208359" y="-28813"/>
                    <a:pt x="89297" y="90249"/>
                  </a:cubicBezTo>
                  <a:cubicBezTo>
                    <a:pt x="-29766" y="209312"/>
                    <a:pt x="-29766" y="402669"/>
                    <a:pt x="89297" y="521732"/>
                  </a:cubicBezTo>
                  <a:lnTo>
                    <a:pt x="1613297" y="2045732"/>
                  </a:ln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B6CC3A8B-B6B9-75DE-C9D4-CF72DFCB58F3}"/>
              </a:ext>
            </a:extLst>
          </p:cNvPr>
          <p:cNvGrpSpPr/>
          <p:nvPr/>
        </p:nvGrpSpPr>
        <p:grpSpPr>
          <a:xfrm>
            <a:off x="4417973" y="1942262"/>
            <a:ext cx="3507771" cy="3507771"/>
            <a:chOff x="4417973" y="1942262"/>
            <a:chExt cx="3507771" cy="3507771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D6D92631-3FE0-E48E-5B35-759D14B18186}"/>
                </a:ext>
              </a:extLst>
            </p:cNvPr>
            <p:cNvSpPr/>
            <p:nvPr/>
          </p:nvSpPr>
          <p:spPr>
            <a:xfrm>
              <a:off x="4614035" y="2136663"/>
              <a:ext cx="3115646" cy="3115646"/>
            </a:xfrm>
            <a:prstGeom prst="ellipse">
              <a:avLst/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5FE99BC-C5A2-34FA-9FD4-1B15F7150FBF}"/>
                </a:ext>
              </a:extLst>
            </p:cNvPr>
            <p:cNvSpPr/>
            <p:nvPr/>
          </p:nvSpPr>
          <p:spPr>
            <a:xfrm>
              <a:off x="4417973" y="1942262"/>
              <a:ext cx="3507771" cy="3507771"/>
            </a:xfrm>
            <a:prstGeom prst="ellipse">
              <a:avLst/>
            </a:prstGeom>
            <a:noFill/>
            <a:ln cap="rnd">
              <a:solidFill>
                <a:schemeClr val="accent1"/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Elipse 8">
              <a:extLst>
                <a:ext uri="{FF2B5EF4-FFF2-40B4-BE49-F238E27FC236}">
                  <a16:creationId xmlns:a16="http://schemas.microsoft.com/office/drawing/2014/main" id="{9C00EDA6-3322-F73B-CF7F-5AAC3FC916E8}"/>
                </a:ext>
              </a:extLst>
            </p:cNvPr>
            <p:cNvSpPr/>
            <p:nvPr/>
          </p:nvSpPr>
          <p:spPr>
            <a:xfrm>
              <a:off x="4723196" y="2247485"/>
              <a:ext cx="2897324" cy="2897324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>
              <a:noFill/>
            </a:ln>
            <a:effectLst>
              <a:outerShdw blurRad="88900" dist="38100" dir="2700000" algn="ctr" rotWithShape="0">
                <a:srgbClr val="000000">
                  <a:alpha val="29936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77576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F5FB0-6824-FFF0-E949-E0AFDF31B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D85D93B8-15AA-7DA3-A08C-555853C933D2}"/>
              </a:ext>
            </a:extLst>
          </p:cNvPr>
          <p:cNvGrpSpPr/>
          <p:nvPr/>
        </p:nvGrpSpPr>
        <p:grpSpPr>
          <a:xfrm rot="16200000">
            <a:off x="4597402" y="-97081"/>
            <a:ext cx="537486" cy="2167313"/>
            <a:chOff x="10774837" y="-1512795"/>
            <a:chExt cx="720000" cy="2903270"/>
          </a:xfrm>
        </p:grpSpPr>
        <p:sp>
          <p:nvSpPr>
            <p:cNvPr id="7" name="Redondear rectángulo de esquina del mismo lado 6">
              <a:extLst>
                <a:ext uri="{FF2B5EF4-FFF2-40B4-BE49-F238E27FC236}">
                  <a16:creationId xmlns:a16="http://schemas.microsoft.com/office/drawing/2014/main" id="{C8A7757C-00AF-ACDC-CE34-80DB3714484A}"/>
                </a:ext>
              </a:extLst>
            </p:cNvPr>
            <p:cNvSpPr/>
            <p:nvPr/>
          </p:nvSpPr>
          <p:spPr>
            <a:xfrm>
              <a:off x="10774837" y="-1512795"/>
              <a:ext cx="720000" cy="290327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27" name="Imagen 26">
              <a:extLst>
                <a:ext uri="{FF2B5EF4-FFF2-40B4-BE49-F238E27FC236}">
                  <a16:creationId xmlns:a16="http://schemas.microsoft.com/office/drawing/2014/main" id="{814EBE52-6548-56BE-E14A-42AF314263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1E2A70F6-C90B-54D7-267B-92873303DE84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4527521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dirty="0">
                <a:solidFill>
                  <a:schemeClr val="tx2"/>
                </a:solidFill>
                <a:latin typeface="Pulso Light" pitchFamily="2" charset="0"/>
              </a:rPr>
              <a:t>Supuestos </a:t>
            </a:r>
            <a:r>
              <a:rPr lang="es-ES_tradnl" sz="3600" b="0" dirty="0">
                <a:solidFill>
                  <a:schemeClr val="accent2"/>
                </a:solidFill>
                <a:latin typeface="Pulso Light" pitchFamily="2" charset="0"/>
              </a:rPr>
              <a:t>de Ingresos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8C7A2FA6-F6BF-F290-9030-809967B2DFFE}"/>
              </a:ext>
            </a:extLst>
          </p:cNvPr>
          <p:cNvGrpSpPr/>
          <p:nvPr/>
        </p:nvGrpSpPr>
        <p:grpSpPr>
          <a:xfrm>
            <a:off x="3990039" y="4847707"/>
            <a:ext cx="3706661" cy="1065384"/>
            <a:chOff x="3990039" y="4847707"/>
            <a:chExt cx="3706661" cy="1065384"/>
          </a:xfrm>
        </p:grpSpPr>
        <p:sp>
          <p:nvSpPr>
            <p:cNvPr id="30" name="Rectángulo redondeado 29">
              <a:extLst>
                <a:ext uri="{FF2B5EF4-FFF2-40B4-BE49-F238E27FC236}">
                  <a16:creationId xmlns:a16="http://schemas.microsoft.com/office/drawing/2014/main" id="{503344B2-410E-A4C5-3A9F-0D20E7C2CB09}"/>
                </a:ext>
              </a:extLst>
            </p:cNvPr>
            <p:cNvSpPr/>
            <p:nvPr/>
          </p:nvSpPr>
          <p:spPr>
            <a:xfrm>
              <a:off x="3990039" y="4847707"/>
              <a:ext cx="3706661" cy="1065384"/>
            </a:xfrm>
            <a:prstGeom prst="roundRect">
              <a:avLst>
                <a:gd name="adj" fmla="val 17779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3" name="Rectángulo redondeado 32">
              <a:extLst>
                <a:ext uri="{FF2B5EF4-FFF2-40B4-BE49-F238E27FC236}">
                  <a16:creationId xmlns:a16="http://schemas.microsoft.com/office/drawing/2014/main" id="{E4334753-69BE-A9E5-C02D-65E0A51E3621}"/>
                </a:ext>
              </a:extLst>
            </p:cNvPr>
            <p:cNvSpPr/>
            <p:nvPr/>
          </p:nvSpPr>
          <p:spPr>
            <a:xfrm>
              <a:off x="3990039" y="4847707"/>
              <a:ext cx="3706661" cy="3639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6" name="CuadroTexto 35">
              <a:extLst>
                <a:ext uri="{FF2B5EF4-FFF2-40B4-BE49-F238E27FC236}">
                  <a16:creationId xmlns:a16="http://schemas.microsoft.com/office/drawing/2014/main" id="{C3856CCA-F02C-A83C-913F-C5F86D96AD07}"/>
                </a:ext>
              </a:extLst>
            </p:cNvPr>
            <p:cNvSpPr txBox="1"/>
            <p:nvPr/>
          </p:nvSpPr>
          <p:spPr>
            <a:xfrm>
              <a:off x="4184951" y="5357074"/>
              <a:ext cx="3253977" cy="407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Aft>
                  <a:spcPts val="3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kumimoji="0" lang="es-ES_tradnl" sz="1200" b="1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 Light" panose="02000000000000000000" pitchFamily="2" charset="0"/>
                </a:rPr>
                <a:t>Menor intensidad competitiva </a:t>
              </a:r>
              <a:r>
                <a:rPr kumimoji="0" lang="es-ES_tradnl" sz="120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TMA / CLARO.</a:t>
              </a:r>
            </a:p>
            <a:p>
              <a:pPr marL="171450" indent="-171450">
                <a:spcAft>
                  <a:spcPts val="3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s-AR" sz="1200" b="1" dirty="0">
                  <a:solidFill>
                    <a:srgbClr val="222222">
                      <a:lumMod val="90000"/>
                      <a:lumOff val="10000"/>
                    </a:srgb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 panose="02000000000000000000" pitchFamily="2" charset="0"/>
                </a:rPr>
                <a:t>Reducción de bonificaciones.</a:t>
              </a:r>
              <a:endParaRPr lang="es-ES_tradnl" sz="1200" b="1" dirty="0">
                <a:solidFill>
                  <a:srgbClr val="222222">
                    <a:lumMod val="90000"/>
                    <a:lumOff val="1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8A400CAB-1092-4079-7107-B4ADBDF7F42B}"/>
                </a:ext>
              </a:extLst>
            </p:cNvPr>
            <p:cNvSpPr txBox="1"/>
            <p:nvPr/>
          </p:nvSpPr>
          <p:spPr>
            <a:xfrm>
              <a:off x="4186517" y="4921951"/>
              <a:ext cx="1168589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>
                  <a:solidFill>
                    <a:schemeClr val="bg1"/>
                  </a:solidFill>
                  <a:latin typeface="Pulso" pitchFamily="2" charset="0"/>
                </a:rPr>
                <a:t>Negocio Móvil</a:t>
              </a:r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A57F82BF-FBCD-74A6-98DF-F4D9F8BEAE1E}"/>
              </a:ext>
            </a:extLst>
          </p:cNvPr>
          <p:cNvGrpSpPr/>
          <p:nvPr/>
        </p:nvGrpSpPr>
        <p:grpSpPr>
          <a:xfrm>
            <a:off x="3703796" y="2513509"/>
            <a:ext cx="7984388" cy="1931288"/>
            <a:chOff x="3703796" y="2513509"/>
            <a:chExt cx="7984388" cy="1931288"/>
          </a:xfrm>
        </p:grpSpPr>
        <p:sp>
          <p:nvSpPr>
            <p:cNvPr id="22" name="Rectángulo redondeado 21">
              <a:extLst>
                <a:ext uri="{FF2B5EF4-FFF2-40B4-BE49-F238E27FC236}">
                  <a16:creationId xmlns:a16="http://schemas.microsoft.com/office/drawing/2014/main" id="{18477E94-B8BA-83FE-3936-4EB57E1F479F}"/>
                </a:ext>
              </a:extLst>
            </p:cNvPr>
            <p:cNvSpPr/>
            <p:nvPr/>
          </p:nvSpPr>
          <p:spPr>
            <a:xfrm>
              <a:off x="3703796" y="3104739"/>
              <a:ext cx="7984388" cy="65694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EF8103C9-3A10-FBC9-88B7-EAE4C64AE881}"/>
                </a:ext>
              </a:extLst>
            </p:cNvPr>
            <p:cNvSpPr/>
            <p:nvPr/>
          </p:nvSpPr>
          <p:spPr>
            <a:xfrm>
              <a:off x="3703796" y="3787851"/>
              <a:ext cx="7984388" cy="656946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8" name="Conector recto 37">
              <a:extLst>
                <a:ext uri="{FF2B5EF4-FFF2-40B4-BE49-F238E27FC236}">
                  <a16:creationId xmlns:a16="http://schemas.microsoft.com/office/drawing/2014/main" id="{435E94A8-A54D-EA33-9EC8-AFFBF5AF4293}"/>
                </a:ext>
              </a:extLst>
            </p:cNvPr>
            <p:cNvCxnSpPr>
              <a:cxnSpLocks/>
            </p:cNvCxnSpPr>
            <p:nvPr/>
          </p:nvCxnSpPr>
          <p:spPr>
            <a:xfrm>
              <a:off x="4650167" y="2881799"/>
              <a:ext cx="6732000" cy="0"/>
            </a:xfrm>
            <a:prstGeom prst="line">
              <a:avLst/>
            </a:prstGeom>
            <a:ln w="12700" cap="rnd">
              <a:solidFill>
                <a:schemeClr val="accent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Elipse 38">
              <a:extLst>
                <a:ext uri="{FF2B5EF4-FFF2-40B4-BE49-F238E27FC236}">
                  <a16:creationId xmlns:a16="http://schemas.microsoft.com/office/drawing/2014/main" id="{BFB9A488-CA9C-EC60-B6A6-FE91ABA52CF8}"/>
                </a:ext>
              </a:extLst>
            </p:cNvPr>
            <p:cNvSpPr/>
            <p:nvPr/>
          </p:nvSpPr>
          <p:spPr>
            <a:xfrm>
              <a:off x="5758998" y="2780380"/>
              <a:ext cx="202839" cy="202839"/>
            </a:xfrm>
            <a:prstGeom prst="ellipse">
              <a:avLst/>
            </a:prstGeom>
            <a:solidFill>
              <a:schemeClr val="bg1"/>
            </a:solidFill>
            <a:ln w="12700" cap="rnd" cmpd="sng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A33A4878-3939-A7D1-9084-8776CB087B02}"/>
                </a:ext>
              </a:extLst>
            </p:cNvPr>
            <p:cNvSpPr/>
            <p:nvPr/>
          </p:nvSpPr>
          <p:spPr>
            <a:xfrm>
              <a:off x="4535480" y="2780380"/>
              <a:ext cx="202839" cy="202839"/>
            </a:xfrm>
            <a:prstGeom prst="ellipse">
              <a:avLst/>
            </a:prstGeom>
            <a:solidFill>
              <a:schemeClr val="bg1"/>
            </a:solidFill>
            <a:ln w="12700" cap="rnd" cmpd="sng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A175D851-09C3-4919-2372-748CD0022E69}"/>
                </a:ext>
              </a:extLst>
            </p:cNvPr>
            <p:cNvSpPr txBox="1">
              <a:spLocks/>
            </p:cNvSpPr>
            <p:nvPr/>
          </p:nvSpPr>
          <p:spPr>
            <a:xfrm>
              <a:off x="4458400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Ene</a:t>
              </a:r>
            </a:p>
          </p:txBody>
        </p:sp>
        <p:sp>
          <p:nvSpPr>
            <p:cNvPr id="42" name="Title 1">
              <a:extLst>
                <a:ext uri="{FF2B5EF4-FFF2-40B4-BE49-F238E27FC236}">
                  <a16:creationId xmlns:a16="http://schemas.microsoft.com/office/drawing/2014/main" id="{1E675AB3-D454-CE57-67ED-D9A537A8C55C}"/>
                </a:ext>
              </a:extLst>
            </p:cNvPr>
            <p:cNvSpPr txBox="1">
              <a:spLocks/>
            </p:cNvSpPr>
            <p:nvPr/>
          </p:nvSpPr>
          <p:spPr>
            <a:xfrm>
              <a:off x="5068863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Feb</a:t>
              </a: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ED0EF888-9709-598B-6667-8297C40DFA36}"/>
                </a:ext>
              </a:extLst>
            </p:cNvPr>
            <p:cNvSpPr txBox="1">
              <a:spLocks/>
            </p:cNvSpPr>
            <p:nvPr/>
          </p:nvSpPr>
          <p:spPr>
            <a:xfrm>
              <a:off x="5679326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Mar</a:t>
              </a:r>
            </a:p>
          </p:txBody>
        </p:sp>
        <p:sp>
          <p:nvSpPr>
            <p:cNvPr id="44" name="Title 1">
              <a:extLst>
                <a:ext uri="{FF2B5EF4-FFF2-40B4-BE49-F238E27FC236}">
                  <a16:creationId xmlns:a16="http://schemas.microsoft.com/office/drawing/2014/main" id="{1BDA099E-0931-BB0C-28FB-2E6926CFB74C}"/>
                </a:ext>
              </a:extLst>
            </p:cNvPr>
            <p:cNvSpPr txBox="1">
              <a:spLocks/>
            </p:cNvSpPr>
            <p:nvPr/>
          </p:nvSpPr>
          <p:spPr>
            <a:xfrm>
              <a:off x="6289789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Abr</a:t>
              </a:r>
            </a:p>
          </p:txBody>
        </p:sp>
        <p:sp>
          <p:nvSpPr>
            <p:cNvPr id="45" name="Title 1">
              <a:extLst>
                <a:ext uri="{FF2B5EF4-FFF2-40B4-BE49-F238E27FC236}">
                  <a16:creationId xmlns:a16="http://schemas.microsoft.com/office/drawing/2014/main" id="{998D4002-0D9A-DA8C-8A0C-D6D1C2EFD4C4}"/>
                </a:ext>
              </a:extLst>
            </p:cNvPr>
            <p:cNvSpPr txBox="1">
              <a:spLocks/>
            </p:cNvSpPr>
            <p:nvPr/>
          </p:nvSpPr>
          <p:spPr>
            <a:xfrm>
              <a:off x="6900252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May</a:t>
              </a:r>
            </a:p>
          </p:txBody>
        </p:sp>
        <p:sp>
          <p:nvSpPr>
            <p:cNvPr id="61" name="Title 1">
              <a:extLst>
                <a:ext uri="{FF2B5EF4-FFF2-40B4-BE49-F238E27FC236}">
                  <a16:creationId xmlns:a16="http://schemas.microsoft.com/office/drawing/2014/main" id="{17A157EB-1418-DBE9-0632-7ED0B0128272}"/>
                </a:ext>
              </a:extLst>
            </p:cNvPr>
            <p:cNvSpPr txBox="1">
              <a:spLocks/>
            </p:cNvSpPr>
            <p:nvPr/>
          </p:nvSpPr>
          <p:spPr>
            <a:xfrm>
              <a:off x="8121483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Jul</a:t>
              </a:r>
            </a:p>
          </p:txBody>
        </p:sp>
        <p:sp>
          <p:nvSpPr>
            <p:cNvPr id="62" name="Title 1">
              <a:extLst>
                <a:ext uri="{FF2B5EF4-FFF2-40B4-BE49-F238E27FC236}">
                  <a16:creationId xmlns:a16="http://schemas.microsoft.com/office/drawing/2014/main" id="{B4FEBB67-D3CD-47F3-48FD-927970EEAE38}"/>
                </a:ext>
              </a:extLst>
            </p:cNvPr>
            <p:cNvSpPr txBox="1">
              <a:spLocks/>
            </p:cNvSpPr>
            <p:nvPr/>
          </p:nvSpPr>
          <p:spPr>
            <a:xfrm>
              <a:off x="8731946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Ago</a:t>
              </a:r>
              <a:endParaRPr kumimoji="0" lang="es-ES_tradnl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ulso" pitchFamily="2" charset="0"/>
                <a:sym typeface="Arial"/>
              </a:endParaRPr>
            </a:p>
          </p:txBody>
        </p:sp>
        <p:sp>
          <p:nvSpPr>
            <p:cNvPr id="63" name="Title 1">
              <a:extLst>
                <a:ext uri="{FF2B5EF4-FFF2-40B4-BE49-F238E27FC236}">
                  <a16:creationId xmlns:a16="http://schemas.microsoft.com/office/drawing/2014/main" id="{9B18EC00-3E98-032B-354D-496A65F7669C}"/>
                </a:ext>
              </a:extLst>
            </p:cNvPr>
            <p:cNvSpPr txBox="1">
              <a:spLocks/>
            </p:cNvSpPr>
            <p:nvPr/>
          </p:nvSpPr>
          <p:spPr>
            <a:xfrm>
              <a:off x="9342409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Sep</a:t>
              </a:r>
              <a:endParaRPr kumimoji="0" lang="es-ES_tradnl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Pulso" pitchFamily="2" charset="0"/>
                <a:sym typeface="Arial"/>
              </a:endParaRPr>
            </a:p>
          </p:txBody>
        </p:sp>
        <p:sp>
          <p:nvSpPr>
            <p:cNvPr id="67" name="Title 1">
              <a:extLst>
                <a:ext uri="{FF2B5EF4-FFF2-40B4-BE49-F238E27FC236}">
                  <a16:creationId xmlns:a16="http://schemas.microsoft.com/office/drawing/2014/main" id="{31553901-BE83-ECF3-2290-30CF0E3D25F9}"/>
                </a:ext>
              </a:extLst>
            </p:cNvPr>
            <p:cNvSpPr txBox="1">
              <a:spLocks/>
            </p:cNvSpPr>
            <p:nvPr/>
          </p:nvSpPr>
          <p:spPr>
            <a:xfrm>
              <a:off x="9952872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Oct</a:t>
              </a:r>
            </a:p>
          </p:txBody>
        </p:sp>
        <p:sp>
          <p:nvSpPr>
            <p:cNvPr id="68" name="Title 1">
              <a:extLst>
                <a:ext uri="{FF2B5EF4-FFF2-40B4-BE49-F238E27FC236}">
                  <a16:creationId xmlns:a16="http://schemas.microsoft.com/office/drawing/2014/main" id="{690F83BF-1952-0AAA-84D8-BEDEDFB4C831}"/>
                </a:ext>
              </a:extLst>
            </p:cNvPr>
            <p:cNvSpPr txBox="1">
              <a:spLocks/>
            </p:cNvSpPr>
            <p:nvPr/>
          </p:nvSpPr>
          <p:spPr>
            <a:xfrm>
              <a:off x="10563335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Nov</a:t>
              </a:r>
            </a:p>
          </p:txBody>
        </p:sp>
        <p:sp>
          <p:nvSpPr>
            <p:cNvPr id="69" name="Title 1">
              <a:extLst>
                <a:ext uri="{FF2B5EF4-FFF2-40B4-BE49-F238E27FC236}">
                  <a16:creationId xmlns:a16="http://schemas.microsoft.com/office/drawing/2014/main" id="{3D42347E-B7E6-E9CE-C287-866F2C329B27}"/>
                </a:ext>
              </a:extLst>
            </p:cNvPr>
            <p:cNvSpPr txBox="1">
              <a:spLocks/>
            </p:cNvSpPr>
            <p:nvPr/>
          </p:nvSpPr>
          <p:spPr>
            <a:xfrm>
              <a:off x="11173802" y="2513509"/>
              <a:ext cx="384895" cy="184666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Dic</a:t>
              </a:r>
            </a:p>
          </p:txBody>
        </p: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9F2420FE-2DE1-0FAB-3815-D5EAA149FBF8}"/>
                </a:ext>
              </a:extLst>
            </p:cNvPr>
            <p:cNvSpPr txBox="1">
              <a:spLocks/>
            </p:cNvSpPr>
            <p:nvPr/>
          </p:nvSpPr>
          <p:spPr>
            <a:xfrm>
              <a:off x="7510715" y="2514575"/>
              <a:ext cx="385200" cy="183600"/>
            </a:xfrm>
            <a:prstGeom prst="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>
              <a:defPPr>
                <a:defRPr lang="en-US"/>
              </a:defPPr>
              <a:lvl1pPr algn="ctr">
                <a:spcBef>
                  <a:spcPts val="1000"/>
                </a:spcBef>
                <a:defRPr sz="1200" b="1">
                  <a:solidFill>
                    <a:schemeClr val="bg2"/>
                  </a:solidFill>
                  <a:latin typeface="Montserrat" pitchFamily="2" charset="77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_tradnl" sz="12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Pulso" pitchFamily="2" charset="0"/>
                  <a:sym typeface="Arial"/>
                </a:rPr>
                <a:t>Jun</a:t>
              </a:r>
            </a:p>
          </p:txBody>
        </p:sp>
        <p:grpSp>
          <p:nvGrpSpPr>
            <p:cNvPr id="73" name="Grupo 72">
              <a:extLst>
                <a:ext uri="{FF2B5EF4-FFF2-40B4-BE49-F238E27FC236}">
                  <a16:creationId xmlns:a16="http://schemas.microsoft.com/office/drawing/2014/main" id="{ECF4071F-516D-B1AF-B32A-A1B9E6AEEA16}"/>
                </a:ext>
              </a:extLst>
            </p:cNvPr>
            <p:cNvGrpSpPr/>
            <p:nvPr/>
          </p:nvGrpSpPr>
          <p:grpSpPr>
            <a:xfrm>
              <a:off x="5147239" y="2780380"/>
              <a:ext cx="202839" cy="202839"/>
              <a:chOff x="2161107" y="3563210"/>
              <a:chExt cx="202839" cy="202839"/>
            </a:xfrm>
            <a:effectLst/>
          </p:grpSpPr>
          <p:sp>
            <p:nvSpPr>
              <p:cNvPr id="74" name="Elipse 73">
                <a:extLst>
                  <a:ext uri="{FF2B5EF4-FFF2-40B4-BE49-F238E27FC236}">
                    <a16:creationId xmlns:a16="http://schemas.microsoft.com/office/drawing/2014/main" id="{8E686D66-D0AE-7449-59CD-CDB3E18BD265}"/>
                  </a:ext>
                </a:extLst>
              </p:cNvPr>
              <p:cNvSpPr/>
              <p:nvPr/>
            </p:nvSpPr>
            <p:spPr>
              <a:xfrm>
                <a:off x="2161107" y="3563210"/>
                <a:ext cx="202839" cy="202839"/>
              </a:xfrm>
              <a:prstGeom prst="ellipse">
                <a:avLst/>
              </a:prstGeom>
              <a:solidFill>
                <a:schemeClr val="bg1"/>
              </a:solidFill>
              <a:ln w="12700" cap="rnd" cmpd="sng">
                <a:solidFill>
                  <a:schemeClr val="accent2">
                    <a:lumMod val="50000"/>
                  </a:schemeClr>
                </a:solidFill>
                <a:prstDash val="sysDot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s-A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82" name="Elipse 81">
                <a:extLst>
                  <a:ext uri="{FF2B5EF4-FFF2-40B4-BE49-F238E27FC236}">
                    <a16:creationId xmlns:a16="http://schemas.microsoft.com/office/drawing/2014/main" id="{4D51AFDC-1916-E44C-7D62-6361DA0AC5BC}"/>
                  </a:ext>
                </a:extLst>
              </p:cNvPr>
              <p:cNvSpPr/>
              <p:nvPr/>
            </p:nvSpPr>
            <p:spPr>
              <a:xfrm>
                <a:off x="2188474" y="3590577"/>
                <a:ext cx="148104" cy="148104"/>
              </a:xfrm>
              <a:prstGeom prst="ellipse">
                <a:avLst/>
              </a:prstGeom>
              <a:solidFill>
                <a:schemeClr val="tx2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s-A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sp>
          <p:nvSpPr>
            <p:cNvPr id="89" name="Elipse 88">
              <a:extLst>
                <a:ext uri="{FF2B5EF4-FFF2-40B4-BE49-F238E27FC236}">
                  <a16:creationId xmlns:a16="http://schemas.microsoft.com/office/drawing/2014/main" id="{42760F45-D1AB-60AF-2E6B-F961BD23DB76}"/>
                </a:ext>
              </a:extLst>
            </p:cNvPr>
            <p:cNvSpPr/>
            <p:nvPr/>
          </p:nvSpPr>
          <p:spPr>
            <a:xfrm>
              <a:off x="6982516" y="2780380"/>
              <a:ext cx="202839" cy="202839"/>
            </a:xfrm>
            <a:prstGeom prst="ellipse">
              <a:avLst/>
            </a:prstGeom>
            <a:solidFill>
              <a:schemeClr val="bg1"/>
            </a:solidFill>
            <a:ln w="12700" cap="rnd" cmpd="sng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Elipse 89">
              <a:extLst>
                <a:ext uri="{FF2B5EF4-FFF2-40B4-BE49-F238E27FC236}">
                  <a16:creationId xmlns:a16="http://schemas.microsoft.com/office/drawing/2014/main" id="{47EFCF33-C035-F2F9-609E-777CF7AD4610}"/>
                </a:ext>
              </a:extLst>
            </p:cNvPr>
            <p:cNvSpPr/>
            <p:nvPr/>
          </p:nvSpPr>
          <p:spPr>
            <a:xfrm>
              <a:off x="7594275" y="2780380"/>
              <a:ext cx="202839" cy="202839"/>
            </a:xfrm>
            <a:prstGeom prst="ellipse">
              <a:avLst/>
            </a:prstGeom>
            <a:solidFill>
              <a:schemeClr val="bg1"/>
            </a:solidFill>
            <a:ln w="12700" cap="rnd" cmpd="sng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1" name="Elipse 90">
              <a:extLst>
                <a:ext uri="{FF2B5EF4-FFF2-40B4-BE49-F238E27FC236}">
                  <a16:creationId xmlns:a16="http://schemas.microsoft.com/office/drawing/2014/main" id="{400927EB-9A9E-79A5-3E36-390725494D64}"/>
                </a:ext>
              </a:extLst>
            </p:cNvPr>
            <p:cNvSpPr/>
            <p:nvPr/>
          </p:nvSpPr>
          <p:spPr>
            <a:xfrm>
              <a:off x="8817793" y="2780380"/>
              <a:ext cx="202839" cy="202839"/>
            </a:xfrm>
            <a:prstGeom prst="ellipse">
              <a:avLst/>
            </a:prstGeom>
            <a:solidFill>
              <a:schemeClr val="bg1"/>
            </a:solidFill>
            <a:ln w="12700" cap="rnd" cmpd="sng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617C0B46-517B-DAD0-937D-6369FF554510}"/>
                </a:ext>
              </a:extLst>
            </p:cNvPr>
            <p:cNvSpPr/>
            <p:nvPr/>
          </p:nvSpPr>
          <p:spPr>
            <a:xfrm>
              <a:off x="9429552" y="2780380"/>
              <a:ext cx="202839" cy="202839"/>
            </a:xfrm>
            <a:prstGeom prst="ellipse">
              <a:avLst/>
            </a:prstGeom>
            <a:solidFill>
              <a:schemeClr val="bg1"/>
            </a:solidFill>
            <a:ln w="12700" cap="rnd" cmpd="sng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4" name="Elipse 93">
              <a:extLst>
                <a:ext uri="{FF2B5EF4-FFF2-40B4-BE49-F238E27FC236}">
                  <a16:creationId xmlns:a16="http://schemas.microsoft.com/office/drawing/2014/main" id="{4A73A118-4A4B-496A-068D-A98D0AD952A6}"/>
                </a:ext>
              </a:extLst>
            </p:cNvPr>
            <p:cNvSpPr/>
            <p:nvPr/>
          </p:nvSpPr>
          <p:spPr>
            <a:xfrm>
              <a:off x="10653070" y="2780380"/>
              <a:ext cx="202839" cy="202839"/>
            </a:xfrm>
            <a:prstGeom prst="ellipse">
              <a:avLst/>
            </a:prstGeom>
            <a:solidFill>
              <a:schemeClr val="bg1"/>
            </a:solidFill>
            <a:ln w="12700" cap="rnd" cmpd="sng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sp>
          <p:nvSpPr>
            <p:cNvPr id="95" name="Elipse 94">
              <a:extLst>
                <a:ext uri="{FF2B5EF4-FFF2-40B4-BE49-F238E27FC236}">
                  <a16:creationId xmlns:a16="http://schemas.microsoft.com/office/drawing/2014/main" id="{0F47A1DD-2C2F-D37B-F4FE-F343AB6CCB11}"/>
                </a:ext>
              </a:extLst>
            </p:cNvPr>
            <p:cNvSpPr/>
            <p:nvPr/>
          </p:nvSpPr>
          <p:spPr>
            <a:xfrm>
              <a:off x="11264831" y="2780380"/>
              <a:ext cx="202839" cy="202839"/>
            </a:xfrm>
            <a:prstGeom prst="ellipse">
              <a:avLst/>
            </a:prstGeom>
            <a:solidFill>
              <a:schemeClr val="bg1"/>
            </a:solidFill>
            <a:ln w="12700" cap="rnd" cmpd="sng">
              <a:solidFill>
                <a:schemeClr val="accent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AR" sz="1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  <a:sym typeface="Arial"/>
              </a:endParaRPr>
            </a:p>
          </p:txBody>
        </p:sp>
        <p:grpSp>
          <p:nvGrpSpPr>
            <p:cNvPr id="108" name="Grupo 107">
              <a:extLst>
                <a:ext uri="{FF2B5EF4-FFF2-40B4-BE49-F238E27FC236}">
                  <a16:creationId xmlns:a16="http://schemas.microsoft.com/office/drawing/2014/main" id="{C10981F6-A9CA-4105-454A-F4BF242FA3A2}"/>
                </a:ext>
              </a:extLst>
            </p:cNvPr>
            <p:cNvGrpSpPr/>
            <p:nvPr/>
          </p:nvGrpSpPr>
          <p:grpSpPr>
            <a:xfrm>
              <a:off x="6370757" y="2780380"/>
              <a:ext cx="202839" cy="202839"/>
              <a:chOff x="2161107" y="3563210"/>
              <a:chExt cx="202839" cy="202839"/>
            </a:xfrm>
            <a:effectLst/>
          </p:grpSpPr>
          <p:sp>
            <p:nvSpPr>
              <p:cNvPr id="112" name="Elipse 111">
                <a:extLst>
                  <a:ext uri="{FF2B5EF4-FFF2-40B4-BE49-F238E27FC236}">
                    <a16:creationId xmlns:a16="http://schemas.microsoft.com/office/drawing/2014/main" id="{F77FEFFE-4506-51BB-6586-805B252A7768}"/>
                  </a:ext>
                </a:extLst>
              </p:cNvPr>
              <p:cNvSpPr/>
              <p:nvPr/>
            </p:nvSpPr>
            <p:spPr>
              <a:xfrm>
                <a:off x="2161107" y="3563210"/>
                <a:ext cx="202839" cy="202839"/>
              </a:xfrm>
              <a:prstGeom prst="ellipse">
                <a:avLst/>
              </a:prstGeom>
              <a:solidFill>
                <a:schemeClr val="bg1"/>
              </a:solidFill>
              <a:ln w="12700" cap="rnd" cmpd="sng">
                <a:solidFill>
                  <a:schemeClr val="accent2">
                    <a:lumMod val="50000"/>
                  </a:schemeClr>
                </a:solidFill>
                <a:prstDash val="sysDot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s-A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13" name="Elipse 112">
                <a:extLst>
                  <a:ext uri="{FF2B5EF4-FFF2-40B4-BE49-F238E27FC236}">
                    <a16:creationId xmlns:a16="http://schemas.microsoft.com/office/drawing/2014/main" id="{602C753C-B8A8-D634-60EC-3183CD343EF7}"/>
                  </a:ext>
                </a:extLst>
              </p:cNvPr>
              <p:cNvSpPr/>
              <p:nvPr/>
            </p:nvSpPr>
            <p:spPr>
              <a:xfrm>
                <a:off x="2188474" y="3590577"/>
                <a:ext cx="148104" cy="148104"/>
              </a:xfrm>
              <a:prstGeom prst="ellipse">
                <a:avLst/>
              </a:prstGeom>
              <a:solidFill>
                <a:schemeClr val="tx2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s-A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17" name="Grupo 116">
              <a:extLst>
                <a:ext uri="{FF2B5EF4-FFF2-40B4-BE49-F238E27FC236}">
                  <a16:creationId xmlns:a16="http://schemas.microsoft.com/office/drawing/2014/main" id="{F088CA7C-7EC9-F0C9-94FD-007FE6B17B5F}"/>
                </a:ext>
              </a:extLst>
            </p:cNvPr>
            <p:cNvGrpSpPr/>
            <p:nvPr/>
          </p:nvGrpSpPr>
          <p:grpSpPr>
            <a:xfrm>
              <a:off x="8206034" y="2780380"/>
              <a:ext cx="202839" cy="202839"/>
              <a:chOff x="2161107" y="3563210"/>
              <a:chExt cx="202839" cy="202839"/>
            </a:xfrm>
            <a:effectLst/>
          </p:grpSpPr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6CF1F3AF-08BD-12F2-E5DF-70B07A4AA437}"/>
                  </a:ext>
                </a:extLst>
              </p:cNvPr>
              <p:cNvSpPr/>
              <p:nvPr/>
            </p:nvSpPr>
            <p:spPr>
              <a:xfrm>
                <a:off x="2161107" y="3563210"/>
                <a:ext cx="202839" cy="202839"/>
              </a:xfrm>
              <a:prstGeom prst="ellipse">
                <a:avLst/>
              </a:prstGeom>
              <a:solidFill>
                <a:schemeClr val="bg1"/>
              </a:solidFill>
              <a:ln w="12700" cap="rnd" cmpd="sng">
                <a:solidFill>
                  <a:schemeClr val="accent2">
                    <a:lumMod val="50000"/>
                  </a:schemeClr>
                </a:solidFill>
                <a:prstDash val="sysDot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s-A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4" name="Elipse 133">
                <a:extLst>
                  <a:ext uri="{FF2B5EF4-FFF2-40B4-BE49-F238E27FC236}">
                    <a16:creationId xmlns:a16="http://schemas.microsoft.com/office/drawing/2014/main" id="{95EE7D60-80A9-4F29-D21F-94AC77407DB6}"/>
                  </a:ext>
                </a:extLst>
              </p:cNvPr>
              <p:cNvSpPr/>
              <p:nvPr/>
            </p:nvSpPr>
            <p:spPr>
              <a:xfrm>
                <a:off x="2188474" y="3590577"/>
                <a:ext cx="148104" cy="148104"/>
              </a:xfrm>
              <a:prstGeom prst="ellipse">
                <a:avLst/>
              </a:prstGeom>
              <a:solidFill>
                <a:schemeClr val="tx2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s-A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E02A03C0-0F0E-F6A0-1721-43B0D99C65EC}"/>
                </a:ext>
              </a:extLst>
            </p:cNvPr>
            <p:cNvGrpSpPr/>
            <p:nvPr/>
          </p:nvGrpSpPr>
          <p:grpSpPr>
            <a:xfrm>
              <a:off x="10041311" y="2780380"/>
              <a:ext cx="202839" cy="202839"/>
              <a:chOff x="2161107" y="3563210"/>
              <a:chExt cx="202839" cy="202839"/>
            </a:xfrm>
            <a:effectLst/>
          </p:grpSpPr>
          <p:sp>
            <p:nvSpPr>
              <p:cNvPr id="136" name="Elipse 135">
                <a:extLst>
                  <a:ext uri="{FF2B5EF4-FFF2-40B4-BE49-F238E27FC236}">
                    <a16:creationId xmlns:a16="http://schemas.microsoft.com/office/drawing/2014/main" id="{6C431E02-73CB-8BD5-5A20-5BA17B356575}"/>
                  </a:ext>
                </a:extLst>
              </p:cNvPr>
              <p:cNvSpPr/>
              <p:nvPr/>
            </p:nvSpPr>
            <p:spPr>
              <a:xfrm>
                <a:off x="2161107" y="3563210"/>
                <a:ext cx="202839" cy="202839"/>
              </a:xfrm>
              <a:prstGeom prst="ellipse">
                <a:avLst/>
              </a:prstGeom>
              <a:solidFill>
                <a:schemeClr val="bg1"/>
              </a:solidFill>
              <a:ln w="12700" cap="rnd" cmpd="sng">
                <a:solidFill>
                  <a:schemeClr val="accent2">
                    <a:lumMod val="50000"/>
                  </a:schemeClr>
                </a:solidFill>
                <a:prstDash val="sysDot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s-A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137" name="Elipse 136">
                <a:extLst>
                  <a:ext uri="{FF2B5EF4-FFF2-40B4-BE49-F238E27FC236}">
                    <a16:creationId xmlns:a16="http://schemas.microsoft.com/office/drawing/2014/main" id="{4419087B-2D41-95C4-1C5A-F9535F982413}"/>
                  </a:ext>
                </a:extLst>
              </p:cNvPr>
              <p:cNvSpPr/>
              <p:nvPr/>
            </p:nvSpPr>
            <p:spPr>
              <a:xfrm>
                <a:off x="2188474" y="3590577"/>
                <a:ext cx="148104" cy="148104"/>
              </a:xfrm>
              <a:prstGeom prst="ellipse">
                <a:avLst/>
              </a:prstGeom>
              <a:solidFill>
                <a:schemeClr val="tx2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/>
                  <a:buNone/>
                  <a:tabLst/>
                  <a:defRPr/>
                </a:pPr>
                <a:endParaRPr kumimoji="0" lang="es-AR" sz="12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  <a:sym typeface="Arial"/>
                </a:endParaRPr>
              </a:p>
            </p:txBody>
          </p:sp>
        </p:grpSp>
        <p:grpSp>
          <p:nvGrpSpPr>
            <p:cNvPr id="236" name="Grupo 235">
              <a:extLst>
                <a:ext uri="{FF2B5EF4-FFF2-40B4-BE49-F238E27FC236}">
                  <a16:creationId xmlns:a16="http://schemas.microsoft.com/office/drawing/2014/main" id="{4C893377-64CE-A098-5B05-BE9A7C84E7AA}"/>
                </a:ext>
              </a:extLst>
            </p:cNvPr>
            <p:cNvGrpSpPr/>
            <p:nvPr/>
          </p:nvGrpSpPr>
          <p:grpSpPr>
            <a:xfrm>
              <a:off x="4361899" y="3846324"/>
              <a:ext cx="540000" cy="540000"/>
              <a:chOff x="4083793" y="3491046"/>
              <a:chExt cx="540000" cy="540000"/>
            </a:xfrm>
          </p:grpSpPr>
          <p:sp>
            <p:nvSpPr>
              <p:cNvPr id="146" name="Elipse 145">
                <a:extLst>
                  <a:ext uri="{FF2B5EF4-FFF2-40B4-BE49-F238E27FC236}">
                    <a16:creationId xmlns:a16="http://schemas.microsoft.com/office/drawing/2014/main" id="{745E326E-7D15-DD84-9B52-50A29A301C62}"/>
                  </a:ext>
                </a:extLst>
              </p:cNvPr>
              <p:cNvSpPr/>
              <p:nvPr/>
            </p:nvSpPr>
            <p:spPr>
              <a:xfrm>
                <a:off x="4119793" y="3527046"/>
                <a:ext cx="468000" cy="468000"/>
              </a:xfrm>
              <a:prstGeom prst="ellipse">
                <a:avLst/>
              </a:prstGeom>
              <a:solidFill>
                <a:srgbClr val="0266FF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48" name="Elipse 147">
                <a:extLst>
                  <a:ext uri="{FF2B5EF4-FFF2-40B4-BE49-F238E27FC236}">
                    <a16:creationId xmlns:a16="http://schemas.microsoft.com/office/drawing/2014/main" id="{1FCD7965-E99A-7293-8CDB-7D2E7D349456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083793" y="3491046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rgbClr val="0266FF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0" name="Title 1">
                <a:extLst>
                  <a:ext uri="{FF2B5EF4-FFF2-40B4-BE49-F238E27FC236}">
                    <a16:creationId xmlns:a16="http://schemas.microsoft.com/office/drawing/2014/main" id="{2480D569-11E7-8939-0570-CA719F9C072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196788" y="3693193"/>
                <a:ext cx="324768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sz="1200" b="0" i="0" u="none" strike="noStrike" kern="1200" cap="none" spc="-2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ulso" pitchFamily="2" charset="0"/>
                    <a:sym typeface="Arial"/>
                  </a:rPr>
                  <a:t>1,9%</a:t>
                </a:r>
              </a:p>
            </p:txBody>
          </p:sp>
        </p:grpSp>
        <p:grpSp>
          <p:nvGrpSpPr>
            <p:cNvPr id="238" name="Grupo 237">
              <a:extLst>
                <a:ext uri="{FF2B5EF4-FFF2-40B4-BE49-F238E27FC236}">
                  <a16:creationId xmlns:a16="http://schemas.microsoft.com/office/drawing/2014/main" id="{C6F41A78-6951-02E9-383C-F004946EA9C1}"/>
                </a:ext>
              </a:extLst>
            </p:cNvPr>
            <p:cNvGrpSpPr/>
            <p:nvPr/>
          </p:nvGrpSpPr>
          <p:grpSpPr>
            <a:xfrm>
              <a:off x="6198676" y="3163212"/>
              <a:ext cx="540000" cy="540000"/>
              <a:chOff x="5959089" y="2178782"/>
              <a:chExt cx="540000" cy="540000"/>
            </a:xfrm>
          </p:grpSpPr>
          <p:sp>
            <p:nvSpPr>
              <p:cNvPr id="99" name="Elipse 98">
                <a:extLst>
                  <a:ext uri="{FF2B5EF4-FFF2-40B4-BE49-F238E27FC236}">
                    <a16:creationId xmlns:a16="http://schemas.microsoft.com/office/drawing/2014/main" id="{2399085C-8C9C-638A-E2A4-4D83197BBEDB}"/>
                  </a:ext>
                </a:extLst>
              </p:cNvPr>
              <p:cNvSpPr/>
              <p:nvPr/>
            </p:nvSpPr>
            <p:spPr>
              <a:xfrm>
                <a:off x="5995089" y="2214782"/>
                <a:ext cx="468000" cy="468000"/>
              </a:xfrm>
              <a:prstGeom prst="ellipse">
                <a:avLst/>
              </a:prstGeom>
              <a:solidFill>
                <a:srgbClr val="00B7EB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0" name="Elipse 99">
                <a:extLst>
                  <a:ext uri="{FF2B5EF4-FFF2-40B4-BE49-F238E27FC236}">
                    <a16:creationId xmlns:a16="http://schemas.microsoft.com/office/drawing/2014/main" id="{F357BED5-DE91-3673-FC22-9BD33696B1AD}"/>
                  </a:ext>
                </a:extLst>
              </p:cNvPr>
              <p:cNvSpPr/>
              <p:nvPr/>
            </p:nvSpPr>
            <p:spPr>
              <a:xfrm>
                <a:off x="5959089" y="2178782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chemeClr val="bg2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1" name="Title 1">
                <a:extLst>
                  <a:ext uri="{FF2B5EF4-FFF2-40B4-BE49-F238E27FC236}">
                    <a16:creationId xmlns:a16="http://schemas.microsoft.com/office/drawing/2014/main" id="{1AA23631-49BE-E2DB-39BB-1F2112868C4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64871" y="2380929"/>
                <a:ext cx="339195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_tradnl" sz="1200" b="0" spc="-20" dirty="0">
                    <a:solidFill>
                      <a:prstClr val="white"/>
                    </a:solidFill>
                    <a:latin typeface="Pulso" pitchFamily="2" charset="0"/>
                    <a:sym typeface="Arial"/>
                  </a:rPr>
                  <a:t>5,5</a:t>
                </a:r>
                <a:r>
                  <a:rPr kumimoji="0" lang="es-ES_tradnl" sz="1200" b="0" i="0" u="none" strike="noStrike" kern="1200" spc="-20" normalizeH="0" baseline="0" noProof="0" dirty="0">
                    <a:solidFill>
                      <a:prstClr val="white"/>
                    </a:solidFill>
                    <a:uLnTx/>
                    <a:uFillTx/>
                    <a:latin typeface="Pulso" pitchFamily="2" charset="0"/>
                    <a:sym typeface="Arial"/>
                  </a:rPr>
                  <a:t>%</a:t>
                </a:r>
              </a:p>
            </p:txBody>
          </p:sp>
        </p:grpSp>
        <p:grpSp>
          <p:nvGrpSpPr>
            <p:cNvPr id="233" name="Grupo 232">
              <a:extLst>
                <a:ext uri="{FF2B5EF4-FFF2-40B4-BE49-F238E27FC236}">
                  <a16:creationId xmlns:a16="http://schemas.microsoft.com/office/drawing/2014/main" id="{EFC563C9-552D-26CB-FB89-0719878B9F59}"/>
                </a:ext>
              </a:extLst>
            </p:cNvPr>
            <p:cNvGrpSpPr/>
            <p:nvPr/>
          </p:nvGrpSpPr>
          <p:grpSpPr>
            <a:xfrm>
              <a:off x="6198676" y="3846324"/>
              <a:ext cx="540000" cy="540000"/>
              <a:chOff x="5914383" y="3491046"/>
              <a:chExt cx="540000" cy="540000"/>
            </a:xfrm>
          </p:grpSpPr>
          <p:sp>
            <p:nvSpPr>
              <p:cNvPr id="154" name="Elipse 153">
                <a:extLst>
                  <a:ext uri="{FF2B5EF4-FFF2-40B4-BE49-F238E27FC236}">
                    <a16:creationId xmlns:a16="http://schemas.microsoft.com/office/drawing/2014/main" id="{5CCC54C7-4EA6-D9BB-1D75-204C307C86D3}"/>
                  </a:ext>
                </a:extLst>
              </p:cNvPr>
              <p:cNvSpPr/>
              <p:nvPr/>
            </p:nvSpPr>
            <p:spPr>
              <a:xfrm>
                <a:off x="5950383" y="3527046"/>
                <a:ext cx="468000" cy="468000"/>
              </a:xfrm>
              <a:prstGeom prst="ellipse">
                <a:avLst/>
              </a:prstGeom>
              <a:solidFill>
                <a:srgbClr val="0266FF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Elipse 157">
                <a:extLst>
                  <a:ext uri="{FF2B5EF4-FFF2-40B4-BE49-F238E27FC236}">
                    <a16:creationId xmlns:a16="http://schemas.microsoft.com/office/drawing/2014/main" id="{B3D09CBA-6A9D-2CB8-F656-A5279C79AF4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914383" y="3491046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rgbClr val="0266FF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Title 1">
                <a:extLst>
                  <a:ext uri="{FF2B5EF4-FFF2-40B4-BE49-F238E27FC236}">
                    <a16:creationId xmlns:a16="http://schemas.microsoft.com/office/drawing/2014/main" id="{78B7C38B-566C-B5AA-A47D-DFEE3DC1D09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35393" y="3693193"/>
                <a:ext cx="308739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sz="1200" b="0" i="0" u="none" strike="noStrike" kern="1200" cap="none" spc="-2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ulso" pitchFamily="2" charset="0"/>
                    <a:sym typeface="Arial"/>
                  </a:rPr>
                  <a:t>1,7%</a:t>
                </a:r>
              </a:p>
            </p:txBody>
          </p:sp>
        </p:grpSp>
        <p:grpSp>
          <p:nvGrpSpPr>
            <p:cNvPr id="229" name="Grupo 228">
              <a:extLst>
                <a:ext uri="{FF2B5EF4-FFF2-40B4-BE49-F238E27FC236}">
                  <a16:creationId xmlns:a16="http://schemas.microsoft.com/office/drawing/2014/main" id="{0030A1BD-F7EB-716E-BB2A-B517AD6D7435}"/>
                </a:ext>
              </a:extLst>
            </p:cNvPr>
            <p:cNvGrpSpPr/>
            <p:nvPr/>
          </p:nvGrpSpPr>
          <p:grpSpPr>
            <a:xfrm>
              <a:off x="9259971" y="3846324"/>
              <a:ext cx="540000" cy="540000"/>
              <a:chOff x="8988445" y="3491046"/>
              <a:chExt cx="540000" cy="540000"/>
            </a:xfrm>
          </p:grpSpPr>
          <p:sp>
            <p:nvSpPr>
              <p:cNvPr id="169" name="Elipse 168">
                <a:extLst>
                  <a:ext uri="{FF2B5EF4-FFF2-40B4-BE49-F238E27FC236}">
                    <a16:creationId xmlns:a16="http://schemas.microsoft.com/office/drawing/2014/main" id="{9A754329-46BB-B415-60A1-CEFAE22654AC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24445" y="3527046"/>
                <a:ext cx="468000" cy="468000"/>
              </a:xfrm>
              <a:prstGeom prst="ellipse">
                <a:avLst/>
              </a:prstGeom>
              <a:solidFill>
                <a:srgbClr val="0266FF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0" name="Elipse 169">
                <a:extLst>
                  <a:ext uri="{FF2B5EF4-FFF2-40B4-BE49-F238E27FC236}">
                    <a16:creationId xmlns:a16="http://schemas.microsoft.com/office/drawing/2014/main" id="{F9445EE8-F12B-4C44-F1C4-AEE0D88D05A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88445" y="3491046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rgbClr val="0266FF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1" name="Title 1">
                <a:extLst>
                  <a:ext uri="{FF2B5EF4-FFF2-40B4-BE49-F238E27FC236}">
                    <a16:creationId xmlns:a16="http://schemas.microsoft.com/office/drawing/2014/main" id="{DEC5CAAF-338B-2011-0ECE-693431900C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098234" y="3693193"/>
                <a:ext cx="331180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sz="1200" b="0" i="0" u="none" strike="noStrike" kern="1200" cap="none" spc="-2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ulso" pitchFamily="2" charset="0"/>
                    <a:sym typeface="Arial"/>
                  </a:rPr>
                  <a:t>4,1%</a:t>
                </a:r>
              </a:p>
            </p:txBody>
          </p:sp>
        </p:grpSp>
        <p:grpSp>
          <p:nvGrpSpPr>
            <p:cNvPr id="234" name="Grupo 233">
              <a:extLst>
                <a:ext uri="{FF2B5EF4-FFF2-40B4-BE49-F238E27FC236}">
                  <a16:creationId xmlns:a16="http://schemas.microsoft.com/office/drawing/2014/main" id="{CA559BCE-A5C7-CF34-2105-2C1103CBF33A}"/>
                </a:ext>
              </a:extLst>
            </p:cNvPr>
            <p:cNvGrpSpPr/>
            <p:nvPr/>
          </p:nvGrpSpPr>
          <p:grpSpPr>
            <a:xfrm>
              <a:off x="5586417" y="3846324"/>
              <a:ext cx="540000" cy="540000"/>
              <a:chOff x="5311637" y="3491046"/>
              <a:chExt cx="540000" cy="540000"/>
            </a:xfrm>
          </p:grpSpPr>
          <p:sp>
            <p:nvSpPr>
              <p:cNvPr id="175" name="Elipse 174">
                <a:extLst>
                  <a:ext uri="{FF2B5EF4-FFF2-40B4-BE49-F238E27FC236}">
                    <a16:creationId xmlns:a16="http://schemas.microsoft.com/office/drawing/2014/main" id="{155AA7E0-6264-9C98-7A53-1B3F0BD4C2D2}"/>
                  </a:ext>
                </a:extLst>
              </p:cNvPr>
              <p:cNvSpPr/>
              <p:nvPr/>
            </p:nvSpPr>
            <p:spPr>
              <a:xfrm>
                <a:off x="5347637" y="3527046"/>
                <a:ext cx="468000" cy="468000"/>
              </a:xfrm>
              <a:prstGeom prst="ellipse">
                <a:avLst/>
              </a:prstGeom>
              <a:solidFill>
                <a:srgbClr val="0266FF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9" name="Elipse 178">
                <a:extLst>
                  <a:ext uri="{FF2B5EF4-FFF2-40B4-BE49-F238E27FC236}">
                    <a16:creationId xmlns:a16="http://schemas.microsoft.com/office/drawing/2014/main" id="{6096CFE2-9B2F-1A1F-871E-8B599D736E5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311637" y="3491046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rgbClr val="0266FF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83" name="Title 1">
                <a:extLst>
                  <a:ext uri="{FF2B5EF4-FFF2-40B4-BE49-F238E27FC236}">
                    <a16:creationId xmlns:a16="http://schemas.microsoft.com/office/drawing/2014/main" id="{5E13C99B-EFB3-9BC6-DC7D-B3F5E098B5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24632" y="3693193"/>
                <a:ext cx="324768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sz="1200" b="0" i="0" u="none" strike="noStrike" kern="1200" cap="none" spc="-2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ulso" pitchFamily="2" charset="0"/>
                    <a:sym typeface="Arial"/>
                  </a:rPr>
                  <a:t>1,9%</a:t>
                </a:r>
              </a:p>
            </p:txBody>
          </p:sp>
        </p:grpSp>
        <p:grpSp>
          <p:nvGrpSpPr>
            <p:cNvPr id="232" name="Grupo 231">
              <a:extLst>
                <a:ext uri="{FF2B5EF4-FFF2-40B4-BE49-F238E27FC236}">
                  <a16:creationId xmlns:a16="http://schemas.microsoft.com/office/drawing/2014/main" id="{8DA5E329-7F12-B32E-4A33-064F58D09CE7}"/>
                </a:ext>
              </a:extLst>
            </p:cNvPr>
            <p:cNvGrpSpPr/>
            <p:nvPr/>
          </p:nvGrpSpPr>
          <p:grpSpPr>
            <a:xfrm>
              <a:off x="6810935" y="3846324"/>
              <a:ext cx="540000" cy="540000"/>
              <a:chOff x="6529030" y="3491046"/>
              <a:chExt cx="540000" cy="540000"/>
            </a:xfrm>
          </p:grpSpPr>
          <p:sp>
            <p:nvSpPr>
              <p:cNvPr id="187" name="Elipse 186">
                <a:extLst>
                  <a:ext uri="{FF2B5EF4-FFF2-40B4-BE49-F238E27FC236}">
                    <a16:creationId xmlns:a16="http://schemas.microsoft.com/office/drawing/2014/main" id="{5A201EDB-D524-34BC-7A7E-EA5390C2D321}"/>
                  </a:ext>
                </a:extLst>
              </p:cNvPr>
              <p:cNvSpPr/>
              <p:nvPr/>
            </p:nvSpPr>
            <p:spPr>
              <a:xfrm>
                <a:off x="6565030" y="3527046"/>
                <a:ext cx="468000" cy="468000"/>
              </a:xfrm>
              <a:prstGeom prst="ellipse">
                <a:avLst/>
              </a:prstGeom>
              <a:solidFill>
                <a:srgbClr val="0266FF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1" name="Elipse 190">
                <a:extLst>
                  <a:ext uri="{FF2B5EF4-FFF2-40B4-BE49-F238E27FC236}">
                    <a16:creationId xmlns:a16="http://schemas.microsoft.com/office/drawing/2014/main" id="{B59CFC77-A0D7-4D4F-66CB-40D6774019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9030" y="3491046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rgbClr val="0266FF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5" name="Title 1">
                <a:extLst>
                  <a:ext uri="{FF2B5EF4-FFF2-40B4-BE49-F238E27FC236}">
                    <a16:creationId xmlns:a16="http://schemas.microsoft.com/office/drawing/2014/main" id="{9DE90786-8A2A-A65C-93E3-CA35FBBF359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1224" y="3693193"/>
                <a:ext cx="326371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sz="1200" b="0" i="0" u="none" strike="noStrike" kern="1200" cap="none" spc="-2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ulso" pitchFamily="2" charset="0"/>
                    <a:sym typeface="Arial"/>
                  </a:rPr>
                  <a:t>1,6%</a:t>
                </a:r>
              </a:p>
            </p:txBody>
          </p:sp>
        </p:grpSp>
        <p:grpSp>
          <p:nvGrpSpPr>
            <p:cNvPr id="231" name="Grupo 230">
              <a:extLst>
                <a:ext uri="{FF2B5EF4-FFF2-40B4-BE49-F238E27FC236}">
                  <a16:creationId xmlns:a16="http://schemas.microsoft.com/office/drawing/2014/main" id="{6DF42D7B-7C5A-7B95-9CA9-8237AB54F1EB}"/>
                </a:ext>
              </a:extLst>
            </p:cNvPr>
            <p:cNvGrpSpPr/>
            <p:nvPr/>
          </p:nvGrpSpPr>
          <p:grpSpPr>
            <a:xfrm>
              <a:off x="7423194" y="3846324"/>
              <a:ext cx="540000" cy="540000"/>
              <a:chOff x="7153596" y="3491046"/>
              <a:chExt cx="540000" cy="540000"/>
            </a:xfrm>
          </p:grpSpPr>
          <p:sp>
            <p:nvSpPr>
              <p:cNvPr id="196" name="Elipse 195">
                <a:extLst>
                  <a:ext uri="{FF2B5EF4-FFF2-40B4-BE49-F238E27FC236}">
                    <a16:creationId xmlns:a16="http://schemas.microsoft.com/office/drawing/2014/main" id="{A6CF7E7C-92BF-9486-3DE1-A0211DC87D6A}"/>
                  </a:ext>
                </a:extLst>
              </p:cNvPr>
              <p:cNvSpPr/>
              <p:nvPr/>
            </p:nvSpPr>
            <p:spPr>
              <a:xfrm>
                <a:off x="7189596" y="3527046"/>
                <a:ext cx="468000" cy="468000"/>
              </a:xfrm>
              <a:prstGeom prst="ellipse">
                <a:avLst/>
              </a:prstGeom>
              <a:solidFill>
                <a:srgbClr val="0266FF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7" name="Elipse 196">
                <a:extLst>
                  <a:ext uri="{FF2B5EF4-FFF2-40B4-BE49-F238E27FC236}">
                    <a16:creationId xmlns:a16="http://schemas.microsoft.com/office/drawing/2014/main" id="{215111C2-C83B-9324-9269-E403FFCAE1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153596" y="3491046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rgbClr val="0266FF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98" name="Title 1">
                <a:extLst>
                  <a:ext uri="{FF2B5EF4-FFF2-40B4-BE49-F238E27FC236}">
                    <a16:creationId xmlns:a16="http://schemas.microsoft.com/office/drawing/2014/main" id="{72CAFC08-62B4-9988-50C7-41622B72D1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8996" y="3693193"/>
                <a:ext cx="319959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_tradnl" sz="1200" b="0" spc="-20">
                    <a:solidFill>
                      <a:prstClr val="white"/>
                    </a:solidFill>
                    <a:latin typeface="Pulso" pitchFamily="2" charset="0"/>
                    <a:sym typeface="Arial"/>
                  </a:rPr>
                  <a:t>1,5</a:t>
                </a:r>
                <a:r>
                  <a:rPr kumimoji="0" lang="es-ES_tradnl" sz="1200" b="0" i="0" u="none" strike="noStrike" kern="1200" cap="none" spc="-2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ulso" pitchFamily="2" charset="0"/>
                    <a:sym typeface="Arial"/>
                  </a:rPr>
                  <a:t>%</a:t>
                </a:r>
              </a:p>
            </p:txBody>
          </p:sp>
        </p:grpSp>
        <p:grpSp>
          <p:nvGrpSpPr>
            <p:cNvPr id="228" name="Grupo 227">
              <a:extLst>
                <a:ext uri="{FF2B5EF4-FFF2-40B4-BE49-F238E27FC236}">
                  <a16:creationId xmlns:a16="http://schemas.microsoft.com/office/drawing/2014/main" id="{4A633525-4D0C-7517-26D2-5B30C9D1D326}"/>
                </a:ext>
              </a:extLst>
            </p:cNvPr>
            <p:cNvGrpSpPr/>
            <p:nvPr/>
          </p:nvGrpSpPr>
          <p:grpSpPr>
            <a:xfrm>
              <a:off x="10484489" y="3846324"/>
              <a:ext cx="540000" cy="540000"/>
              <a:chOff x="10167042" y="3491046"/>
              <a:chExt cx="540000" cy="540000"/>
            </a:xfrm>
          </p:grpSpPr>
          <p:sp>
            <p:nvSpPr>
              <p:cNvPr id="199" name="Elipse 198">
                <a:extLst>
                  <a:ext uri="{FF2B5EF4-FFF2-40B4-BE49-F238E27FC236}">
                    <a16:creationId xmlns:a16="http://schemas.microsoft.com/office/drawing/2014/main" id="{85405910-D4F1-3CAC-5A52-0996B5F7DD4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203042" y="3527046"/>
                <a:ext cx="468000" cy="468000"/>
              </a:xfrm>
              <a:prstGeom prst="ellipse">
                <a:avLst/>
              </a:prstGeom>
              <a:solidFill>
                <a:srgbClr val="0266FF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0" name="Elipse 199">
                <a:extLst>
                  <a:ext uri="{FF2B5EF4-FFF2-40B4-BE49-F238E27FC236}">
                    <a16:creationId xmlns:a16="http://schemas.microsoft.com/office/drawing/2014/main" id="{DCDA6A55-7229-2341-3CFF-5635AC0A643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0167042" y="3491046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rgbClr val="0266FF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1" name="Title 1">
                <a:extLst>
                  <a:ext uri="{FF2B5EF4-FFF2-40B4-BE49-F238E27FC236}">
                    <a16:creationId xmlns:a16="http://schemas.microsoft.com/office/drawing/2014/main" id="{0B1E8011-D031-A5DC-A954-931EF4ED64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269618" y="3693193"/>
                <a:ext cx="345607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sz="1200" b="0" i="0" u="none" strike="noStrike" kern="1200" cap="none" spc="-2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ulso" pitchFamily="2" charset="0"/>
                    <a:sym typeface="Arial"/>
                  </a:rPr>
                  <a:t>3,6%</a:t>
                </a:r>
              </a:p>
            </p:txBody>
          </p:sp>
        </p:grpSp>
        <p:grpSp>
          <p:nvGrpSpPr>
            <p:cNvPr id="235" name="Grupo 234">
              <a:extLst>
                <a:ext uri="{FF2B5EF4-FFF2-40B4-BE49-F238E27FC236}">
                  <a16:creationId xmlns:a16="http://schemas.microsoft.com/office/drawing/2014/main" id="{1ECABF84-4955-3013-003A-7C530251E8DD}"/>
                </a:ext>
              </a:extLst>
            </p:cNvPr>
            <p:cNvGrpSpPr/>
            <p:nvPr/>
          </p:nvGrpSpPr>
          <p:grpSpPr>
            <a:xfrm>
              <a:off x="4974158" y="3846324"/>
              <a:ext cx="540000" cy="540000"/>
              <a:chOff x="4706002" y="3491046"/>
              <a:chExt cx="540000" cy="540000"/>
            </a:xfrm>
          </p:grpSpPr>
          <p:sp>
            <p:nvSpPr>
              <p:cNvPr id="172" name="Elipse 171">
                <a:extLst>
                  <a:ext uri="{FF2B5EF4-FFF2-40B4-BE49-F238E27FC236}">
                    <a16:creationId xmlns:a16="http://schemas.microsoft.com/office/drawing/2014/main" id="{E8623302-B64C-995B-ED55-F1F319D5AB47}"/>
                  </a:ext>
                </a:extLst>
              </p:cNvPr>
              <p:cNvSpPr/>
              <p:nvPr/>
            </p:nvSpPr>
            <p:spPr>
              <a:xfrm>
                <a:off x="4742002" y="3527046"/>
                <a:ext cx="468000" cy="468000"/>
              </a:xfrm>
              <a:prstGeom prst="ellipse">
                <a:avLst/>
              </a:prstGeom>
              <a:solidFill>
                <a:srgbClr val="0266FF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3" name="Elipse 172">
                <a:extLst>
                  <a:ext uri="{FF2B5EF4-FFF2-40B4-BE49-F238E27FC236}">
                    <a16:creationId xmlns:a16="http://schemas.microsoft.com/office/drawing/2014/main" id="{8981920D-7123-5EA8-DE5C-85B977AA4E8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06002" y="3491046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rgbClr val="0266FF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74" name="Title 1">
                <a:extLst>
                  <a:ext uri="{FF2B5EF4-FFF2-40B4-BE49-F238E27FC236}">
                    <a16:creationId xmlns:a16="http://schemas.microsoft.com/office/drawing/2014/main" id="{242DED0B-35FF-F189-BA3F-67C2A00C30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18196" y="3693193"/>
                <a:ext cx="326371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sz="1200" b="0" i="0" u="none" strike="noStrike" kern="1200" cap="none" spc="-2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ulso" pitchFamily="2" charset="0"/>
                    <a:sym typeface="Arial"/>
                  </a:rPr>
                  <a:t>1,6%</a:t>
                </a:r>
              </a:p>
            </p:txBody>
          </p:sp>
        </p:grpSp>
        <p:grpSp>
          <p:nvGrpSpPr>
            <p:cNvPr id="237" name="Grupo 236">
              <a:extLst>
                <a:ext uri="{FF2B5EF4-FFF2-40B4-BE49-F238E27FC236}">
                  <a16:creationId xmlns:a16="http://schemas.microsoft.com/office/drawing/2014/main" id="{AB381C4B-D1BE-D380-6005-55AF0719883D}"/>
                </a:ext>
              </a:extLst>
            </p:cNvPr>
            <p:cNvGrpSpPr/>
            <p:nvPr/>
          </p:nvGrpSpPr>
          <p:grpSpPr>
            <a:xfrm>
              <a:off x="4974158" y="3163212"/>
              <a:ext cx="540000" cy="540000"/>
              <a:chOff x="4732717" y="2178782"/>
              <a:chExt cx="540000" cy="540000"/>
            </a:xfrm>
          </p:grpSpPr>
          <p:sp>
            <p:nvSpPr>
              <p:cNvPr id="96" name="Elipse 95">
                <a:extLst>
                  <a:ext uri="{FF2B5EF4-FFF2-40B4-BE49-F238E27FC236}">
                    <a16:creationId xmlns:a16="http://schemas.microsoft.com/office/drawing/2014/main" id="{5B07731D-B8E5-122B-A477-8E434BEAFE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68717" y="2214782"/>
                <a:ext cx="468000" cy="468000"/>
              </a:xfrm>
              <a:prstGeom prst="ellipse">
                <a:avLst/>
              </a:prstGeom>
              <a:solidFill>
                <a:srgbClr val="00B7EB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Title 1">
                <a:extLst>
                  <a:ext uri="{FF2B5EF4-FFF2-40B4-BE49-F238E27FC236}">
                    <a16:creationId xmlns:a16="http://schemas.microsoft.com/office/drawing/2014/main" id="{AFBCE924-AA28-48F0-3082-5385B56272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33690" y="2380929"/>
                <a:ext cx="348813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_tradnl" sz="1200" b="0" spc="-20">
                    <a:solidFill>
                      <a:prstClr val="white"/>
                    </a:solidFill>
                    <a:latin typeface="Pulso" pitchFamily="2" charset="0"/>
                    <a:sym typeface="Arial"/>
                  </a:rPr>
                  <a:t>6,0</a:t>
                </a:r>
                <a:r>
                  <a:rPr kumimoji="0" lang="es-ES_tradnl" sz="1200" b="0" i="0" u="none" strike="noStrike" kern="1200" spc="-20" normalizeH="0" baseline="0" noProof="0">
                    <a:solidFill>
                      <a:prstClr val="white"/>
                    </a:solidFill>
                    <a:uLnTx/>
                    <a:uFillTx/>
                    <a:latin typeface="Pulso" pitchFamily="2" charset="0"/>
                    <a:sym typeface="Arial"/>
                  </a:rPr>
                  <a:t>%</a:t>
                </a:r>
              </a:p>
            </p:txBody>
          </p:sp>
          <p:sp>
            <p:nvSpPr>
              <p:cNvPr id="225" name="Elipse 224">
                <a:extLst>
                  <a:ext uri="{FF2B5EF4-FFF2-40B4-BE49-F238E27FC236}">
                    <a16:creationId xmlns:a16="http://schemas.microsoft.com/office/drawing/2014/main" id="{AA6F31F5-978D-D203-1D80-1F9A39CA1671}"/>
                  </a:ext>
                </a:extLst>
              </p:cNvPr>
              <p:cNvSpPr/>
              <p:nvPr/>
            </p:nvSpPr>
            <p:spPr>
              <a:xfrm>
                <a:off x="4732717" y="2178782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chemeClr val="bg2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30" name="Grupo 229">
              <a:extLst>
                <a:ext uri="{FF2B5EF4-FFF2-40B4-BE49-F238E27FC236}">
                  <a16:creationId xmlns:a16="http://schemas.microsoft.com/office/drawing/2014/main" id="{1AA8A130-3791-1EB2-8BF3-112A63213156}"/>
                </a:ext>
              </a:extLst>
            </p:cNvPr>
            <p:cNvGrpSpPr/>
            <p:nvPr/>
          </p:nvGrpSpPr>
          <p:grpSpPr>
            <a:xfrm>
              <a:off x="8035453" y="3846324"/>
              <a:ext cx="540000" cy="540000"/>
              <a:chOff x="7758733" y="3491046"/>
              <a:chExt cx="540000" cy="540000"/>
            </a:xfrm>
          </p:grpSpPr>
          <p:sp>
            <p:nvSpPr>
              <p:cNvPr id="166" name="Elipse 165">
                <a:extLst>
                  <a:ext uri="{FF2B5EF4-FFF2-40B4-BE49-F238E27FC236}">
                    <a16:creationId xmlns:a16="http://schemas.microsoft.com/office/drawing/2014/main" id="{1BFFBB91-E7A3-3AD1-4016-25F1BF6FA712}"/>
                  </a:ext>
                </a:extLst>
              </p:cNvPr>
              <p:cNvSpPr/>
              <p:nvPr/>
            </p:nvSpPr>
            <p:spPr>
              <a:xfrm>
                <a:off x="7794733" y="3527046"/>
                <a:ext cx="468000" cy="468000"/>
              </a:xfrm>
              <a:prstGeom prst="ellipse">
                <a:avLst/>
              </a:prstGeom>
              <a:solidFill>
                <a:srgbClr val="0266FF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7" name="Elipse 166">
                <a:extLst>
                  <a:ext uri="{FF2B5EF4-FFF2-40B4-BE49-F238E27FC236}">
                    <a16:creationId xmlns:a16="http://schemas.microsoft.com/office/drawing/2014/main" id="{811DEA36-D624-00FD-A6CC-30B6F7A5712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758733" y="3491046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rgbClr val="0266FF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68" name="Title 1">
                <a:extLst>
                  <a:ext uri="{FF2B5EF4-FFF2-40B4-BE49-F238E27FC236}">
                    <a16:creationId xmlns:a16="http://schemas.microsoft.com/office/drawing/2014/main" id="{F40CFBDF-9392-0505-439F-FAE6FDE6582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68522" y="3693193"/>
                <a:ext cx="331180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_tradnl" sz="1200" b="0" i="0" u="none" strike="noStrike" kern="1200" cap="none" spc="-2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Pulso" pitchFamily="2" charset="0"/>
                    <a:sym typeface="Arial"/>
                  </a:rPr>
                  <a:t>1,4%</a:t>
                </a:r>
              </a:p>
            </p:txBody>
          </p:sp>
        </p:grpSp>
        <p:grpSp>
          <p:nvGrpSpPr>
            <p:cNvPr id="239" name="Grupo 238">
              <a:extLst>
                <a:ext uri="{FF2B5EF4-FFF2-40B4-BE49-F238E27FC236}">
                  <a16:creationId xmlns:a16="http://schemas.microsoft.com/office/drawing/2014/main" id="{158CA611-66A0-689F-3C92-DFD6C34C88A6}"/>
                </a:ext>
              </a:extLst>
            </p:cNvPr>
            <p:cNvGrpSpPr/>
            <p:nvPr/>
          </p:nvGrpSpPr>
          <p:grpSpPr>
            <a:xfrm>
              <a:off x="8035453" y="3163212"/>
              <a:ext cx="540000" cy="540000"/>
              <a:chOff x="7782769" y="2178782"/>
              <a:chExt cx="540000" cy="540000"/>
            </a:xfrm>
          </p:grpSpPr>
          <p:sp>
            <p:nvSpPr>
              <p:cNvPr id="102" name="Elipse 101">
                <a:extLst>
                  <a:ext uri="{FF2B5EF4-FFF2-40B4-BE49-F238E27FC236}">
                    <a16:creationId xmlns:a16="http://schemas.microsoft.com/office/drawing/2014/main" id="{446E83CA-FEEA-F3A3-6A79-CA3BE23E8E0E}"/>
                  </a:ext>
                </a:extLst>
              </p:cNvPr>
              <p:cNvSpPr/>
              <p:nvPr/>
            </p:nvSpPr>
            <p:spPr>
              <a:xfrm>
                <a:off x="7818769" y="2214782"/>
                <a:ext cx="468000" cy="468000"/>
              </a:xfrm>
              <a:prstGeom prst="ellipse">
                <a:avLst/>
              </a:prstGeom>
              <a:solidFill>
                <a:srgbClr val="00B7EB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4" name="Title 1">
                <a:extLst>
                  <a:ext uri="{FF2B5EF4-FFF2-40B4-BE49-F238E27FC236}">
                    <a16:creationId xmlns:a16="http://schemas.microsoft.com/office/drawing/2014/main" id="{8F584FC6-069A-D187-FF44-D5AF49FDD3D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886948" y="2380929"/>
                <a:ext cx="342401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_tradnl" sz="1200" b="0" spc="-20" dirty="0">
                    <a:solidFill>
                      <a:prstClr val="white"/>
                    </a:solidFill>
                    <a:latin typeface="Pulso" pitchFamily="2" charset="0"/>
                    <a:sym typeface="Arial"/>
                  </a:rPr>
                  <a:t>5,0</a:t>
                </a:r>
                <a:r>
                  <a:rPr kumimoji="0" lang="es-ES_tradnl" sz="1200" b="0" i="0" u="none" strike="noStrike" kern="1200" spc="-20" normalizeH="0" baseline="0" noProof="0" dirty="0">
                    <a:solidFill>
                      <a:prstClr val="white"/>
                    </a:solidFill>
                    <a:uLnTx/>
                    <a:uFillTx/>
                    <a:latin typeface="Pulso" pitchFamily="2" charset="0"/>
                    <a:sym typeface="Arial"/>
                  </a:rPr>
                  <a:t>%</a:t>
                </a:r>
              </a:p>
            </p:txBody>
          </p:sp>
          <p:sp>
            <p:nvSpPr>
              <p:cNvPr id="226" name="Elipse 225">
                <a:extLst>
                  <a:ext uri="{FF2B5EF4-FFF2-40B4-BE49-F238E27FC236}">
                    <a16:creationId xmlns:a16="http://schemas.microsoft.com/office/drawing/2014/main" id="{42B12BAD-69BC-F72B-6417-657BF792ADF1}"/>
                  </a:ext>
                </a:extLst>
              </p:cNvPr>
              <p:cNvSpPr/>
              <p:nvPr/>
            </p:nvSpPr>
            <p:spPr>
              <a:xfrm>
                <a:off x="7782769" y="2178782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chemeClr val="bg2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40" name="Grupo 239">
              <a:extLst>
                <a:ext uri="{FF2B5EF4-FFF2-40B4-BE49-F238E27FC236}">
                  <a16:creationId xmlns:a16="http://schemas.microsoft.com/office/drawing/2014/main" id="{C13773FF-3F49-FEC7-B0DA-16020E6DC1E6}"/>
                </a:ext>
              </a:extLst>
            </p:cNvPr>
            <p:cNvGrpSpPr/>
            <p:nvPr/>
          </p:nvGrpSpPr>
          <p:grpSpPr>
            <a:xfrm>
              <a:off x="9872230" y="3163212"/>
              <a:ext cx="540000" cy="540000"/>
              <a:chOff x="9617735" y="2178782"/>
              <a:chExt cx="540000" cy="540000"/>
            </a:xfrm>
          </p:grpSpPr>
          <p:sp>
            <p:nvSpPr>
              <p:cNvPr id="105" name="Elipse 104">
                <a:extLst>
                  <a:ext uri="{FF2B5EF4-FFF2-40B4-BE49-F238E27FC236}">
                    <a16:creationId xmlns:a16="http://schemas.microsoft.com/office/drawing/2014/main" id="{BE596C14-A5CB-3465-681E-D5EDC5CF29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53735" y="2214782"/>
                <a:ext cx="468000" cy="468000"/>
              </a:xfrm>
              <a:prstGeom prst="ellipse">
                <a:avLst/>
              </a:prstGeom>
              <a:solidFill>
                <a:srgbClr val="00B7EB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2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107" name="Title 1">
                <a:extLst>
                  <a:ext uri="{FF2B5EF4-FFF2-40B4-BE49-F238E27FC236}">
                    <a16:creationId xmlns:a16="http://schemas.microsoft.com/office/drawing/2014/main" id="{DD162A38-E429-B64A-C4D6-2A688DE22F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721914" y="2380929"/>
                <a:ext cx="342401" cy="157223"/>
              </a:xfrm>
              <a:prstGeom prst="rect">
                <a:avLst/>
              </a:prstGeom>
              <a:effectLst/>
            </p:spPr>
            <p:txBody>
              <a:bodyPr vert="horz" wrap="none" lIns="0" tIns="0" rIns="0" bIns="0" rtlCol="0" anchor="ctr" anchorCtr="0">
                <a:spAutoFit/>
              </a:bodyPr>
              <a:lstStyle>
                <a:lvl1pPr algn="l" defTabSz="914318" rtl="0" eaLnBrk="1" latinLnBrk="0" hangingPunct="1">
                  <a:lnSpc>
                    <a:spcPct val="80000"/>
                  </a:lnSpc>
                  <a:spcBef>
                    <a:spcPct val="0"/>
                  </a:spcBef>
                  <a:buNone/>
                  <a:defRPr sz="3600" b="1" i="0" kern="1200" spc="-100" baseline="0">
                    <a:solidFill>
                      <a:schemeClr val="tx1"/>
                    </a:solidFill>
                    <a:latin typeface="+mj-lt"/>
                    <a:ea typeface="Montserrat" charset="0"/>
                    <a:cs typeface="Montserrat" charset="0"/>
                  </a:defRPr>
                </a:lvl1pPr>
              </a:lstStyle>
              <a:p>
                <a:pPr marL="0" marR="0" lvl="0" indent="0" algn="ctr" defTabSz="914318" rtl="0" eaLnBrk="1" fontAlgn="auto" latinLnBrk="0" hangingPunct="1">
                  <a:lnSpc>
                    <a:spcPct val="85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s-ES_tradnl" sz="1200" b="0" spc="-20" dirty="0">
                    <a:solidFill>
                      <a:prstClr val="white"/>
                    </a:solidFill>
                    <a:latin typeface="Pulso" pitchFamily="2" charset="0"/>
                    <a:sym typeface="Arial"/>
                  </a:rPr>
                  <a:t>3,0</a:t>
                </a:r>
                <a:r>
                  <a:rPr kumimoji="0" lang="es-ES_tradnl" sz="1200" b="0" i="0" u="none" strike="noStrike" kern="1200" spc="-20" normalizeH="0" baseline="0" noProof="0" dirty="0">
                    <a:solidFill>
                      <a:prstClr val="white"/>
                    </a:solidFill>
                    <a:uLnTx/>
                    <a:uFillTx/>
                    <a:latin typeface="Pulso" pitchFamily="2" charset="0"/>
                    <a:sym typeface="Arial"/>
                  </a:rPr>
                  <a:t>%</a:t>
                </a:r>
              </a:p>
            </p:txBody>
          </p:sp>
          <p:sp>
            <p:nvSpPr>
              <p:cNvPr id="227" name="Elipse 226">
                <a:extLst>
                  <a:ext uri="{FF2B5EF4-FFF2-40B4-BE49-F238E27FC236}">
                    <a16:creationId xmlns:a16="http://schemas.microsoft.com/office/drawing/2014/main" id="{7488C0DB-2BD7-77D8-66CE-AB716BB1E32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617735" y="2178782"/>
                <a:ext cx="540000" cy="540000"/>
              </a:xfrm>
              <a:prstGeom prst="ellipse">
                <a:avLst/>
              </a:prstGeom>
              <a:noFill/>
              <a:ln w="12700">
                <a:solidFill>
                  <a:schemeClr val="bg2"/>
                </a:solidFill>
                <a:prstDash val="sysDot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55" name="Grupo 54">
              <a:extLst>
                <a:ext uri="{FF2B5EF4-FFF2-40B4-BE49-F238E27FC236}">
                  <a16:creationId xmlns:a16="http://schemas.microsoft.com/office/drawing/2014/main" id="{E92486A8-BAFC-C9F7-FC7C-739F82FEBB57}"/>
                </a:ext>
              </a:extLst>
            </p:cNvPr>
            <p:cNvGrpSpPr/>
            <p:nvPr/>
          </p:nvGrpSpPr>
          <p:grpSpPr>
            <a:xfrm>
              <a:off x="3819812" y="3926499"/>
              <a:ext cx="379651" cy="379651"/>
              <a:chOff x="3819812" y="3843928"/>
              <a:chExt cx="379651" cy="379651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7C4C5B9A-FC8C-12D8-54E5-F12CBB68E83F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16" name="Gráfico 15">
                <a:extLst>
                  <a:ext uri="{FF2B5EF4-FFF2-40B4-BE49-F238E27FC236}">
                    <a16:creationId xmlns:a16="http://schemas.microsoft.com/office/drawing/2014/main" id="{89540728-C70B-2767-898E-B5F168A933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grpSp>
          <p:nvGrpSpPr>
            <p:cNvPr id="18" name="Grupo 17">
              <a:extLst>
                <a:ext uri="{FF2B5EF4-FFF2-40B4-BE49-F238E27FC236}">
                  <a16:creationId xmlns:a16="http://schemas.microsoft.com/office/drawing/2014/main" id="{E477FB05-1003-33CC-5D5F-55E67A34B1F0}"/>
                </a:ext>
              </a:extLst>
            </p:cNvPr>
            <p:cNvGrpSpPr/>
            <p:nvPr/>
          </p:nvGrpSpPr>
          <p:grpSpPr>
            <a:xfrm>
              <a:off x="3819812" y="3243387"/>
              <a:ext cx="379651" cy="379651"/>
              <a:chOff x="2610975" y="5677300"/>
              <a:chExt cx="379651" cy="379651"/>
            </a:xfrm>
          </p:grpSpPr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id="{A59C0662-1A8C-5DA2-3F05-310F7013182B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7A6D97E7-1DDA-4918-7FE4-D704A696C1C8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66A58E62-86A6-FB1E-8B81-21965E226510}"/>
              </a:ext>
            </a:extLst>
          </p:cNvPr>
          <p:cNvGrpSpPr/>
          <p:nvPr/>
        </p:nvGrpSpPr>
        <p:grpSpPr>
          <a:xfrm>
            <a:off x="725670" y="1695861"/>
            <a:ext cx="3143276" cy="4217230"/>
            <a:chOff x="725670" y="1695861"/>
            <a:chExt cx="3143276" cy="4217230"/>
          </a:xfrm>
        </p:grpSpPr>
        <p:sp>
          <p:nvSpPr>
            <p:cNvPr id="49" name="Rectángulo redondeado 48">
              <a:extLst>
                <a:ext uri="{FF2B5EF4-FFF2-40B4-BE49-F238E27FC236}">
                  <a16:creationId xmlns:a16="http://schemas.microsoft.com/office/drawing/2014/main" id="{5E3210E1-1469-9305-3B33-53F6EA602E29}"/>
                </a:ext>
              </a:extLst>
            </p:cNvPr>
            <p:cNvSpPr/>
            <p:nvPr/>
          </p:nvSpPr>
          <p:spPr>
            <a:xfrm>
              <a:off x="1028456" y="1861739"/>
              <a:ext cx="2537704" cy="4051352"/>
            </a:xfrm>
            <a:prstGeom prst="roundRect">
              <a:avLst>
                <a:gd name="adj" fmla="val 8809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" name="Rectángulo redondeado 30">
              <a:extLst>
                <a:ext uri="{FF2B5EF4-FFF2-40B4-BE49-F238E27FC236}">
                  <a16:creationId xmlns:a16="http://schemas.microsoft.com/office/drawing/2014/main" id="{B2112C93-1CEF-856F-C39B-ED484793DD7B}"/>
                </a:ext>
              </a:extLst>
            </p:cNvPr>
            <p:cNvSpPr/>
            <p:nvPr/>
          </p:nvSpPr>
          <p:spPr>
            <a:xfrm>
              <a:off x="725670" y="1695861"/>
              <a:ext cx="3143276" cy="3981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dirty="0"/>
                <a:t>Impacto en millones de U$S</a:t>
              </a:r>
            </a:p>
          </p:txBody>
        </p:sp>
        <p:sp>
          <p:nvSpPr>
            <p:cNvPr id="138" name="CuadroTexto 137">
              <a:extLst>
                <a:ext uri="{FF2B5EF4-FFF2-40B4-BE49-F238E27FC236}">
                  <a16:creationId xmlns:a16="http://schemas.microsoft.com/office/drawing/2014/main" id="{D6EB31F7-CDB7-E665-0448-B1454EF213C3}"/>
                </a:ext>
              </a:extLst>
            </p:cNvPr>
            <p:cNvSpPr txBox="1"/>
            <p:nvPr/>
          </p:nvSpPr>
          <p:spPr>
            <a:xfrm>
              <a:off x="1138979" y="2156821"/>
              <a:ext cx="231666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AR" sz="4000" b="1" dirty="0">
                  <a:solidFill>
                    <a:schemeClr val="accent2"/>
                  </a:solidFill>
                  <a:latin typeface="Pulso" pitchFamily="2" charset="0"/>
                </a:rPr>
                <a:t>+273MM</a:t>
              </a:r>
            </a:p>
          </p:txBody>
        </p:sp>
        <p:sp>
          <p:nvSpPr>
            <p:cNvPr id="139" name="CuadroTexto 138">
              <a:extLst>
                <a:ext uri="{FF2B5EF4-FFF2-40B4-BE49-F238E27FC236}">
                  <a16:creationId xmlns:a16="http://schemas.microsoft.com/office/drawing/2014/main" id="{6EBABA18-F264-9298-0B08-CE7BFE9DC5EF}"/>
                </a:ext>
              </a:extLst>
            </p:cNvPr>
            <p:cNvSpPr txBox="1"/>
            <p:nvPr/>
          </p:nvSpPr>
          <p:spPr>
            <a:xfrm>
              <a:off x="1186427" y="2778338"/>
              <a:ext cx="2221762" cy="16158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ES_tradnl" sz="1050" dirty="0"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Service Revenue (Impacto en EBITDA)</a:t>
              </a:r>
            </a:p>
          </p:txBody>
        </p:sp>
        <p:sp>
          <p:nvSpPr>
            <p:cNvPr id="204" name="CuadroTexto 203">
              <a:extLst>
                <a:ext uri="{FF2B5EF4-FFF2-40B4-BE49-F238E27FC236}">
                  <a16:creationId xmlns:a16="http://schemas.microsoft.com/office/drawing/2014/main" id="{4A68AEB9-C8D2-11A0-2C90-4012ACD783E3}"/>
                </a:ext>
              </a:extLst>
            </p:cNvPr>
            <p:cNvSpPr txBox="1"/>
            <p:nvPr/>
          </p:nvSpPr>
          <p:spPr>
            <a:xfrm>
              <a:off x="1941442" y="4092539"/>
              <a:ext cx="735779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600" b="1" dirty="0">
                  <a:solidFill>
                    <a:schemeClr val="accent4"/>
                  </a:solidFill>
                  <a:latin typeface="Pulso" pitchFamily="2" charset="0"/>
                </a:rPr>
                <a:t>+97MM</a:t>
              </a:r>
            </a:p>
          </p:txBody>
        </p:sp>
        <p:sp>
          <p:nvSpPr>
            <p:cNvPr id="205" name="CuadroTexto 204">
              <a:extLst>
                <a:ext uri="{FF2B5EF4-FFF2-40B4-BE49-F238E27FC236}">
                  <a16:creationId xmlns:a16="http://schemas.microsoft.com/office/drawing/2014/main" id="{372D2F36-FA07-3A4E-12B8-DA3531A2867A}"/>
                </a:ext>
              </a:extLst>
            </p:cNvPr>
            <p:cNvSpPr txBox="1"/>
            <p:nvPr/>
          </p:nvSpPr>
          <p:spPr>
            <a:xfrm>
              <a:off x="1890947" y="3432554"/>
              <a:ext cx="846386" cy="24622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600" b="1" dirty="0">
                  <a:solidFill>
                    <a:schemeClr val="bg2"/>
                  </a:solidFill>
                  <a:latin typeface="Pulso" pitchFamily="2" charset="0"/>
                </a:rPr>
                <a:t>+176MM</a:t>
              </a:r>
            </a:p>
          </p:txBody>
        </p:sp>
        <p:pic>
          <p:nvPicPr>
            <p:cNvPr id="211" name="Gráfico 210">
              <a:extLst>
                <a:ext uri="{FF2B5EF4-FFF2-40B4-BE49-F238E27FC236}">
                  <a16:creationId xmlns:a16="http://schemas.microsoft.com/office/drawing/2014/main" id="{4F25A48A-63A6-4C36-A30F-C8E1DBB79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46299" y="3894700"/>
              <a:ext cx="902018" cy="175922"/>
            </a:xfrm>
            <a:prstGeom prst="rect">
              <a:avLst/>
            </a:prstGeom>
          </p:spPr>
        </p:pic>
        <p:grpSp>
          <p:nvGrpSpPr>
            <p:cNvPr id="23" name="Gráfico 3">
              <a:extLst>
                <a:ext uri="{FF2B5EF4-FFF2-40B4-BE49-F238E27FC236}">
                  <a16:creationId xmlns:a16="http://schemas.microsoft.com/office/drawing/2014/main" id="{81D3490C-FD7F-EE6F-AEC7-67FD61220D66}"/>
                </a:ext>
              </a:extLst>
            </p:cNvPr>
            <p:cNvGrpSpPr/>
            <p:nvPr/>
          </p:nvGrpSpPr>
          <p:grpSpPr>
            <a:xfrm>
              <a:off x="1930992" y="3211045"/>
              <a:ext cx="732633" cy="168072"/>
              <a:chOff x="3835717" y="2907982"/>
              <a:chExt cx="4521517" cy="1037272"/>
            </a:xfrm>
            <a:solidFill>
              <a:schemeClr val="bg2"/>
            </a:solidFill>
          </p:grpSpPr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4F9084CF-F45C-1CEB-76FD-F5A8AEB364BF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67CF7157-FAE5-DB5D-9638-9EE566B2F207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0961244F-749F-0196-F007-FAAE58962713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90D78BA0-168C-0F99-CB62-82A6F85BCCE8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02CDC0DD-DF38-3EF4-8603-832187695699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46" name="Forma libre 45">
                <a:extLst>
                  <a:ext uri="{FF2B5EF4-FFF2-40B4-BE49-F238E27FC236}">
                    <a16:creationId xmlns:a16="http://schemas.microsoft.com/office/drawing/2014/main" id="{706D3FC4-75C3-8414-A89D-10374D3A2F04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47" name="Forma libre 46">
                <a:extLst>
                  <a:ext uri="{FF2B5EF4-FFF2-40B4-BE49-F238E27FC236}">
                    <a16:creationId xmlns:a16="http://schemas.microsoft.com/office/drawing/2014/main" id="{0C56E650-7C05-1BEF-2440-2B7AD455B8F3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  <p:sp>
            <p:nvSpPr>
              <p:cNvPr id="48" name="Forma libre 47">
                <a:extLst>
                  <a:ext uri="{FF2B5EF4-FFF2-40B4-BE49-F238E27FC236}">
                    <a16:creationId xmlns:a16="http://schemas.microsoft.com/office/drawing/2014/main" id="{D5A53321-3AE8-566D-409D-C54D79D75945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/>
              </a:p>
            </p:txBody>
          </p:sp>
        </p:grpSp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173D0956-AF36-858C-5891-CFC3A5B01355}"/>
                </a:ext>
              </a:extLst>
            </p:cNvPr>
            <p:cNvSpPr txBox="1"/>
            <p:nvPr/>
          </p:nvSpPr>
          <p:spPr>
            <a:xfrm>
              <a:off x="1523246" y="4783815"/>
              <a:ext cx="1548125" cy="43088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400" dirty="0">
                  <a:solidFill>
                    <a:schemeClr val="tx1">
                      <a:lumMod val="90000"/>
                      <a:lumOff val="10000"/>
                    </a:schemeClr>
                  </a:solidFill>
                  <a:latin typeface="Pulso" pitchFamily="2" charset="0"/>
                  <a:ea typeface="Roboto" pitchFamily="2" charset="0"/>
                </a:rPr>
                <a:t>Pauta teórica </a:t>
              </a:r>
              <a:r>
                <a:rPr lang="es-ES_tradnl" sz="1400" b="1" dirty="0">
                  <a:solidFill>
                    <a:schemeClr val="accent2"/>
                  </a:solidFill>
                  <a:latin typeface="Pulso" pitchFamily="2" charset="0"/>
                  <a:ea typeface="Roboto" pitchFamily="2" charset="0"/>
                </a:rPr>
                <a:t>20,9% </a:t>
              </a:r>
              <a:r>
                <a:rPr lang="es-ES_tradnl" sz="1050" b="1" dirty="0">
                  <a:solidFill>
                    <a:schemeClr val="accent2"/>
                  </a:solidFill>
                  <a:latin typeface="Pulso" pitchFamily="2" charset="0"/>
                  <a:ea typeface="Roboto" pitchFamily="2" charset="0"/>
                </a:rPr>
                <a:t>(104% S/IPC)</a:t>
              </a:r>
              <a:endParaRPr lang="es-ES_tradnl" sz="1600" b="1" dirty="0">
                <a:solidFill>
                  <a:schemeClr val="accent2"/>
                </a:solidFill>
                <a:latin typeface="Pulso" pitchFamily="2" charset="0"/>
                <a:ea typeface="Roboto" pitchFamily="2" charset="0"/>
              </a:endParaRPr>
            </a:p>
          </p:txBody>
        </p:sp>
        <p:sp>
          <p:nvSpPr>
            <p:cNvPr id="51" name="CuadroTexto 50">
              <a:extLst>
                <a:ext uri="{FF2B5EF4-FFF2-40B4-BE49-F238E27FC236}">
                  <a16:creationId xmlns:a16="http://schemas.microsoft.com/office/drawing/2014/main" id="{963FED8D-5883-0DA6-6296-E9CAC736C949}"/>
                </a:ext>
              </a:extLst>
            </p:cNvPr>
            <p:cNvSpPr txBox="1"/>
            <p:nvPr/>
          </p:nvSpPr>
          <p:spPr>
            <a:xfrm>
              <a:off x="1702949" y="5374002"/>
              <a:ext cx="1188719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_tradnl" sz="1100" dirty="0">
                  <a:solidFill>
                    <a:schemeClr val="accent2"/>
                  </a:solidFill>
                  <a:latin typeface="Pulso" pitchFamily="2" charset="0"/>
                  <a:ea typeface="Roboto" pitchFamily="2" charset="0"/>
                </a:rPr>
                <a:t>Inflación </a:t>
              </a:r>
              <a:r>
                <a:rPr lang="es-ES_tradnl" sz="1100" b="1" dirty="0">
                  <a:solidFill>
                    <a:schemeClr val="accent2"/>
                  </a:solidFill>
                  <a:latin typeface="Pulso" pitchFamily="2" charset="0"/>
                  <a:ea typeface="Roboto" pitchFamily="2" charset="0"/>
                </a:rPr>
                <a:t>20,0%</a:t>
              </a:r>
            </a:p>
          </p:txBody>
        </p:sp>
        <p:sp>
          <p:nvSpPr>
            <p:cNvPr id="54" name="Rectángulo redondeado 53">
              <a:extLst>
                <a:ext uri="{FF2B5EF4-FFF2-40B4-BE49-F238E27FC236}">
                  <a16:creationId xmlns:a16="http://schemas.microsoft.com/office/drawing/2014/main" id="{15549342-7DBB-0B98-2DB3-FD1DA6CE373E}"/>
                </a:ext>
              </a:extLst>
            </p:cNvPr>
            <p:cNvSpPr/>
            <p:nvPr/>
          </p:nvSpPr>
          <p:spPr>
            <a:xfrm>
              <a:off x="1654539" y="5295046"/>
              <a:ext cx="1285538" cy="313595"/>
            </a:xfrm>
            <a:prstGeom prst="roundRect">
              <a:avLst>
                <a:gd name="adj" fmla="val 50000"/>
              </a:avLst>
            </a:prstGeom>
            <a:ln w="12700" cap="rnd">
              <a:solidFill>
                <a:schemeClr val="accent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B73C4313-2796-3829-AC4D-BF821441A813}"/>
              </a:ext>
            </a:extLst>
          </p:cNvPr>
          <p:cNvGrpSpPr/>
          <p:nvPr/>
        </p:nvGrpSpPr>
        <p:grpSpPr>
          <a:xfrm>
            <a:off x="7852036" y="4847707"/>
            <a:ext cx="3706661" cy="1065384"/>
            <a:chOff x="7852036" y="4847707"/>
            <a:chExt cx="3706661" cy="1065384"/>
          </a:xfrm>
        </p:grpSpPr>
        <p:sp>
          <p:nvSpPr>
            <p:cNvPr id="56" name="Rectángulo redondeado 55">
              <a:extLst>
                <a:ext uri="{FF2B5EF4-FFF2-40B4-BE49-F238E27FC236}">
                  <a16:creationId xmlns:a16="http://schemas.microsoft.com/office/drawing/2014/main" id="{B5FB1F03-A052-1A78-9E92-A2F34741E017}"/>
                </a:ext>
              </a:extLst>
            </p:cNvPr>
            <p:cNvSpPr/>
            <p:nvPr/>
          </p:nvSpPr>
          <p:spPr>
            <a:xfrm>
              <a:off x="7852036" y="4847707"/>
              <a:ext cx="3706661" cy="1065384"/>
            </a:xfrm>
            <a:prstGeom prst="roundRect">
              <a:avLst>
                <a:gd name="adj" fmla="val 17779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7" name="Rectángulo redondeado 56">
              <a:extLst>
                <a:ext uri="{FF2B5EF4-FFF2-40B4-BE49-F238E27FC236}">
                  <a16:creationId xmlns:a16="http://schemas.microsoft.com/office/drawing/2014/main" id="{ADC2757B-0EE4-7A4F-198C-22DF576BA039}"/>
                </a:ext>
              </a:extLst>
            </p:cNvPr>
            <p:cNvSpPr/>
            <p:nvPr/>
          </p:nvSpPr>
          <p:spPr>
            <a:xfrm>
              <a:off x="7852036" y="4847707"/>
              <a:ext cx="3706661" cy="363932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6239D48E-ACEC-8ECC-F435-5C97C0DC3473}"/>
                </a:ext>
              </a:extLst>
            </p:cNvPr>
            <p:cNvSpPr txBox="1"/>
            <p:nvPr/>
          </p:nvSpPr>
          <p:spPr>
            <a:xfrm>
              <a:off x="8046948" y="4921951"/>
              <a:ext cx="1218282" cy="21544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1400" dirty="0">
                  <a:solidFill>
                    <a:schemeClr val="bg1"/>
                  </a:solidFill>
                  <a:latin typeface="Pulso" pitchFamily="2" charset="0"/>
                </a:rPr>
                <a:t>Negocio Hogar</a:t>
              </a:r>
            </a:p>
          </p:txBody>
        </p:sp>
        <p:sp>
          <p:nvSpPr>
            <p:cNvPr id="64" name="CuadroTexto 63">
              <a:extLst>
                <a:ext uri="{FF2B5EF4-FFF2-40B4-BE49-F238E27FC236}">
                  <a16:creationId xmlns:a16="http://schemas.microsoft.com/office/drawing/2014/main" id="{B6ECDD36-6DE7-61C1-541D-EB4CC79347D3}"/>
                </a:ext>
              </a:extLst>
            </p:cNvPr>
            <p:cNvSpPr txBox="1"/>
            <p:nvPr/>
          </p:nvSpPr>
          <p:spPr>
            <a:xfrm>
              <a:off x="8051925" y="5357074"/>
              <a:ext cx="3277044" cy="4078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171450" indent="-171450">
                <a:spcAft>
                  <a:spcPts val="3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kumimoji="0" lang="es-ES_tradnl" sz="1200" b="1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 Light" panose="02000000000000000000" pitchFamily="2" charset="0"/>
                </a:rPr>
                <a:t>Continúa agresividad </a:t>
              </a:r>
              <a:r>
                <a:rPr kumimoji="0" lang="es-ES_tradnl" sz="1200" u="none" strike="noStrike" kern="1200" cap="none" spc="0" normalizeH="0" baseline="0" noProof="0" dirty="0">
                  <a:ln>
                    <a:noFill/>
                  </a:ln>
                  <a:solidFill>
                    <a:srgbClr val="222222">
                      <a:lumMod val="90000"/>
                      <a:lumOff val="10000"/>
                    </a:srgbClr>
                  </a:solidFill>
                  <a:effectLst/>
                  <a:uLnTx/>
                  <a:uFillTx/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competitiva actual.</a:t>
              </a:r>
            </a:p>
            <a:p>
              <a:pPr marL="171450" indent="-171450">
                <a:spcAft>
                  <a:spcPts val="300"/>
                </a:spcAft>
                <a:buClr>
                  <a:schemeClr val="accent2"/>
                </a:buClr>
                <a:buFont typeface="Arial" panose="020B0604020202020204" pitchFamily="34" charset="0"/>
                <a:buChar char="•"/>
              </a:pPr>
              <a:r>
                <a:rPr lang="es-AR" sz="1200" b="1" dirty="0">
                  <a:solidFill>
                    <a:srgbClr val="222222">
                      <a:lumMod val="90000"/>
                      <a:lumOff val="10000"/>
                    </a:srgbClr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 Light" panose="02000000000000000000" pitchFamily="2" charset="0"/>
                </a:rPr>
                <a:t>Sostener bonificaciones.</a:t>
              </a:r>
              <a:endParaRPr lang="es-ES_tradnl" sz="1200" b="1" dirty="0">
                <a:solidFill>
                  <a:srgbClr val="222222">
                    <a:lumMod val="90000"/>
                    <a:lumOff val="10000"/>
                  </a:srgbClr>
                </a:solidFill>
                <a:latin typeface="Roboto" panose="02000000000000000000" pitchFamily="2" charset="0"/>
                <a:ea typeface="Roboto" panose="02000000000000000000" pitchFamily="2" charset="0"/>
                <a:cs typeface="Roboto Light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9333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FE443-847C-4DFC-F0EB-79248A7F40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0513576C-D0AB-90FA-1A3F-2D078360C8A9}"/>
              </a:ext>
            </a:extLst>
          </p:cNvPr>
          <p:cNvGrpSpPr/>
          <p:nvPr/>
        </p:nvGrpSpPr>
        <p:grpSpPr>
          <a:xfrm rot="16200000">
            <a:off x="6451134" y="-97081"/>
            <a:ext cx="537486" cy="2167313"/>
            <a:chOff x="10774837" y="-1512795"/>
            <a:chExt cx="720000" cy="2903270"/>
          </a:xfrm>
        </p:grpSpPr>
        <p:sp>
          <p:nvSpPr>
            <p:cNvPr id="5" name="Redondear rectángulo de esquina del mismo lado 6">
              <a:extLst>
                <a:ext uri="{FF2B5EF4-FFF2-40B4-BE49-F238E27FC236}">
                  <a16:creationId xmlns:a16="http://schemas.microsoft.com/office/drawing/2014/main" id="{26D332E0-3340-C0F4-91A2-E8381D4C091C}"/>
                </a:ext>
              </a:extLst>
            </p:cNvPr>
            <p:cNvSpPr/>
            <p:nvPr/>
          </p:nvSpPr>
          <p:spPr>
            <a:xfrm>
              <a:off x="10774837" y="-1512795"/>
              <a:ext cx="720000" cy="2903270"/>
            </a:xfrm>
            <a:prstGeom prst="round2SameRect">
              <a:avLst>
                <a:gd name="adj1" fmla="val 0"/>
                <a:gd name="adj2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100000">
                  <a:srgbClr val="FFFFFF"/>
                </a:gs>
              </a:gsLst>
              <a:lin ang="54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D6345791-AB32-A02C-482C-BB9356486A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10810833" y="705693"/>
              <a:ext cx="648002" cy="647999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</p:grpSp>
      <p:pic>
        <p:nvPicPr>
          <p:cNvPr id="52" name="Imagen 51" hidden="1">
            <a:extLst>
              <a:ext uri="{FF2B5EF4-FFF2-40B4-BE49-F238E27FC236}">
                <a16:creationId xmlns:a16="http://schemas.microsoft.com/office/drawing/2014/main" id="{88798843-E883-F7EC-9184-CAD692CD5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979" y="3125411"/>
            <a:ext cx="1519647" cy="1552863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075AED5-DA23-8D5E-B99F-ED5F7E247B86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6552499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dirty="0">
                <a:solidFill>
                  <a:schemeClr val="tx2"/>
                </a:solidFill>
                <a:latin typeface="Pulso Light" pitchFamily="2" charset="0"/>
              </a:rPr>
              <a:t>Principales Eficiencias </a:t>
            </a:r>
            <a:r>
              <a:rPr lang="es-ES_tradnl" sz="3600" b="0" dirty="0">
                <a:solidFill>
                  <a:schemeClr val="accent2"/>
                </a:solidFill>
                <a:latin typeface="Pulso Light" pitchFamily="2" charset="0"/>
              </a:rPr>
              <a:t>de OPEX </a:t>
            </a:r>
            <a:r>
              <a:rPr lang="es-ES_tradnl" sz="2400" b="0" baseline="70000" dirty="0">
                <a:solidFill>
                  <a:schemeClr val="accent2"/>
                </a:solidFill>
                <a:latin typeface="Pulso Light" pitchFamily="2" charset="0"/>
              </a:rPr>
              <a:t>(*)</a:t>
            </a:r>
            <a:endParaRPr lang="es-ES_tradnl" sz="3600" b="0" baseline="70000" dirty="0">
              <a:solidFill>
                <a:schemeClr val="accent2"/>
              </a:solidFill>
              <a:latin typeface="Pulso Light" pitchFamily="2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09DBB7E2-7A01-89A6-B249-D13FA6750D78}"/>
              </a:ext>
            </a:extLst>
          </p:cNvPr>
          <p:cNvSpPr>
            <a:spLocks/>
          </p:cNvSpPr>
          <p:nvPr/>
        </p:nvSpPr>
        <p:spPr>
          <a:xfrm>
            <a:off x="4538775" y="2173859"/>
            <a:ext cx="3141370" cy="3141368"/>
          </a:xfrm>
          <a:prstGeom prst="ellipse">
            <a:avLst/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912367A5-CE6D-4175-5985-B4ACE48EF082}"/>
              </a:ext>
            </a:extLst>
          </p:cNvPr>
          <p:cNvSpPr txBox="1">
            <a:spLocks/>
          </p:cNvSpPr>
          <p:nvPr/>
        </p:nvSpPr>
        <p:spPr>
          <a:xfrm>
            <a:off x="5584980" y="4013984"/>
            <a:ext cx="1048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600" dirty="0">
                <a:latin typeface="Pulso" pitchFamily="2" charset="0"/>
              </a:rPr>
              <a:t>124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FB9662A3-BB16-2B4F-D6EA-6FF31F669B4E}"/>
              </a:ext>
            </a:extLst>
          </p:cNvPr>
          <p:cNvSpPr txBox="1">
            <a:spLocks/>
          </p:cNvSpPr>
          <p:nvPr/>
        </p:nvSpPr>
        <p:spPr>
          <a:xfrm>
            <a:off x="5296732" y="4583754"/>
            <a:ext cx="1625454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1400" dirty="0">
                <a:latin typeface="Pulso" pitchFamily="2" charset="0"/>
              </a:rPr>
              <a:t>4% Ahorro</a:t>
            </a:r>
          </a:p>
          <a:p>
            <a:pPr algn="ctr"/>
            <a:r>
              <a:rPr lang="es-AR" sz="900" dirty="0">
                <a:latin typeface="Pulso" pitchFamily="2" charset="0"/>
              </a:rPr>
              <a:t>(s/OPEX Servicios Argentina)</a:t>
            </a:r>
            <a:endParaRPr lang="es-AR" sz="1400" dirty="0">
              <a:latin typeface="Pulso" pitchFamily="2" charset="0"/>
            </a:endParaRPr>
          </a:p>
        </p:txBody>
      </p:sp>
      <p:grpSp>
        <p:nvGrpSpPr>
          <p:cNvPr id="212" name="Grupo 211">
            <a:extLst>
              <a:ext uri="{FF2B5EF4-FFF2-40B4-BE49-F238E27FC236}">
                <a16:creationId xmlns:a16="http://schemas.microsoft.com/office/drawing/2014/main" id="{EEF842FF-821F-9399-8984-18571E093B52}"/>
              </a:ext>
            </a:extLst>
          </p:cNvPr>
          <p:cNvGrpSpPr/>
          <p:nvPr/>
        </p:nvGrpSpPr>
        <p:grpSpPr>
          <a:xfrm>
            <a:off x="5633055" y="2834372"/>
            <a:ext cx="952810" cy="1143848"/>
            <a:chOff x="5678691" y="2723227"/>
            <a:chExt cx="1052521" cy="1263551"/>
          </a:xfrm>
        </p:grpSpPr>
        <p:grpSp>
          <p:nvGrpSpPr>
            <p:cNvPr id="201" name="Gráfico 198">
              <a:extLst>
                <a:ext uri="{FF2B5EF4-FFF2-40B4-BE49-F238E27FC236}">
                  <a16:creationId xmlns:a16="http://schemas.microsoft.com/office/drawing/2014/main" id="{1F461066-4CD2-D3E6-3DFA-D27A38950094}"/>
                </a:ext>
              </a:extLst>
            </p:cNvPr>
            <p:cNvGrpSpPr/>
            <p:nvPr/>
          </p:nvGrpSpPr>
          <p:grpSpPr>
            <a:xfrm>
              <a:off x="5678691" y="2723227"/>
              <a:ext cx="526270" cy="1263551"/>
              <a:chOff x="3277056" y="719326"/>
              <a:chExt cx="1556963" cy="3738201"/>
            </a:xfrm>
            <a:solidFill>
              <a:schemeClr val="bg2"/>
            </a:solidFill>
          </p:grpSpPr>
          <p:sp>
            <p:nvSpPr>
              <p:cNvPr id="202" name="Forma libre 201">
                <a:extLst>
                  <a:ext uri="{FF2B5EF4-FFF2-40B4-BE49-F238E27FC236}">
                    <a16:creationId xmlns:a16="http://schemas.microsoft.com/office/drawing/2014/main" id="{E801707F-E7EB-9BF4-531B-ABD66890F220}"/>
                  </a:ext>
                </a:extLst>
              </p:cNvPr>
              <p:cNvSpPr/>
              <p:nvPr/>
            </p:nvSpPr>
            <p:spPr>
              <a:xfrm>
                <a:off x="4752303" y="2887263"/>
                <a:ext cx="81716" cy="170491"/>
              </a:xfrm>
              <a:custGeom>
                <a:avLst/>
                <a:gdLst>
                  <a:gd name="connsiteX0" fmla="*/ 0 w 81716"/>
                  <a:gd name="connsiteY0" fmla="*/ 86658 h 170491"/>
                  <a:gd name="connsiteX1" fmla="*/ 81716 w 81716"/>
                  <a:gd name="connsiteY1" fmla="*/ 170491 h 170491"/>
                  <a:gd name="connsiteX2" fmla="*/ 81716 w 81716"/>
                  <a:gd name="connsiteY2" fmla="*/ 0 h 170491"/>
                  <a:gd name="connsiteX3" fmla="*/ 0 w 81716"/>
                  <a:gd name="connsiteY3" fmla="*/ 86658 h 170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1716" h="170491">
                    <a:moveTo>
                      <a:pt x="0" y="86658"/>
                    </a:moveTo>
                    <a:cubicBezTo>
                      <a:pt x="0" y="120417"/>
                      <a:pt x="32962" y="145843"/>
                      <a:pt x="81716" y="170491"/>
                    </a:cubicBezTo>
                    <a:lnTo>
                      <a:pt x="81716" y="0"/>
                    </a:lnTo>
                    <a:cubicBezTo>
                      <a:pt x="26921" y="6639"/>
                      <a:pt x="0" y="30404"/>
                      <a:pt x="0" y="86658"/>
                    </a:cubicBezTo>
                    <a:close/>
                  </a:path>
                </a:pathLst>
              </a:custGeom>
              <a:grpFill/>
              <a:ln w="3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03" name="Forma libre 202">
                <a:extLst>
                  <a:ext uri="{FF2B5EF4-FFF2-40B4-BE49-F238E27FC236}">
                    <a16:creationId xmlns:a16="http://schemas.microsoft.com/office/drawing/2014/main" id="{03FBE364-8E8D-4EC4-6A1F-BDD50B09DC7E}"/>
                  </a:ext>
                </a:extLst>
              </p:cNvPr>
              <p:cNvSpPr/>
              <p:nvPr/>
            </p:nvSpPr>
            <p:spPr>
              <a:xfrm>
                <a:off x="4209013" y="1773561"/>
                <a:ext cx="625006" cy="124796"/>
              </a:xfrm>
              <a:custGeom>
                <a:avLst/>
                <a:gdLst>
                  <a:gd name="connsiteX0" fmla="*/ 160323 w 625006"/>
                  <a:gd name="connsiteY0" fmla="*/ 35 h 124796"/>
                  <a:gd name="connsiteX1" fmla="*/ 160147 w 625006"/>
                  <a:gd name="connsiteY1" fmla="*/ 0 h 124796"/>
                  <a:gd name="connsiteX2" fmla="*/ 62356 w 625006"/>
                  <a:gd name="connsiteY2" fmla="*/ 0 h 124796"/>
                  <a:gd name="connsiteX3" fmla="*/ 0 w 625006"/>
                  <a:gd name="connsiteY3" fmla="*/ 62398 h 124796"/>
                  <a:gd name="connsiteX4" fmla="*/ 62356 w 625006"/>
                  <a:gd name="connsiteY4" fmla="*/ 124796 h 124796"/>
                  <a:gd name="connsiteX5" fmla="*/ 126973 w 625006"/>
                  <a:gd name="connsiteY5" fmla="*/ 124796 h 124796"/>
                  <a:gd name="connsiteX6" fmla="*/ 127079 w 625006"/>
                  <a:gd name="connsiteY6" fmla="*/ 124761 h 124796"/>
                  <a:gd name="connsiteX7" fmla="*/ 625007 w 625006"/>
                  <a:gd name="connsiteY7" fmla="*/ 124761 h 124796"/>
                  <a:gd name="connsiteX8" fmla="*/ 625007 w 625006"/>
                  <a:gd name="connsiteY8" fmla="*/ 35 h 124796"/>
                  <a:gd name="connsiteX9" fmla="*/ 160535 w 625006"/>
                  <a:gd name="connsiteY9" fmla="*/ 35 h 124796"/>
                  <a:gd name="connsiteX10" fmla="*/ 160359 w 625006"/>
                  <a:gd name="connsiteY10" fmla="*/ 71 h 124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5006" h="124796">
                    <a:moveTo>
                      <a:pt x="160323" y="35"/>
                    </a:moveTo>
                    <a:cubicBezTo>
                      <a:pt x="160323" y="35"/>
                      <a:pt x="160182" y="0"/>
                      <a:pt x="160147" y="0"/>
                    </a:cubicBezTo>
                    <a:lnTo>
                      <a:pt x="62356" y="0"/>
                    </a:lnTo>
                    <a:cubicBezTo>
                      <a:pt x="27981" y="0"/>
                      <a:pt x="0" y="28003"/>
                      <a:pt x="0" y="62398"/>
                    </a:cubicBezTo>
                    <a:cubicBezTo>
                      <a:pt x="0" y="96793"/>
                      <a:pt x="27981" y="124796"/>
                      <a:pt x="62356" y="124796"/>
                    </a:cubicBezTo>
                    <a:lnTo>
                      <a:pt x="126973" y="124796"/>
                    </a:lnTo>
                    <a:cubicBezTo>
                      <a:pt x="126973" y="124796"/>
                      <a:pt x="127079" y="124761"/>
                      <a:pt x="127079" y="124761"/>
                    </a:cubicBezTo>
                    <a:lnTo>
                      <a:pt x="625007" y="124761"/>
                    </a:lnTo>
                    <a:lnTo>
                      <a:pt x="625007" y="35"/>
                    </a:lnTo>
                    <a:lnTo>
                      <a:pt x="160535" y="35"/>
                    </a:lnTo>
                    <a:cubicBezTo>
                      <a:pt x="160535" y="35"/>
                      <a:pt x="160429" y="71"/>
                      <a:pt x="160359" y="71"/>
                    </a:cubicBezTo>
                    <a:close/>
                  </a:path>
                </a:pathLst>
              </a:custGeom>
              <a:grpFill/>
              <a:ln w="3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04" name="Forma libre 203">
                <a:extLst>
                  <a:ext uri="{FF2B5EF4-FFF2-40B4-BE49-F238E27FC236}">
                    <a16:creationId xmlns:a16="http://schemas.microsoft.com/office/drawing/2014/main" id="{4DAAEF49-ECE9-A6A0-B151-089C74EC8DBB}"/>
                  </a:ext>
                </a:extLst>
              </p:cNvPr>
              <p:cNvSpPr/>
              <p:nvPr/>
            </p:nvSpPr>
            <p:spPr>
              <a:xfrm>
                <a:off x="4003108" y="719326"/>
                <a:ext cx="830911" cy="987881"/>
              </a:xfrm>
              <a:custGeom>
                <a:avLst/>
                <a:gdLst>
                  <a:gd name="connsiteX0" fmla="*/ 41024 w 830911"/>
                  <a:gd name="connsiteY0" fmla="*/ 538700 h 987881"/>
                  <a:gd name="connsiteX1" fmla="*/ 379936 w 830911"/>
                  <a:gd name="connsiteY1" fmla="*/ 987882 h 987881"/>
                  <a:gd name="connsiteX2" fmla="*/ 830912 w 830911"/>
                  <a:gd name="connsiteY2" fmla="*/ 987882 h 987881"/>
                  <a:gd name="connsiteX3" fmla="*/ 830912 w 830911"/>
                  <a:gd name="connsiteY3" fmla="*/ 0 h 987881"/>
                  <a:gd name="connsiteX4" fmla="*/ 830912 w 830911"/>
                  <a:gd name="connsiteY4" fmla="*/ 0 h 987881"/>
                  <a:gd name="connsiteX5" fmla="*/ 396081 w 830911"/>
                  <a:gd name="connsiteY5" fmla="*/ 88035 h 987881"/>
                  <a:gd name="connsiteX6" fmla="*/ 360328 w 830911"/>
                  <a:gd name="connsiteY6" fmla="*/ 271663 h 987881"/>
                  <a:gd name="connsiteX7" fmla="*/ 360364 w 830911"/>
                  <a:gd name="connsiteY7" fmla="*/ 272228 h 987881"/>
                  <a:gd name="connsiteX8" fmla="*/ 368525 w 830911"/>
                  <a:gd name="connsiteY8" fmla="*/ 321419 h 987881"/>
                  <a:gd name="connsiteX9" fmla="*/ 468435 w 830911"/>
                  <a:gd name="connsiteY9" fmla="*/ 558864 h 987881"/>
                  <a:gd name="connsiteX10" fmla="*/ 454480 w 830911"/>
                  <a:gd name="connsiteY10" fmla="*/ 603641 h 987881"/>
                  <a:gd name="connsiteX11" fmla="*/ 409648 w 830911"/>
                  <a:gd name="connsiteY11" fmla="*/ 589692 h 987881"/>
                  <a:gd name="connsiteX12" fmla="*/ 303802 w 830911"/>
                  <a:gd name="connsiteY12" fmla="*/ 336145 h 987881"/>
                  <a:gd name="connsiteX13" fmla="*/ 298538 w 830911"/>
                  <a:gd name="connsiteY13" fmla="*/ 309201 h 987881"/>
                  <a:gd name="connsiteX14" fmla="*/ 119878 w 830911"/>
                  <a:gd name="connsiteY14" fmla="*/ 323573 h 987881"/>
                  <a:gd name="connsiteX15" fmla="*/ 19367 w 830911"/>
                  <a:gd name="connsiteY15" fmla="*/ 361747 h 987881"/>
                  <a:gd name="connsiteX16" fmla="*/ 1879 w 830911"/>
                  <a:gd name="connsiteY16" fmla="*/ 442790 h 987881"/>
                  <a:gd name="connsiteX17" fmla="*/ 41059 w 830911"/>
                  <a:gd name="connsiteY17" fmla="*/ 538665 h 98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0911" h="987881">
                    <a:moveTo>
                      <a:pt x="41024" y="538700"/>
                    </a:moveTo>
                    <a:cubicBezTo>
                      <a:pt x="132067" y="703859"/>
                      <a:pt x="246109" y="854858"/>
                      <a:pt x="379936" y="987882"/>
                    </a:cubicBezTo>
                    <a:lnTo>
                      <a:pt x="830912" y="987882"/>
                    </a:lnTo>
                    <a:lnTo>
                      <a:pt x="830912" y="0"/>
                    </a:lnTo>
                    <a:lnTo>
                      <a:pt x="830912" y="0"/>
                    </a:lnTo>
                    <a:cubicBezTo>
                      <a:pt x="495957" y="0"/>
                      <a:pt x="423108" y="44494"/>
                      <a:pt x="396081" y="88035"/>
                    </a:cubicBezTo>
                    <a:cubicBezTo>
                      <a:pt x="358314" y="148880"/>
                      <a:pt x="354852" y="218517"/>
                      <a:pt x="360328" y="271663"/>
                    </a:cubicBezTo>
                    <a:cubicBezTo>
                      <a:pt x="360364" y="271840"/>
                      <a:pt x="360364" y="272052"/>
                      <a:pt x="360364" y="272228"/>
                    </a:cubicBezTo>
                    <a:cubicBezTo>
                      <a:pt x="362342" y="291121"/>
                      <a:pt x="365451" y="307930"/>
                      <a:pt x="368525" y="321419"/>
                    </a:cubicBezTo>
                    <a:cubicBezTo>
                      <a:pt x="387426" y="404581"/>
                      <a:pt x="428619" y="483012"/>
                      <a:pt x="468435" y="558864"/>
                    </a:cubicBezTo>
                    <a:cubicBezTo>
                      <a:pt x="476950" y="575108"/>
                      <a:pt x="470696" y="595130"/>
                      <a:pt x="454480" y="603641"/>
                    </a:cubicBezTo>
                    <a:cubicBezTo>
                      <a:pt x="438229" y="612151"/>
                      <a:pt x="418162" y="605901"/>
                      <a:pt x="409648" y="589692"/>
                    </a:cubicBezTo>
                    <a:cubicBezTo>
                      <a:pt x="367853" y="510026"/>
                      <a:pt x="324611" y="427676"/>
                      <a:pt x="303802" y="336145"/>
                    </a:cubicBezTo>
                    <a:cubicBezTo>
                      <a:pt x="301717" y="327105"/>
                      <a:pt x="300092" y="318170"/>
                      <a:pt x="298538" y="309201"/>
                    </a:cubicBezTo>
                    <a:cubicBezTo>
                      <a:pt x="239008" y="310755"/>
                      <a:pt x="179019" y="315557"/>
                      <a:pt x="119878" y="323573"/>
                    </a:cubicBezTo>
                    <a:cubicBezTo>
                      <a:pt x="80345" y="328941"/>
                      <a:pt x="40777" y="337275"/>
                      <a:pt x="19367" y="361747"/>
                    </a:cubicBezTo>
                    <a:cubicBezTo>
                      <a:pt x="2975" y="380498"/>
                      <a:pt x="-3561" y="410761"/>
                      <a:pt x="1879" y="442790"/>
                    </a:cubicBezTo>
                    <a:cubicBezTo>
                      <a:pt x="7567" y="475984"/>
                      <a:pt x="24349" y="508331"/>
                      <a:pt x="41059" y="538665"/>
                    </a:cubicBezTo>
                    <a:close/>
                  </a:path>
                </a:pathLst>
              </a:custGeom>
              <a:grpFill/>
              <a:ln w="3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05" name="Forma libre 204">
                <a:extLst>
                  <a:ext uri="{FF2B5EF4-FFF2-40B4-BE49-F238E27FC236}">
                    <a16:creationId xmlns:a16="http://schemas.microsoft.com/office/drawing/2014/main" id="{3DA2AF6F-2557-087F-176A-1EFE3B101360}"/>
                  </a:ext>
                </a:extLst>
              </p:cNvPr>
              <p:cNvSpPr/>
              <p:nvPr/>
            </p:nvSpPr>
            <p:spPr>
              <a:xfrm>
                <a:off x="3277056" y="1964675"/>
                <a:ext cx="1556963" cy="2492852"/>
              </a:xfrm>
              <a:custGeom>
                <a:avLst/>
                <a:gdLst>
                  <a:gd name="connsiteX0" fmla="*/ 1556964 w 1556963"/>
                  <a:gd name="connsiteY0" fmla="*/ 1974987 h 2492852"/>
                  <a:gd name="connsiteX1" fmla="*/ 1456418 w 1556963"/>
                  <a:gd name="connsiteY1" fmla="*/ 1974987 h 2492852"/>
                  <a:gd name="connsiteX2" fmla="*/ 1456418 w 1556963"/>
                  <a:gd name="connsiteY2" fmla="*/ 1803930 h 2492852"/>
                  <a:gd name="connsiteX3" fmla="*/ 1121215 w 1556963"/>
                  <a:gd name="connsiteY3" fmla="*/ 1674685 h 2492852"/>
                  <a:gd name="connsiteX4" fmla="*/ 1260553 w 1556963"/>
                  <a:gd name="connsiteY4" fmla="*/ 1476755 h 2492852"/>
                  <a:gd name="connsiteX5" fmla="*/ 1520469 w 1556963"/>
                  <a:gd name="connsiteY5" fmla="*/ 1572348 h 2492852"/>
                  <a:gd name="connsiteX6" fmla="*/ 1556964 w 1556963"/>
                  <a:gd name="connsiteY6" fmla="*/ 1570582 h 2492852"/>
                  <a:gd name="connsiteX7" fmla="*/ 1556964 w 1556963"/>
                  <a:gd name="connsiteY7" fmla="*/ 1379856 h 2492852"/>
                  <a:gd name="connsiteX8" fmla="*/ 1166436 w 1556963"/>
                  <a:gd name="connsiteY8" fmla="*/ 1022912 h 2492852"/>
                  <a:gd name="connsiteX9" fmla="*/ 1456418 w 1556963"/>
                  <a:gd name="connsiteY9" fmla="*/ 696090 h 2492852"/>
                  <a:gd name="connsiteX10" fmla="*/ 1456418 w 1556963"/>
                  <a:gd name="connsiteY10" fmla="*/ 517866 h 2492852"/>
                  <a:gd name="connsiteX11" fmla="*/ 1556964 w 1556963"/>
                  <a:gd name="connsiteY11" fmla="*/ 517866 h 2492852"/>
                  <a:gd name="connsiteX12" fmla="*/ 1556964 w 1556963"/>
                  <a:gd name="connsiteY12" fmla="*/ 0 h 2492852"/>
                  <a:gd name="connsiteX13" fmla="*/ 1070341 w 1556963"/>
                  <a:gd name="connsiteY13" fmla="*/ 0 h 2492852"/>
                  <a:gd name="connsiteX14" fmla="*/ 719135 w 1556963"/>
                  <a:gd name="connsiteY14" fmla="*/ 325410 h 2492852"/>
                  <a:gd name="connsiteX15" fmla="*/ 189657 w 1556963"/>
                  <a:gd name="connsiteY15" fmla="*/ 1151734 h 2492852"/>
                  <a:gd name="connsiteX16" fmla="*/ 95682 w 1556963"/>
                  <a:gd name="connsiteY16" fmla="*/ 1816361 h 2492852"/>
                  <a:gd name="connsiteX17" fmla="*/ 154717 w 1556963"/>
                  <a:gd name="connsiteY17" fmla="*/ 1991266 h 2492852"/>
                  <a:gd name="connsiteX18" fmla="*/ 343975 w 1556963"/>
                  <a:gd name="connsiteY18" fmla="*/ 2206640 h 2492852"/>
                  <a:gd name="connsiteX19" fmla="*/ 350511 w 1556963"/>
                  <a:gd name="connsiteY19" fmla="*/ 2253112 h 2492852"/>
                  <a:gd name="connsiteX20" fmla="*/ 323979 w 1556963"/>
                  <a:gd name="connsiteY20" fmla="*/ 2266284 h 2492852"/>
                  <a:gd name="connsiteX21" fmla="*/ 304018 w 1556963"/>
                  <a:gd name="connsiteY21" fmla="*/ 2259610 h 2492852"/>
                  <a:gd name="connsiteX22" fmla="*/ 123451 w 1556963"/>
                  <a:gd name="connsiteY22" fmla="*/ 2063693 h 2492852"/>
                  <a:gd name="connsiteX23" fmla="*/ 57315 w 1556963"/>
                  <a:gd name="connsiteY23" fmla="*/ 2159780 h 2492852"/>
                  <a:gd name="connsiteX24" fmla="*/ 6617 w 1556963"/>
                  <a:gd name="connsiteY24" fmla="*/ 2361241 h 2492852"/>
                  <a:gd name="connsiteX25" fmla="*/ 128255 w 1556963"/>
                  <a:gd name="connsiteY25" fmla="*/ 2454856 h 2492852"/>
                  <a:gd name="connsiteX26" fmla="*/ 304442 w 1556963"/>
                  <a:gd name="connsiteY26" fmla="*/ 2434198 h 2492852"/>
                  <a:gd name="connsiteX27" fmla="*/ 510905 w 1556963"/>
                  <a:gd name="connsiteY27" fmla="*/ 2365726 h 2492852"/>
                  <a:gd name="connsiteX28" fmla="*/ 522917 w 1556963"/>
                  <a:gd name="connsiteY28" fmla="*/ 2363501 h 2492852"/>
                  <a:gd name="connsiteX29" fmla="*/ 537508 w 1556963"/>
                  <a:gd name="connsiteY29" fmla="*/ 2366891 h 2492852"/>
                  <a:gd name="connsiteX30" fmla="*/ 568279 w 1556963"/>
                  <a:gd name="connsiteY30" fmla="*/ 2381263 h 2492852"/>
                  <a:gd name="connsiteX31" fmla="*/ 1556929 w 1556963"/>
                  <a:gd name="connsiteY31" fmla="*/ 2492852 h 2492852"/>
                  <a:gd name="connsiteX32" fmla="*/ 1556929 w 1556963"/>
                  <a:gd name="connsiteY32" fmla="*/ 2492852 h 2492852"/>
                  <a:gd name="connsiteX33" fmla="*/ 1556929 w 1556963"/>
                  <a:gd name="connsiteY33" fmla="*/ 1974987 h 249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1556963" h="2492852">
                    <a:moveTo>
                      <a:pt x="1556964" y="1974987"/>
                    </a:moveTo>
                    <a:lnTo>
                      <a:pt x="1456418" y="1974987"/>
                    </a:lnTo>
                    <a:lnTo>
                      <a:pt x="1456418" y="1803930"/>
                    </a:lnTo>
                    <a:cubicBezTo>
                      <a:pt x="1348840" y="1791889"/>
                      <a:pt x="1214484" y="1750714"/>
                      <a:pt x="1121215" y="1674685"/>
                    </a:cubicBezTo>
                    <a:lnTo>
                      <a:pt x="1260553" y="1476755"/>
                    </a:lnTo>
                    <a:cubicBezTo>
                      <a:pt x="1362265" y="1545015"/>
                      <a:pt x="1441332" y="1572348"/>
                      <a:pt x="1520469" y="1572348"/>
                    </a:cubicBezTo>
                    <a:cubicBezTo>
                      <a:pt x="1533753" y="1572348"/>
                      <a:pt x="1545871" y="1571747"/>
                      <a:pt x="1556964" y="1570582"/>
                    </a:cubicBezTo>
                    <a:lnTo>
                      <a:pt x="1556964" y="1379856"/>
                    </a:lnTo>
                    <a:cubicBezTo>
                      <a:pt x="1415506" y="1307041"/>
                      <a:pt x="1166436" y="1236733"/>
                      <a:pt x="1166436" y="1022912"/>
                    </a:cubicBezTo>
                    <a:cubicBezTo>
                      <a:pt x="1166436" y="850055"/>
                      <a:pt x="1274261" y="731403"/>
                      <a:pt x="1456418" y="696090"/>
                    </a:cubicBezTo>
                    <a:lnTo>
                      <a:pt x="1456418" y="517866"/>
                    </a:lnTo>
                    <a:lnTo>
                      <a:pt x="1556964" y="517866"/>
                    </a:lnTo>
                    <a:lnTo>
                      <a:pt x="1556964" y="0"/>
                    </a:lnTo>
                    <a:lnTo>
                      <a:pt x="1070341" y="0"/>
                    </a:lnTo>
                    <a:cubicBezTo>
                      <a:pt x="1033775" y="28498"/>
                      <a:pt x="886241" y="146761"/>
                      <a:pt x="719135" y="325410"/>
                    </a:cubicBezTo>
                    <a:cubicBezTo>
                      <a:pt x="542736" y="513981"/>
                      <a:pt x="307657" y="810434"/>
                      <a:pt x="189657" y="1151734"/>
                    </a:cubicBezTo>
                    <a:cubicBezTo>
                      <a:pt x="115431" y="1366544"/>
                      <a:pt x="52687" y="1595690"/>
                      <a:pt x="95682" y="1816361"/>
                    </a:cubicBezTo>
                    <a:cubicBezTo>
                      <a:pt x="107411" y="1876393"/>
                      <a:pt x="127231" y="1935189"/>
                      <a:pt x="154717" y="1991266"/>
                    </a:cubicBezTo>
                    <a:cubicBezTo>
                      <a:pt x="164185" y="2006133"/>
                      <a:pt x="246891" y="2133401"/>
                      <a:pt x="343975" y="2206640"/>
                    </a:cubicBezTo>
                    <a:cubicBezTo>
                      <a:pt x="358637" y="2217658"/>
                      <a:pt x="361534" y="2238457"/>
                      <a:pt x="350511" y="2253112"/>
                    </a:cubicBezTo>
                    <a:cubicBezTo>
                      <a:pt x="343975" y="2261728"/>
                      <a:pt x="334012" y="2266284"/>
                      <a:pt x="323979" y="2266284"/>
                    </a:cubicBezTo>
                    <a:cubicBezTo>
                      <a:pt x="317019" y="2266284"/>
                      <a:pt x="309988" y="2264130"/>
                      <a:pt x="304018" y="2259610"/>
                    </a:cubicBezTo>
                    <a:cubicBezTo>
                      <a:pt x="225870" y="2200708"/>
                      <a:pt x="158639" y="2113661"/>
                      <a:pt x="123451" y="2063693"/>
                    </a:cubicBezTo>
                    <a:cubicBezTo>
                      <a:pt x="99992" y="2094592"/>
                      <a:pt x="77841" y="2126727"/>
                      <a:pt x="57315" y="2159780"/>
                    </a:cubicBezTo>
                    <a:cubicBezTo>
                      <a:pt x="5876" y="2242730"/>
                      <a:pt x="-10694" y="2308624"/>
                      <a:pt x="6617" y="2361241"/>
                    </a:cubicBezTo>
                    <a:cubicBezTo>
                      <a:pt x="25836" y="2419472"/>
                      <a:pt x="84165" y="2448075"/>
                      <a:pt x="128255" y="2454856"/>
                    </a:cubicBezTo>
                    <a:cubicBezTo>
                      <a:pt x="185595" y="2463649"/>
                      <a:pt x="246007" y="2448676"/>
                      <a:pt x="304442" y="2434198"/>
                    </a:cubicBezTo>
                    <a:cubicBezTo>
                      <a:pt x="358248" y="2420814"/>
                      <a:pt x="429648" y="2397154"/>
                      <a:pt x="510905" y="2365726"/>
                    </a:cubicBezTo>
                    <a:cubicBezTo>
                      <a:pt x="514756" y="2364278"/>
                      <a:pt x="518854" y="2363501"/>
                      <a:pt x="522917" y="2363501"/>
                    </a:cubicBezTo>
                    <a:cubicBezTo>
                      <a:pt x="527898" y="2363501"/>
                      <a:pt x="532915" y="2364631"/>
                      <a:pt x="537508" y="2366891"/>
                    </a:cubicBezTo>
                    <a:cubicBezTo>
                      <a:pt x="547506" y="2371799"/>
                      <a:pt x="557857" y="2376637"/>
                      <a:pt x="568279" y="2381263"/>
                    </a:cubicBezTo>
                    <a:cubicBezTo>
                      <a:pt x="800498" y="2484236"/>
                      <a:pt x="1200388" y="2492852"/>
                      <a:pt x="1556929" y="2492852"/>
                    </a:cubicBezTo>
                    <a:lnTo>
                      <a:pt x="1556929" y="2492852"/>
                    </a:lnTo>
                    <a:lnTo>
                      <a:pt x="1556929" y="1974987"/>
                    </a:lnTo>
                    <a:close/>
                  </a:path>
                </a:pathLst>
              </a:custGeom>
              <a:grpFill/>
              <a:ln w="3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206" name="Gráfico 198">
              <a:extLst>
                <a:ext uri="{FF2B5EF4-FFF2-40B4-BE49-F238E27FC236}">
                  <a16:creationId xmlns:a16="http://schemas.microsoft.com/office/drawing/2014/main" id="{E6597DFB-9585-9A1E-98D3-437AB88FCEB6}"/>
                </a:ext>
              </a:extLst>
            </p:cNvPr>
            <p:cNvGrpSpPr/>
            <p:nvPr/>
          </p:nvGrpSpPr>
          <p:grpSpPr>
            <a:xfrm>
              <a:off x="6204961" y="2723239"/>
              <a:ext cx="526251" cy="1263527"/>
              <a:chOff x="4834020" y="719361"/>
              <a:chExt cx="1556908" cy="3738130"/>
            </a:xfrm>
            <a:solidFill>
              <a:schemeClr val="accent4"/>
            </a:solidFill>
          </p:grpSpPr>
          <p:sp>
            <p:nvSpPr>
              <p:cNvPr id="207" name="Forma libre 206">
                <a:extLst>
                  <a:ext uri="{FF2B5EF4-FFF2-40B4-BE49-F238E27FC236}">
                    <a16:creationId xmlns:a16="http://schemas.microsoft.com/office/drawing/2014/main" id="{A1BA0EFF-64CE-8805-BB99-C9732C230E15}"/>
                  </a:ext>
                </a:extLst>
              </p:cNvPr>
              <p:cNvSpPr/>
              <p:nvPr/>
            </p:nvSpPr>
            <p:spPr>
              <a:xfrm>
                <a:off x="4834055" y="719361"/>
                <a:ext cx="830961" cy="987881"/>
              </a:xfrm>
              <a:custGeom>
                <a:avLst/>
                <a:gdLst>
                  <a:gd name="connsiteX0" fmla="*/ 462387 w 830961"/>
                  <a:gd name="connsiteY0" fmla="*/ 321419 h 987881"/>
                  <a:gd name="connsiteX1" fmla="*/ 470548 w 830961"/>
                  <a:gd name="connsiteY1" fmla="*/ 272157 h 987881"/>
                  <a:gd name="connsiteX2" fmla="*/ 470583 w 830961"/>
                  <a:gd name="connsiteY2" fmla="*/ 271698 h 987881"/>
                  <a:gd name="connsiteX3" fmla="*/ 434795 w 830961"/>
                  <a:gd name="connsiteY3" fmla="*/ 88035 h 987881"/>
                  <a:gd name="connsiteX4" fmla="*/ 0 w 830961"/>
                  <a:gd name="connsiteY4" fmla="*/ 0 h 987881"/>
                  <a:gd name="connsiteX5" fmla="*/ 0 w 830961"/>
                  <a:gd name="connsiteY5" fmla="*/ 987882 h 987881"/>
                  <a:gd name="connsiteX6" fmla="*/ 450905 w 830961"/>
                  <a:gd name="connsiteY6" fmla="*/ 987882 h 987881"/>
                  <a:gd name="connsiteX7" fmla="*/ 789888 w 830961"/>
                  <a:gd name="connsiteY7" fmla="*/ 538700 h 987881"/>
                  <a:gd name="connsiteX8" fmla="*/ 829068 w 830961"/>
                  <a:gd name="connsiteY8" fmla="*/ 442825 h 987881"/>
                  <a:gd name="connsiteX9" fmla="*/ 811580 w 830961"/>
                  <a:gd name="connsiteY9" fmla="*/ 361782 h 987881"/>
                  <a:gd name="connsiteX10" fmla="*/ 710998 w 830961"/>
                  <a:gd name="connsiteY10" fmla="*/ 323609 h 987881"/>
                  <a:gd name="connsiteX11" fmla="*/ 532374 w 830961"/>
                  <a:gd name="connsiteY11" fmla="*/ 309236 h 987881"/>
                  <a:gd name="connsiteX12" fmla="*/ 527110 w 830961"/>
                  <a:gd name="connsiteY12" fmla="*/ 336180 h 987881"/>
                  <a:gd name="connsiteX13" fmla="*/ 421229 w 830961"/>
                  <a:gd name="connsiteY13" fmla="*/ 589727 h 987881"/>
                  <a:gd name="connsiteX14" fmla="*/ 391835 w 830961"/>
                  <a:gd name="connsiteY14" fmla="*/ 607490 h 987881"/>
                  <a:gd name="connsiteX15" fmla="*/ 376432 w 830961"/>
                  <a:gd name="connsiteY15" fmla="*/ 603676 h 987881"/>
                  <a:gd name="connsiteX16" fmla="*/ 362476 w 830961"/>
                  <a:gd name="connsiteY16" fmla="*/ 558899 h 987881"/>
                  <a:gd name="connsiteX17" fmla="*/ 462387 w 830961"/>
                  <a:gd name="connsiteY17" fmla="*/ 321454 h 9878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830961" h="987881">
                    <a:moveTo>
                      <a:pt x="462387" y="321419"/>
                    </a:moveTo>
                    <a:cubicBezTo>
                      <a:pt x="465461" y="307894"/>
                      <a:pt x="468570" y="291085"/>
                      <a:pt x="470548" y="272157"/>
                    </a:cubicBezTo>
                    <a:cubicBezTo>
                      <a:pt x="470548" y="272016"/>
                      <a:pt x="470548" y="271875"/>
                      <a:pt x="470583" y="271698"/>
                    </a:cubicBezTo>
                    <a:cubicBezTo>
                      <a:pt x="476060" y="218552"/>
                      <a:pt x="472597" y="148915"/>
                      <a:pt x="434795" y="88035"/>
                    </a:cubicBezTo>
                    <a:cubicBezTo>
                      <a:pt x="407803" y="44494"/>
                      <a:pt x="334990" y="0"/>
                      <a:pt x="0" y="0"/>
                    </a:cubicBezTo>
                    <a:lnTo>
                      <a:pt x="0" y="987882"/>
                    </a:lnTo>
                    <a:lnTo>
                      <a:pt x="450905" y="987882"/>
                    </a:lnTo>
                    <a:cubicBezTo>
                      <a:pt x="584767" y="854858"/>
                      <a:pt x="698810" y="703859"/>
                      <a:pt x="789888" y="538700"/>
                    </a:cubicBezTo>
                    <a:cubicBezTo>
                      <a:pt x="806598" y="508437"/>
                      <a:pt x="823380" y="476020"/>
                      <a:pt x="829068" y="442825"/>
                    </a:cubicBezTo>
                    <a:cubicBezTo>
                      <a:pt x="834544" y="410796"/>
                      <a:pt x="827973" y="380533"/>
                      <a:pt x="811580" y="361782"/>
                    </a:cubicBezTo>
                    <a:cubicBezTo>
                      <a:pt x="790135" y="337310"/>
                      <a:pt x="750566" y="328976"/>
                      <a:pt x="710998" y="323609"/>
                    </a:cubicBezTo>
                    <a:cubicBezTo>
                      <a:pt x="651822" y="315592"/>
                      <a:pt x="591868" y="310790"/>
                      <a:pt x="532374" y="309236"/>
                    </a:cubicBezTo>
                    <a:cubicBezTo>
                      <a:pt x="530820" y="318170"/>
                      <a:pt x="529159" y="327140"/>
                      <a:pt x="527110" y="336180"/>
                    </a:cubicBezTo>
                    <a:cubicBezTo>
                      <a:pt x="506301" y="427711"/>
                      <a:pt x="463058" y="510061"/>
                      <a:pt x="421229" y="589727"/>
                    </a:cubicBezTo>
                    <a:cubicBezTo>
                      <a:pt x="415294" y="601028"/>
                      <a:pt x="403741" y="607490"/>
                      <a:pt x="391835" y="607490"/>
                    </a:cubicBezTo>
                    <a:cubicBezTo>
                      <a:pt x="386641" y="607490"/>
                      <a:pt x="381377" y="606254"/>
                      <a:pt x="376432" y="603676"/>
                    </a:cubicBezTo>
                    <a:cubicBezTo>
                      <a:pt x="360215" y="595166"/>
                      <a:pt x="353962" y="575143"/>
                      <a:pt x="362476" y="558899"/>
                    </a:cubicBezTo>
                    <a:cubicBezTo>
                      <a:pt x="402292" y="483011"/>
                      <a:pt x="443486" y="404546"/>
                      <a:pt x="462387" y="321454"/>
                    </a:cubicBezTo>
                    <a:close/>
                  </a:path>
                </a:pathLst>
              </a:custGeom>
              <a:grpFill/>
              <a:ln w="3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08" name="Forma libre 207">
                <a:extLst>
                  <a:ext uri="{FF2B5EF4-FFF2-40B4-BE49-F238E27FC236}">
                    <a16:creationId xmlns:a16="http://schemas.microsoft.com/office/drawing/2014/main" id="{6E904D9C-89F9-AC4A-E39C-4C9896EE4B3F}"/>
                  </a:ext>
                </a:extLst>
              </p:cNvPr>
              <p:cNvSpPr/>
              <p:nvPr/>
            </p:nvSpPr>
            <p:spPr>
              <a:xfrm>
                <a:off x="4834020" y="1964639"/>
                <a:ext cx="1556908" cy="2492852"/>
              </a:xfrm>
              <a:custGeom>
                <a:avLst/>
                <a:gdLst>
                  <a:gd name="connsiteX0" fmla="*/ 1433513 w 1556908"/>
                  <a:gd name="connsiteY0" fmla="*/ 2063728 h 2492852"/>
                  <a:gd name="connsiteX1" fmla="*/ 1252946 w 1556908"/>
                  <a:gd name="connsiteY1" fmla="*/ 2259645 h 2492852"/>
                  <a:gd name="connsiteX2" fmla="*/ 1232985 w 1556908"/>
                  <a:gd name="connsiteY2" fmla="*/ 2266319 h 2492852"/>
                  <a:gd name="connsiteX3" fmla="*/ 1206453 w 1556908"/>
                  <a:gd name="connsiteY3" fmla="*/ 2253077 h 2492852"/>
                  <a:gd name="connsiteX4" fmla="*/ 1212989 w 1556908"/>
                  <a:gd name="connsiteY4" fmla="*/ 2206640 h 2492852"/>
                  <a:gd name="connsiteX5" fmla="*/ 1402247 w 1556908"/>
                  <a:gd name="connsiteY5" fmla="*/ 1991266 h 2492852"/>
                  <a:gd name="connsiteX6" fmla="*/ 1461282 w 1556908"/>
                  <a:gd name="connsiteY6" fmla="*/ 1816361 h 2492852"/>
                  <a:gd name="connsiteX7" fmla="*/ 1367271 w 1556908"/>
                  <a:gd name="connsiteY7" fmla="*/ 1151734 h 2492852"/>
                  <a:gd name="connsiteX8" fmla="*/ 834932 w 1556908"/>
                  <a:gd name="connsiteY8" fmla="*/ 325480 h 2492852"/>
                  <a:gd name="connsiteX9" fmla="*/ 480758 w 1556908"/>
                  <a:gd name="connsiteY9" fmla="*/ 0 h 2492852"/>
                  <a:gd name="connsiteX10" fmla="*/ 35 w 1556908"/>
                  <a:gd name="connsiteY10" fmla="*/ 0 h 2492852"/>
                  <a:gd name="connsiteX11" fmla="*/ 35 w 1556908"/>
                  <a:gd name="connsiteY11" fmla="*/ 517866 h 2492852"/>
                  <a:gd name="connsiteX12" fmla="*/ 110439 w 1556908"/>
                  <a:gd name="connsiteY12" fmla="*/ 517866 h 2492852"/>
                  <a:gd name="connsiteX13" fmla="*/ 110439 w 1556908"/>
                  <a:gd name="connsiteY13" fmla="*/ 691712 h 2492852"/>
                  <a:gd name="connsiteX14" fmla="*/ 394803 w 1556908"/>
                  <a:gd name="connsiteY14" fmla="*/ 835224 h 2492852"/>
                  <a:gd name="connsiteX15" fmla="*/ 234691 w 1556908"/>
                  <a:gd name="connsiteY15" fmla="*/ 1002431 h 2492852"/>
                  <a:gd name="connsiteX16" fmla="*/ 38862 w 1556908"/>
                  <a:gd name="connsiteY16" fmla="*/ 920540 h 2492852"/>
                  <a:gd name="connsiteX17" fmla="*/ 35 w 1556908"/>
                  <a:gd name="connsiteY17" fmla="*/ 922588 h 2492852"/>
                  <a:gd name="connsiteX18" fmla="*/ 35 w 1556908"/>
                  <a:gd name="connsiteY18" fmla="*/ 1093079 h 2492852"/>
                  <a:gd name="connsiteX19" fmla="*/ 404165 w 1556908"/>
                  <a:gd name="connsiteY19" fmla="*/ 1456309 h 2492852"/>
                  <a:gd name="connsiteX20" fmla="*/ 110403 w 1556908"/>
                  <a:gd name="connsiteY20" fmla="*/ 1793442 h 2492852"/>
                  <a:gd name="connsiteX21" fmla="*/ 110403 w 1556908"/>
                  <a:gd name="connsiteY21" fmla="*/ 1974987 h 2492852"/>
                  <a:gd name="connsiteX22" fmla="*/ 0 w 1556908"/>
                  <a:gd name="connsiteY22" fmla="*/ 1974987 h 2492852"/>
                  <a:gd name="connsiteX23" fmla="*/ 0 w 1556908"/>
                  <a:gd name="connsiteY23" fmla="*/ 2492852 h 2492852"/>
                  <a:gd name="connsiteX24" fmla="*/ 988720 w 1556908"/>
                  <a:gd name="connsiteY24" fmla="*/ 2381263 h 2492852"/>
                  <a:gd name="connsiteX25" fmla="*/ 1019421 w 1556908"/>
                  <a:gd name="connsiteY25" fmla="*/ 2366891 h 2492852"/>
                  <a:gd name="connsiteX26" fmla="*/ 1045988 w 1556908"/>
                  <a:gd name="connsiteY26" fmla="*/ 2365726 h 2492852"/>
                  <a:gd name="connsiteX27" fmla="*/ 1252487 w 1556908"/>
                  <a:gd name="connsiteY27" fmla="*/ 2434198 h 2492852"/>
                  <a:gd name="connsiteX28" fmla="*/ 1428673 w 1556908"/>
                  <a:gd name="connsiteY28" fmla="*/ 2454856 h 2492852"/>
                  <a:gd name="connsiteX29" fmla="*/ 1550241 w 1556908"/>
                  <a:gd name="connsiteY29" fmla="*/ 2361241 h 2492852"/>
                  <a:gd name="connsiteX30" fmla="*/ 1550276 w 1556908"/>
                  <a:gd name="connsiteY30" fmla="*/ 2361241 h 2492852"/>
                  <a:gd name="connsiteX31" fmla="*/ 1499579 w 1556908"/>
                  <a:gd name="connsiteY31" fmla="*/ 2159780 h 2492852"/>
                  <a:gd name="connsiteX32" fmla="*/ 1433443 w 1556908"/>
                  <a:gd name="connsiteY32" fmla="*/ 2063693 h 24928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1556908" h="2492852">
                    <a:moveTo>
                      <a:pt x="1433513" y="2063728"/>
                    </a:moveTo>
                    <a:cubicBezTo>
                      <a:pt x="1398326" y="2113697"/>
                      <a:pt x="1331094" y="2200743"/>
                      <a:pt x="1252946" y="2259645"/>
                    </a:cubicBezTo>
                    <a:cubicBezTo>
                      <a:pt x="1246976" y="2264165"/>
                      <a:pt x="1239945" y="2266319"/>
                      <a:pt x="1232985" y="2266319"/>
                    </a:cubicBezTo>
                    <a:cubicBezTo>
                      <a:pt x="1222952" y="2266319"/>
                      <a:pt x="1213024" y="2261764"/>
                      <a:pt x="1206453" y="2253077"/>
                    </a:cubicBezTo>
                    <a:cubicBezTo>
                      <a:pt x="1195430" y="2238493"/>
                      <a:pt x="1198363" y="2217658"/>
                      <a:pt x="1212989" y="2206640"/>
                    </a:cubicBezTo>
                    <a:cubicBezTo>
                      <a:pt x="1310073" y="2133436"/>
                      <a:pt x="1392779" y="2006168"/>
                      <a:pt x="1402247" y="1991266"/>
                    </a:cubicBezTo>
                    <a:cubicBezTo>
                      <a:pt x="1429698" y="1935189"/>
                      <a:pt x="1449553" y="1876322"/>
                      <a:pt x="1461282" y="1816361"/>
                    </a:cubicBezTo>
                    <a:cubicBezTo>
                      <a:pt x="1504278" y="1595690"/>
                      <a:pt x="1441498" y="1366473"/>
                      <a:pt x="1367271" y="1151734"/>
                    </a:cubicBezTo>
                    <a:cubicBezTo>
                      <a:pt x="1302160" y="963339"/>
                      <a:pt x="1156957" y="667098"/>
                      <a:pt x="834932" y="325480"/>
                    </a:cubicBezTo>
                    <a:cubicBezTo>
                      <a:pt x="666377" y="146655"/>
                      <a:pt x="517430" y="28321"/>
                      <a:pt x="480758" y="0"/>
                    </a:cubicBezTo>
                    <a:lnTo>
                      <a:pt x="35" y="0"/>
                    </a:lnTo>
                    <a:lnTo>
                      <a:pt x="35" y="517866"/>
                    </a:lnTo>
                    <a:lnTo>
                      <a:pt x="110439" y="517866"/>
                    </a:lnTo>
                    <a:lnTo>
                      <a:pt x="110439" y="691712"/>
                    </a:lnTo>
                    <a:cubicBezTo>
                      <a:pt x="229745" y="709757"/>
                      <a:pt x="320294" y="763574"/>
                      <a:pt x="394803" y="835224"/>
                    </a:cubicBezTo>
                    <a:lnTo>
                      <a:pt x="234691" y="1002431"/>
                    </a:lnTo>
                    <a:cubicBezTo>
                      <a:pt x="166895" y="947872"/>
                      <a:pt x="108531" y="920540"/>
                      <a:pt x="38862" y="920540"/>
                    </a:cubicBezTo>
                    <a:cubicBezTo>
                      <a:pt x="24624" y="920540"/>
                      <a:pt x="11694" y="921176"/>
                      <a:pt x="35" y="922588"/>
                    </a:cubicBezTo>
                    <a:lnTo>
                      <a:pt x="35" y="1093079"/>
                    </a:lnTo>
                    <a:cubicBezTo>
                      <a:pt x="138455" y="1163070"/>
                      <a:pt x="404165" y="1226598"/>
                      <a:pt x="404165" y="1456309"/>
                    </a:cubicBezTo>
                    <a:cubicBezTo>
                      <a:pt x="404165" y="1621045"/>
                      <a:pt x="308317" y="1751420"/>
                      <a:pt x="110403" y="1793442"/>
                    </a:cubicBezTo>
                    <a:lnTo>
                      <a:pt x="110403" y="1974987"/>
                    </a:lnTo>
                    <a:lnTo>
                      <a:pt x="0" y="1974987"/>
                    </a:lnTo>
                    <a:lnTo>
                      <a:pt x="0" y="2492852"/>
                    </a:lnTo>
                    <a:cubicBezTo>
                      <a:pt x="356577" y="2492852"/>
                      <a:pt x="756467" y="2484236"/>
                      <a:pt x="988720" y="2381263"/>
                    </a:cubicBezTo>
                    <a:cubicBezTo>
                      <a:pt x="999072" y="2376637"/>
                      <a:pt x="1009458" y="2371799"/>
                      <a:pt x="1019421" y="2366891"/>
                    </a:cubicBezTo>
                    <a:cubicBezTo>
                      <a:pt x="1027759" y="2362794"/>
                      <a:pt x="1037368" y="2362406"/>
                      <a:pt x="1045988" y="2365726"/>
                    </a:cubicBezTo>
                    <a:cubicBezTo>
                      <a:pt x="1127281" y="2397189"/>
                      <a:pt x="1198716" y="2420814"/>
                      <a:pt x="1252487" y="2434198"/>
                    </a:cubicBezTo>
                    <a:cubicBezTo>
                      <a:pt x="1310886" y="2448640"/>
                      <a:pt x="1371334" y="2463684"/>
                      <a:pt x="1428673" y="2454856"/>
                    </a:cubicBezTo>
                    <a:cubicBezTo>
                      <a:pt x="1472764" y="2448075"/>
                      <a:pt x="1531092" y="2419507"/>
                      <a:pt x="1550241" y="2361241"/>
                    </a:cubicBezTo>
                    <a:lnTo>
                      <a:pt x="1550276" y="2361241"/>
                    </a:lnTo>
                    <a:cubicBezTo>
                      <a:pt x="1567622" y="2308589"/>
                      <a:pt x="1551018" y="2242695"/>
                      <a:pt x="1499579" y="2159780"/>
                    </a:cubicBezTo>
                    <a:cubicBezTo>
                      <a:pt x="1479053" y="2126727"/>
                      <a:pt x="1456901" y="2094557"/>
                      <a:pt x="1433443" y="2063693"/>
                    </a:cubicBezTo>
                    <a:close/>
                  </a:path>
                </a:pathLst>
              </a:custGeom>
              <a:grpFill/>
              <a:ln w="3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09" name="Forma libre 208">
                <a:extLst>
                  <a:ext uri="{FF2B5EF4-FFF2-40B4-BE49-F238E27FC236}">
                    <a16:creationId xmlns:a16="http://schemas.microsoft.com/office/drawing/2014/main" id="{0903FD64-5B98-995E-51B0-0AC12BCC622F}"/>
                  </a:ext>
                </a:extLst>
              </p:cNvPr>
              <p:cNvSpPr/>
              <p:nvPr/>
            </p:nvSpPr>
            <p:spPr>
              <a:xfrm>
                <a:off x="4834055" y="1773525"/>
                <a:ext cx="624971" cy="124796"/>
              </a:xfrm>
              <a:custGeom>
                <a:avLst/>
                <a:gdLst>
                  <a:gd name="connsiteX0" fmla="*/ 491993 w 624971"/>
                  <a:gd name="connsiteY0" fmla="*/ 124796 h 124796"/>
                  <a:gd name="connsiteX1" fmla="*/ 562616 w 624971"/>
                  <a:gd name="connsiteY1" fmla="*/ 124796 h 124796"/>
                  <a:gd name="connsiteX2" fmla="*/ 624972 w 624971"/>
                  <a:gd name="connsiteY2" fmla="*/ 62398 h 124796"/>
                  <a:gd name="connsiteX3" fmla="*/ 562616 w 624971"/>
                  <a:gd name="connsiteY3" fmla="*/ 0 h 124796"/>
                  <a:gd name="connsiteX4" fmla="*/ 464825 w 624971"/>
                  <a:gd name="connsiteY4" fmla="*/ 0 h 124796"/>
                  <a:gd name="connsiteX5" fmla="*/ 464648 w 624971"/>
                  <a:gd name="connsiteY5" fmla="*/ 35 h 124796"/>
                  <a:gd name="connsiteX6" fmla="*/ 464471 w 624971"/>
                  <a:gd name="connsiteY6" fmla="*/ 0 h 124796"/>
                  <a:gd name="connsiteX7" fmla="*/ 0 w 624971"/>
                  <a:gd name="connsiteY7" fmla="*/ 0 h 124796"/>
                  <a:gd name="connsiteX8" fmla="*/ 0 w 624971"/>
                  <a:gd name="connsiteY8" fmla="*/ 124726 h 124796"/>
                  <a:gd name="connsiteX9" fmla="*/ 491958 w 624971"/>
                  <a:gd name="connsiteY9" fmla="*/ 124726 h 124796"/>
                  <a:gd name="connsiteX10" fmla="*/ 492064 w 624971"/>
                  <a:gd name="connsiteY10" fmla="*/ 124761 h 1247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24971" h="124796">
                    <a:moveTo>
                      <a:pt x="491993" y="124796"/>
                    </a:moveTo>
                    <a:lnTo>
                      <a:pt x="562616" y="124796"/>
                    </a:lnTo>
                    <a:cubicBezTo>
                      <a:pt x="596991" y="124796"/>
                      <a:pt x="624972" y="96793"/>
                      <a:pt x="624972" y="62398"/>
                    </a:cubicBezTo>
                    <a:cubicBezTo>
                      <a:pt x="624972" y="28003"/>
                      <a:pt x="596991" y="0"/>
                      <a:pt x="562616" y="0"/>
                    </a:cubicBezTo>
                    <a:lnTo>
                      <a:pt x="464825" y="0"/>
                    </a:lnTo>
                    <a:cubicBezTo>
                      <a:pt x="464825" y="0"/>
                      <a:pt x="464684" y="35"/>
                      <a:pt x="464648" y="35"/>
                    </a:cubicBezTo>
                    <a:cubicBezTo>
                      <a:pt x="464542" y="35"/>
                      <a:pt x="464507" y="0"/>
                      <a:pt x="464471" y="0"/>
                    </a:cubicBezTo>
                    <a:lnTo>
                      <a:pt x="0" y="0"/>
                    </a:lnTo>
                    <a:lnTo>
                      <a:pt x="0" y="124726"/>
                    </a:lnTo>
                    <a:lnTo>
                      <a:pt x="491958" y="124726"/>
                    </a:lnTo>
                    <a:cubicBezTo>
                      <a:pt x="491958" y="124726"/>
                      <a:pt x="491993" y="124761"/>
                      <a:pt x="492064" y="124761"/>
                    </a:cubicBezTo>
                    <a:close/>
                  </a:path>
                </a:pathLst>
              </a:custGeom>
              <a:grpFill/>
              <a:ln w="3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10" name="Forma libre 209">
                <a:extLst>
                  <a:ext uri="{FF2B5EF4-FFF2-40B4-BE49-F238E27FC236}">
                    <a16:creationId xmlns:a16="http://schemas.microsoft.com/office/drawing/2014/main" id="{AE43C75A-E0DB-C3DE-C7A8-9A2F5E295F8E}"/>
                  </a:ext>
                </a:extLst>
              </p:cNvPr>
              <p:cNvSpPr/>
              <p:nvPr/>
            </p:nvSpPr>
            <p:spPr>
              <a:xfrm>
                <a:off x="4834020" y="3344531"/>
                <a:ext cx="95317" cy="190725"/>
              </a:xfrm>
              <a:custGeom>
                <a:avLst/>
                <a:gdLst>
                  <a:gd name="connsiteX0" fmla="*/ 95318 w 95317"/>
                  <a:gd name="connsiteY0" fmla="*/ 96899 h 190725"/>
                  <a:gd name="connsiteX1" fmla="*/ 0 w 95317"/>
                  <a:gd name="connsiteY1" fmla="*/ 0 h 190725"/>
                  <a:gd name="connsiteX2" fmla="*/ 0 w 95317"/>
                  <a:gd name="connsiteY2" fmla="*/ 190726 h 190725"/>
                  <a:gd name="connsiteX3" fmla="*/ 95318 w 95317"/>
                  <a:gd name="connsiteY3" fmla="*/ 96934 h 190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5317" h="190725">
                    <a:moveTo>
                      <a:pt x="95318" y="96899"/>
                    </a:moveTo>
                    <a:cubicBezTo>
                      <a:pt x="95318" y="58125"/>
                      <a:pt x="56103" y="28886"/>
                      <a:pt x="0" y="0"/>
                    </a:cubicBezTo>
                    <a:lnTo>
                      <a:pt x="0" y="190726"/>
                    </a:lnTo>
                    <a:cubicBezTo>
                      <a:pt x="67478" y="183557"/>
                      <a:pt x="95318" y="154106"/>
                      <a:pt x="95318" y="96934"/>
                    </a:cubicBezTo>
                    <a:close/>
                  </a:path>
                </a:pathLst>
              </a:custGeom>
              <a:grpFill/>
              <a:ln w="353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B607FC39-6712-9049-A3C9-3AB102F39C84}"/>
              </a:ext>
            </a:extLst>
          </p:cNvPr>
          <p:cNvGrpSpPr/>
          <p:nvPr/>
        </p:nvGrpSpPr>
        <p:grpSpPr>
          <a:xfrm>
            <a:off x="6680779" y="2960743"/>
            <a:ext cx="766882" cy="974043"/>
            <a:chOff x="6680779" y="2960743"/>
            <a:chExt cx="766882" cy="974043"/>
          </a:xfrm>
        </p:grpSpPr>
        <p:sp>
          <p:nvSpPr>
            <p:cNvPr id="187" name="CuadroTexto 186">
              <a:extLst>
                <a:ext uri="{FF2B5EF4-FFF2-40B4-BE49-F238E27FC236}">
                  <a16:creationId xmlns:a16="http://schemas.microsoft.com/office/drawing/2014/main" id="{1D433760-5D35-2A0E-DDF1-FBC17EC56495}"/>
                </a:ext>
              </a:extLst>
            </p:cNvPr>
            <p:cNvSpPr txBox="1">
              <a:spLocks/>
            </p:cNvSpPr>
            <p:nvPr/>
          </p:nvSpPr>
          <p:spPr>
            <a:xfrm>
              <a:off x="6680779" y="3750120"/>
              <a:ext cx="7668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/>
              <a:r>
                <a:rPr lang="es-AR" sz="1200" dirty="0">
                  <a:solidFill>
                    <a:schemeClr val="accent4"/>
                  </a:solidFill>
                  <a:latin typeface="Pulso" pitchFamily="2" charset="0"/>
                </a:rPr>
                <a:t>5% Ahorro</a:t>
              </a:r>
            </a:p>
          </p:txBody>
        </p:sp>
        <p:sp>
          <p:nvSpPr>
            <p:cNvPr id="188" name="CuadroTexto 187">
              <a:extLst>
                <a:ext uri="{FF2B5EF4-FFF2-40B4-BE49-F238E27FC236}">
                  <a16:creationId xmlns:a16="http://schemas.microsoft.com/office/drawing/2014/main" id="{02B7B898-3317-E33E-D297-E8C5622436AB}"/>
                </a:ext>
              </a:extLst>
            </p:cNvPr>
            <p:cNvSpPr txBox="1">
              <a:spLocks/>
            </p:cNvSpPr>
            <p:nvPr/>
          </p:nvSpPr>
          <p:spPr>
            <a:xfrm>
              <a:off x="6856661" y="3415394"/>
              <a:ext cx="41511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2400" dirty="0">
                  <a:solidFill>
                    <a:schemeClr val="accent4"/>
                  </a:solidFill>
                  <a:latin typeface="Pulso" pitchFamily="2" charset="0"/>
                </a:rPr>
                <a:t>68</a:t>
              </a:r>
            </a:p>
          </p:txBody>
        </p:sp>
        <p:grpSp>
          <p:nvGrpSpPr>
            <p:cNvPr id="213" name="Grupo 212">
              <a:extLst>
                <a:ext uri="{FF2B5EF4-FFF2-40B4-BE49-F238E27FC236}">
                  <a16:creationId xmlns:a16="http://schemas.microsoft.com/office/drawing/2014/main" id="{8F307F62-1AEC-BE49-1140-6D9E489C4FC9}"/>
                </a:ext>
              </a:extLst>
            </p:cNvPr>
            <p:cNvGrpSpPr/>
            <p:nvPr/>
          </p:nvGrpSpPr>
          <p:grpSpPr>
            <a:xfrm>
              <a:off x="6866800" y="2960743"/>
              <a:ext cx="394840" cy="394838"/>
              <a:chOff x="3819812" y="3843928"/>
              <a:chExt cx="379651" cy="379651"/>
            </a:xfrm>
          </p:grpSpPr>
          <p:sp>
            <p:nvSpPr>
              <p:cNvPr id="214" name="Elipse 213">
                <a:extLst>
                  <a:ext uri="{FF2B5EF4-FFF2-40B4-BE49-F238E27FC236}">
                    <a16:creationId xmlns:a16="http://schemas.microsoft.com/office/drawing/2014/main" id="{9392E135-198A-F04D-E09B-BCD0849AE202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215" name="Gráfico 214">
                <a:extLst>
                  <a:ext uri="{FF2B5EF4-FFF2-40B4-BE49-F238E27FC236}">
                    <a16:creationId xmlns:a16="http://schemas.microsoft.com/office/drawing/2014/main" id="{83229615-D143-19BB-84DD-C917BA6F3E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</p:grpSp>
      <p:grpSp>
        <p:nvGrpSpPr>
          <p:cNvPr id="7" name="Grupo 6">
            <a:extLst>
              <a:ext uri="{FF2B5EF4-FFF2-40B4-BE49-F238E27FC236}">
                <a16:creationId xmlns:a16="http://schemas.microsoft.com/office/drawing/2014/main" id="{D5BFBACE-551C-2E3A-68AE-FA944E6A701E}"/>
              </a:ext>
            </a:extLst>
          </p:cNvPr>
          <p:cNvGrpSpPr/>
          <p:nvPr/>
        </p:nvGrpSpPr>
        <p:grpSpPr>
          <a:xfrm>
            <a:off x="4789836" y="2960743"/>
            <a:ext cx="766882" cy="974043"/>
            <a:chOff x="4789836" y="2960743"/>
            <a:chExt cx="766882" cy="974043"/>
          </a:xfrm>
        </p:grpSpPr>
        <p:sp>
          <p:nvSpPr>
            <p:cNvPr id="189" name="CuadroTexto 188">
              <a:extLst>
                <a:ext uri="{FF2B5EF4-FFF2-40B4-BE49-F238E27FC236}">
                  <a16:creationId xmlns:a16="http://schemas.microsoft.com/office/drawing/2014/main" id="{8F748FF6-6AC4-0500-C301-4AC8411B5498}"/>
                </a:ext>
              </a:extLst>
            </p:cNvPr>
            <p:cNvSpPr txBox="1">
              <a:spLocks/>
            </p:cNvSpPr>
            <p:nvPr/>
          </p:nvSpPr>
          <p:spPr>
            <a:xfrm>
              <a:off x="4789836" y="3750120"/>
              <a:ext cx="76688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1200" dirty="0">
                  <a:solidFill>
                    <a:schemeClr val="bg2"/>
                  </a:solidFill>
                  <a:latin typeface="Pulso" pitchFamily="2" charset="0"/>
                </a:rPr>
                <a:t>3% Ahorro</a:t>
              </a:r>
            </a:p>
          </p:txBody>
        </p:sp>
        <p:sp>
          <p:nvSpPr>
            <p:cNvPr id="190" name="CuadroTexto 189">
              <a:extLst>
                <a:ext uri="{FF2B5EF4-FFF2-40B4-BE49-F238E27FC236}">
                  <a16:creationId xmlns:a16="http://schemas.microsoft.com/office/drawing/2014/main" id="{A75CF74C-36C3-E06C-85FF-A32495887720}"/>
                </a:ext>
              </a:extLst>
            </p:cNvPr>
            <p:cNvSpPr txBox="1">
              <a:spLocks/>
            </p:cNvSpPr>
            <p:nvPr/>
          </p:nvSpPr>
          <p:spPr>
            <a:xfrm>
              <a:off x="4969886" y="3415394"/>
              <a:ext cx="406782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s-AR" sz="2400" dirty="0">
                  <a:solidFill>
                    <a:schemeClr val="bg2"/>
                  </a:solidFill>
                  <a:latin typeface="Pulso" pitchFamily="2" charset="0"/>
                </a:rPr>
                <a:t>56</a:t>
              </a:r>
            </a:p>
          </p:txBody>
        </p:sp>
        <p:grpSp>
          <p:nvGrpSpPr>
            <p:cNvPr id="216" name="Grupo 215">
              <a:extLst>
                <a:ext uri="{FF2B5EF4-FFF2-40B4-BE49-F238E27FC236}">
                  <a16:creationId xmlns:a16="http://schemas.microsoft.com/office/drawing/2014/main" id="{F14E9397-68E1-1546-0CDD-46E0AF8174BF}"/>
                </a:ext>
              </a:extLst>
            </p:cNvPr>
            <p:cNvGrpSpPr/>
            <p:nvPr/>
          </p:nvGrpSpPr>
          <p:grpSpPr>
            <a:xfrm>
              <a:off x="4975857" y="2960743"/>
              <a:ext cx="394840" cy="394838"/>
              <a:chOff x="2610975" y="5677300"/>
              <a:chExt cx="379651" cy="379651"/>
            </a:xfrm>
          </p:grpSpPr>
          <p:sp>
            <p:nvSpPr>
              <p:cNvPr id="217" name="Elipse 216">
                <a:extLst>
                  <a:ext uri="{FF2B5EF4-FFF2-40B4-BE49-F238E27FC236}">
                    <a16:creationId xmlns:a16="http://schemas.microsoft.com/office/drawing/2014/main" id="{7864974E-2846-8B83-BE56-55C36AC154FF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218" name="Forma libre 217">
                <a:extLst>
                  <a:ext uri="{FF2B5EF4-FFF2-40B4-BE49-F238E27FC236}">
                    <a16:creationId xmlns:a16="http://schemas.microsoft.com/office/drawing/2014/main" id="{F299B48C-16C4-E70F-F02D-1D0DC316C30E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62" name="Elipse 261">
            <a:extLst>
              <a:ext uri="{FF2B5EF4-FFF2-40B4-BE49-F238E27FC236}">
                <a16:creationId xmlns:a16="http://schemas.microsoft.com/office/drawing/2014/main" id="{D08C5D48-AAE2-5890-6C3A-DF24959A3CB0}"/>
              </a:ext>
            </a:extLst>
          </p:cNvPr>
          <p:cNvSpPr>
            <a:spLocks/>
          </p:cNvSpPr>
          <p:nvPr/>
        </p:nvSpPr>
        <p:spPr>
          <a:xfrm>
            <a:off x="4258265" y="1893349"/>
            <a:ext cx="3702390" cy="3702388"/>
          </a:xfrm>
          <a:prstGeom prst="ellipse">
            <a:avLst/>
          </a:prstGeom>
          <a:noFill/>
          <a:ln cap="rnd">
            <a:solidFill>
              <a:srgbClr val="3A3A3A"/>
            </a:solidFill>
            <a:prstDash val="sysDot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0" name="Grupo 299">
            <a:extLst>
              <a:ext uri="{FF2B5EF4-FFF2-40B4-BE49-F238E27FC236}">
                <a16:creationId xmlns:a16="http://schemas.microsoft.com/office/drawing/2014/main" id="{4D0F09FA-1563-8726-C94A-F8DA4C36F3E6}"/>
              </a:ext>
            </a:extLst>
          </p:cNvPr>
          <p:cNvGrpSpPr/>
          <p:nvPr/>
        </p:nvGrpSpPr>
        <p:grpSpPr>
          <a:xfrm>
            <a:off x="1136609" y="1712657"/>
            <a:ext cx="4507096" cy="3993903"/>
            <a:chOff x="1281844" y="1669625"/>
            <a:chExt cx="4507096" cy="3993903"/>
          </a:xfrm>
        </p:grpSpPr>
        <p:sp>
          <p:nvSpPr>
            <p:cNvPr id="160" name="Rectángulo redondeado 35">
              <a:extLst>
                <a:ext uri="{FF2B5EF4-FFF2-40B4-BE49-F238E27FC236}">
                  <a16:creationId xmlns:a16="http://schemas.microsoft.com/office/drawing/2014/main" id="{753D1BF5-15F9-21DC-5227-5893867A26B0}"/>
                </a:ext>
              </a:extLst>
            </p:cNvPr>
            <p:cNvSpPr>
              <a:spLocks/>
            </p:cNvSpPr>
            <p:nvPr/>
          </p:nvSpPr>
          <p:spPr>
            <a:xfrm>
              <a:off x="2069285" y="4716833"/>
              <a:ext cx="2268368" cy="40706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1" name="Elipse 160">
              <a:extLst>
                <a:ext uri="{FF2B5EF4-FFF2-40B4-BE49-F238E27FC236}">
                  <a16:creationId xmlns:a16="http://schemas.microsoft.com/office/drawing/2014/main" id="{00329FCE-A8ED-32D2-AC93-57D5B2A4BFD9}"/>
                </a:ext>
              </a:extLst>
            </p:cNvPr>
            <p:cNvSpPr>
              <a:spLocks/>
            </p:cNvSpPr>
            <p:nvPr/>
          </p:nvSpPr>
          <p:spPr>
            <a:xfrm>
              <a:off x="3943710" y="4754188"/>
              <a:ext cx="332356" cy="332356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2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3</a:t>
              </a:r>
            </a:p>
          </p:txBody>
        </p:sp>
        <p:sp>
          <p:nvSpPr>
            <p:cNvPr id="164" name="CuadroTexto 163">
              <a:extLst>
                <a:ext uri="{FF2B5EF4-FFF2-40B4-BE49-F238E27FC236}">
                  <a16:creationId xmlns:a16="http://schemas.microsoft.com/office/drawing/2014/main" id="{62A61E2B-0D97-24FC-7639-851B8D12A26B}"/>
                </a:ext>
              </a:extLst>
            </p:cNvPr>
            <p:cNvSpPr txBox="1">
              <a:spLocks/>
            </p:cNvSpPr>
            <p:nvPr/>
          </p:nvSpPr>
          <p:spPr>
            <a:xfrm>
              <a:off x="2078921" y="4840618"/>
              <a:ext cx="1765094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s-AR" sz="11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Fondo Compensador</a:t>
              </a:r>
            </a:p>
          </p:txBody>
        </p:sp>
        <p:sp>
          <p:nvSpPr>
            <p:cNvPr id="158" name="Rectángulo redondeado 25">
              <a:extLst>
                <a:ext uri="{FF2B5EF4-FFF2-40B4-BE49-F238E27FC236}">
                  <a16:creationId xmlns:a16="http://schemas.microsoft.com/office/drawing/2014/main" id="{F651D46B-6DB9-CA28-6AC3-FC4942E76B13}"/>
                </a:ext>
              </a:extLst>
            </p:cNvPr>
            <p:cNvSpPr>
              <a:spLocks/>
            </p:cNvSpPr>
            <p:nvPr/>
          </p:nvSpPr>
          <p:spPr>
            <a:xfrm>
              <a:off x="2036096" y="1669625"/>
              <a:ext cx="2769791" cy="66227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244611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2" name="CuadroTexto 161">
              <a:extLst>
                <a:ext uri="{FF2B5EF4-FFF2-40B4-BE49-F238E27FC236}">
                  <a16:creationId xmlns:a16="http://schemas.microsoft.com/office/drawing/2014/main" id="{DDB1F252-22FB-5155-F7AA-D059927042EE}"/>
                </a:ext>
              </a:extLst>
            </p:cNvPr>
            <p:cNvSpPr txBox="1">
              <a:spLocks/>
            </p:cNvSpPr>
            <p:nvPr/>
          </p:nvSpPr>
          <p:spPr>
            <a:xfrm>
              <a:off x="1643240" y="1756464"/>
              <a:ext cx="2461910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s-AR" sz="16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Digitalización </a:t>
              </a:r>
              <a:r>
                <a:rPr lang="es-AR" sz="1600" dirty="0" err="1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Contact</a:t>
              </a:r>
              <a:r>
                <a:rPr lang="es-AR" sz="16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&amp; Comisiones</a:t>
              </a:r>
            </a:p>
          </p:txBody>
        </p:sp>
        <p:sp>
          <p:nvSpPr>
            <p:cNvPr id="166" name="Elipse 165">
              <a:extLst>
                <a:ext uri="{FF2B5EF4-FFF2-40B4-BE49-F238E27FC236}">
                  <a16:creationId xmlns:a16="http://schemas.microsoft.com/office/drawing/2014/main" id="{45A365A7-808D-CD83-C32A-8C9DB8C6D9DB}"/>
                </a:ext>
              </a:extLst>
            </p:cNvPr>
            <p:cNvSpPr>
              <a:spLocks/>
            </p:cNvSpPr>
            <p:nvPr/>
          </p:nvSpPr>
          <p:spPr>
            <a:xfrm>
              <a:off x="4196567" y="1739680"/>
              <a:ext cx="522161" cy="522161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27</a:t>
              </a:r>
            </a:p>
          </p:txBody>
        </p:sp>
        <p:sp>
          <p:nvSpPr>
            <p:cNvPr id="159" name="Rectángulo redondeado 26">
              <a:extLst>
                <a:ext uri="{FF2B5EF4-FFF2-40B4-BE49-F238E27FC236}">
                  <a16:creationId xmlns:a16="http://schemas.microsoft.com/office/drawing/2014/main" id="{1C5F9C5E-B75B-F616-6F41-6D602362B2FA}"/>
                </a:ext>
              </a:extLst>
            </p:cNvPr>
            <p:cNvSpPr>
              <a:spLocks/>
            </p:cNvSpPr>
            <p:nvPr/>
          </p:nvSpPr>
          <p:spPr>
            <a:xfrm>
              <a:off x="1591276" y="2529405"/>
              <a:ext cx="2603887" cy="56289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90869243-7654-2109-C97F-6CC7DE78A5C6}"/>
                </a:ext>
              </a:extLst>
            </p:cNvPr>
            <p:cNvSpPr txBox="1">
              <a:spLocks/>
            </p:cNvSpPr>
            <p:nvPr/>
          </p:nvSpPr>
          <p:spPr>
            <a:xfrm>
              <a:off x="1785982" y="2690520"/>
              <a:ext cx="1765094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s-AR" sz="1500" dirty="0" err="1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Fulfillment</a:t>
              </a:r>
              <a:endParaRPr lang="es-AR" sz="1500" dirty="0">
                <a:solidFill>
                  <a:srgbClr val="130132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endParaRPr>
            </a:p>
          </p:txBody>
        </p:sp>
        <p:sp>
          <p:nvSpPr>
            <p:cNvPr id="169" name="Elipse 168">
              <a:extLst>
                <a:ext uri="{FF2B5EF4-FFF2-40B4-BE49-F238E27FC236}">
                  <a16:creationId xmlns:a16="http://schemas.microsoft.com/office/drawing/2014/main" id="{7F169BD1-9DB9-7F1D-3E9D-55AB3F8BA0F4}"/>
                </a:ext>
              </a:extLst>
            </p:cNvPr>
            <p:cNvSpPr>
              <a:spLocks/>
            </p:cNvSpPr>
            <p:nvPr/>
          </p:nvSpPr>
          <p:spPr>
            <a:xfrm>
              <a:off x="3677677" y="2584251"/>
              <a:ext cx="453200" cy="453200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6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11</a:t>
              </a:r>
            </a:p>
          </p:txBody>
        </p:sp>
        <p:sp>
          <p:nvSpPr>
            <p:cNvPr id="171" name="Rectángulo redondeado 31">
              <a:extLst>
                <a:ext uri="{FF2B5EF4-FFF2-40B4-BE49-F238E27FC236}">
                  <a16:creationId xmlns:a16="http://schemas.microsoft.com/office/drawing/2014/main" id="{B4E90A7F-1217-42BC-A2CD-79FD6A224613}"/>
                </a:ext>
              </a:extLst>
            </p:cNvPr>
            <p:cNvSpPr>
              <a:spLocks/>
            </p:cNvSpPr>
            <p:nvPr/>
          </p:nvSpPr>
          <p:spPr>
            <a:xfrm>
              <a:off x="1281844" y="3289806"/>
              <a:ext cx="2760707" cy="5397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379477" dist="38100" dir="2700000" algn="tl" rotWithShape="0">
                <a:prstClr val="black">
                  <a:alpha val="9438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2" name="CuadroTexto 171">
              <a:extLst>
                <a:ext uri="{FF2B5EF4-FFF2-40B4-BE49-F238E27FC236}">
                  <a16:creationId xmlns:a16="http://schemas.microsoft.com/office/drawing/2014/main" id="{CF5DDC15-F5CB-C890-2F99-E28093C3504C}"/>
                </a:ext>
              </a:extLst>
            </p:cNvPr>
            <p:cNvSpPr txBox="1">
              <a:spLocks/>
            </p:cNvSpPr>
            <p:nvPr/>
          </p:nvSpPr>
          <p:spPr>
            <a:xfrm>
              <a:off x="1832520" y="3345612"/>
              <a:ext cx="1605921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s-AR" sz="14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Optimización de Contratos</a:t>
              </a:r>
            </a:p>
          </p:txBody>
        </p:sp>
        <p:sp>
          <p:nvSpPr>
            <p:cNvPr id="174" name="Elipse 173">
              <a:extLst>
                <a:ext uri="{FF2B5EF4-FFF2-40B4-BE49-F238E27FC236}">
                  <a16:creationId xmlns:a16="http://schemas.microsoft.com/office/drawing/2014/main" id="{2EE504D0-7B05-7B1B-F378-9101954A04A3}"/>
                </a:ext>
              </a:extLst>
            </p:cNvPr>
            <p:cNvSpPr>
              <a:spLocks/>
            </p:cNvSpPr>
            <p:nvPr/>
          </p:nvSpPr>
          <p:spPr>
            <a:xfrm>
              <a:off x="3545573" y="3341274"/>
              <a:ext cx="436842" cy="436843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5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6</a:t>
              </a:r>
            </a:p>
          </p:txBody>
        </p:sp>
        <p:sp>
          <p:nvSpPr>
            <p:cNvPr id="176" name="Rectángulo redondeado 33">
              <a:extLst>
                <a:ext uri="{FF2B5EF4-FFF2-40B4-BE49-F238E27FC236}">
                  <a16:creationId xmlns:a16="http://schemas.microsoft.com/office/drawing/2014/main" id="{2DCC2067-9282-D0DA-EB32-938816BDCE7C}"/>
                </a:ext>
              </a:extLst>
            </p:cNvPr>
            <p:cNvSpPr>
              <a:spLocks/>
            </p:cNvSpPr>
            <p:nvPr/>
          </p:nvSpPr>
          <p:spPr>
            <a:xfrm>
              <a:off x="1584854" y="4027093"/>
              <a:ext cx="2529185" cy="49223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384660" dist="38100" dir="2700000" algn="tl" rotWithShape="0">
                <a:prstClr val="black">
                  <a:alpha val="9974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7" name="CuadroTexto 176">
              <a:extLst>
                <a:ext uri="{FF2B5EF4-FFF2-40B4-BE49-F238E27FC236}">
                  <a16:creationId xmlns:a16="http://schemas.microsoft.com/office/drawing/2014/main" id="{271A4440-3C30-E919-0697-EF0B711D2E44}"/>
                </a:ext>
              </a:extLst>
            </p:cNvPr>
            <p:cNvSpPr txBox="1">
              <a:spLocks/>
            </p:cNvSpPr>
            <p:nvPr/>
          </p:nvSpPr>
          <p:spPr>
            <a:xfrm>
              <a:off x="1281844" y="4171213"/>
              <a:ext cx="2288185" cy="2000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s-AR" sz="13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Apagados de Legados</a:t>
              </a:r>
            </a:p>
          </p:txBody>
        </p:sp>
        <p:sp>
          <p:nvSpPr>
            <p:cNvPr id="179" name="Elipse 178">
              <a:extLst>
                <a:ext uri="{FF2B5EF4-FFF2-40B4-BE49-F238E27FC236}">
                  <a16:creationId xmlns:a16="http://schemas.microsoft.com/office/drawing/2014/main" id="{4231213D-9786-8D77-A0D2-08E2CA21D7A0}"/>
                </a:ext>
              </a:extLst>
            </p:cNvPr>
            <p:cNvSpPr>
              <a:spLocks/>
            </p:cNvSpPr>
            <p:nvPr/>
          </p:nvSpPr>
          <p:spPr>
            <a:xfrm>
              <a:off x="3655987" y="4067546"/>
              <a:ext cx="411325" cy="411325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4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4</a:t>
              </a:r>
            </a:p>
          </p:txBody>
        </p:sp>
        <p:sp>
          <p:nvSpPr>
            <p:cNvPr id="183" name="Rectángulo redondeado 37">
              <a:extLst>
                <a:ext uri="{FF2B5EF4-FFF2-40B4-BE49-F238E27FC236}">
                  <a16:creationId xmlns:a16="http://schemas.microsoft.com/office/drawing/2014/main" id="{1E35A30C-D9ED-973D-BAE4-DBA89A541BD3}"/>
                </a:ext>
              </a:extLst>
            </p:cNvPr>
            <p:cNvSpPr>
              <a:spLocks/>
            </p:cNvSpPr>
            <p:nvPr/>
          </p:nvSpPr>
          <p:spPr>
            <a:xfrm>
              <a:off x="2465810" y="5321414"/>
              <a:ext cx="2268368" cy="34211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4" name="Elipse 183">
              <a:extLst>
                <a:ext uri="{FF2B5EF4-FFF2-40B4-BE49-F238E27FC236}">
                  <a16:creationId xmlns:a16="http://schemas.microsoft.com/office/drawing/2014/main" id="{B7FF8873-245C-38F5-710A-D3D2119F7023}"/>
                </a:ext>
              </a:extLst>
            </p:cNvPr>
            <p:cNvSpPr>
              <a:spLocks/>
            </p:cNvSpPr>
            <p:nvPr/>
          </p:nvSpPr>
          <p:spPr>
            <a:xfrm>
              <a:off x="4405726" y="5350793"/>
              <a:ext cx="279325" cy="279326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0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8</a:t>
              </a:r>
            </a:p>
          </p:txBody>
        </p:sp>
        <p:sp>
          <p:nvSpPr>
            <p:cNvPr id="185" name="CuadroTexto 184">
              <a:extLst>
                <a:ext uri="{FF2B5EF4-FFF2-40B4-BE49-F238E27FC236}">
                  <a16:creationId xmlns:a16="http://schemas.microsoft.com/office/drawing/2014/main" id="{950165E1-C093-2385-AF06-8D8E9F23508B}"/>
                </a:ext>
              </a:extLst>
            </p:cNvPr>
            <p:cNvSpPr txBox="1">
              <a:spLocks/>
            </p:cNvSpPr>
            <p:nvPr/>
          </p:nvSpPr>
          <p:spPr>
            <a:xfrm>
              <a:off x="2533162" y="5374549"/>
              <a:ext cx="179971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r"/>
              <a:r>
                <a:rPr lang="es-AR" sz="9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Programación, Grilla Única, FOL, Envíos CD, entre otros. </a:t>
              </a:r>
            </a:p>
          </p:txBody>
        </p:sp>
        <p:sp>
          <p:nvSpPr>
            <p:cNvPr id="263" name="Elipse 262">
              <a:extLst>
                <a:ext uri="{FF2B5EF4-FFF2-40B4-BE49-F238E27FC236}">
                  <a16:creationId xmlns:a16="http://schemas.microsoft.com/office/drawing/2014/main" id="{448448C2-5D35-3A35-90F1-85B3BC00B0C5}"/>
                </a:ext>
              </a:extLst>
            </p:cNvPr>
            <p:cNvSpPr>
              <a:spLocks/>
            </p:cNvSpPr>
            <p:nvPr/>
          </p:nvSpPr>
          <p:spPr>
            <a:xfrm>
              <a:off x="5463210" y="1953756"/>
              <a:ext cx="94008" cy="94008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65" name="Conector angular 58">
              <a:extLst>
                <a:ext uri="{FF2B5EF4-FFF2-40B4-BE49-F238E27FC236}">
                  <a16:creationId xmlns:a16="http://schemas.microsoft.com/office/drawing/2014/main" id="{6DFDC448-1592-1E78-7643-A642AE2DAC50}"/>
                </a:ext>
              </a:extLst>
            </p:cNvPr>
            <p:cNvCxnSpPr>
              <a:cxnSpLocks/>
              <a:stCxn id="263" idx="2"/>
              <a:endCxn id="166" idx="6"/>
            </p:cNvCxnSpPr>
            <p:nvPr/>
          </p:nvCxnSpPr>
          <p:spPr>
            <a:xfrm rot="10800000" flipV="1">
              <a:off x="4718728" y="2000759"/>
              <a:ext cx="744482" cy="1"/>
            </a:xfrm>
            <a:prstGeom prst="bentConnector3">
              <a:avLst>
                <a:gd name="adj1" fmla="val 50000"/>
              </a:avLst>
            </a:prstGeom>
            <a:ln cap="rnd">
              <a:solidFill>
                <a:srgbClr val="00B7EB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ector angular 61">
              <a:extLst>
                <a:ext uri="{FF2B5EF4-FFF2-40B4-BE49-F238E27FC236}">
                  <a16:creationId xmlns:a16="http://schemas.microsoft.com/office/drawing/2014/main" id="{D16A10D2-BF82-2ECE-6DBC-C2EA9E53920D}"/>
                </a:ext>
              </a:extLst>
            </p:cNvPr>
            <p:cNvCxnSpPr>
              <a:cxnSpLocks/>
              <a:stCxn id="169" idx="6"/>
              <a:endCxn id="272" idx="2"/>
            </p:cNvCxnSpPr>
            <p:nvPr/>
          </p:nvCxnSpPr>
          <p:spPr>
            <a:xfrm flipV="1">
              <a:off x="4130877" y="2808700"/>
              <a:ext cx="451320" cy="2151"/>
            </a:xfrm>
            <a:prstGeom prst="bentConnector3">
              <a:avLst/>
            </a:prstGeom>
            <a:ln cap="rnd">
              <a:solidFill>
                <a:srgbClr val="00B7EB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2" name="Elipse 271">
              <a:extLst>
                <a:ext uri="{FF2B5EF4-FFF2-40B4-BE49-F238E27FC236}">
                  <a16:creationId xmlns:a16="http://schemas.microsoft.com/office/drawing/2014/main" id="{DD11C51A-3AC7-F9C1-1C3A-635B7E619AAD}"/>
                </a:ext>
              </a:extLst>
            </p:cNvPr>
            <p:cNvSpPr>
              <a:spLocks/>
            </p:cNvSpPr>
            <p:nvPr/>
          </p:nvSpPr>
          <p:spPr>
            <a:xfrm>
              <a:off x="4582197" y="2759816"/>
              <a:ext cx="97768" cy="97768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77" name="Conector angular 62">
              <a:extLst>
                <a:ext uri="{FF2B5EF4-FFF2-40B4-BE49-F238E27FC236}">
                  <a16:creationId xmlns:a16="http://schemas.microsoft.com/office/drawing/2014/main" id="{AEDAFC4C-04B6-4B53-F56F-8758979DCEB9}"/>
                </a:ext>
              </a:extLst>
            </p:cNvPr>
            <p:cNvCxnSpPr>
              <a:cxnSpLocks/>
              <a:stCxn id="174" idx="6"/>
            </p:cNvCxnSpPr>
            <p:nvPr/>
          </p:nvCxnSpPr>
          <p:spPr>
            <a:xfrm flipV="1">
              <a:off x="3982415" y="3559695"/>
              <a:ext cx="452534" cy="1"/>
            </a:xfrm>
            <a:prstGeom prst="bentConnector3">
              <a:avLst/>
            </a:prstGeom>
            <a:ln cap="rnd">
              <a:solidFill>
                <a:srgbClr val="00B7EB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Elipse 279">
              <a:extLst>
                <a:ext uri="{FF2B5EF4-FFF2-40B4-BE49-F238E27FC236}">
                  <a16:creationId xmlns:a16="http://schemas.microsoft.com/office/drawing/2014/main" id="{7E1F179D-7917-4EEF-3858-F77500FB0072}"/>
                </a:ext>
              </a:extLst>
            </p:cNvPr>
            <p:cNvSpPr>
              <a:spLocks/>
            </p:cNvSpPr>
            <p:nvPr/>
          </p:nvSpPr>
          <p:spPr>
            <a:xfrm>
              <a:off x="4359156" y="3512691"/>
              <a:ext cx="94008" cy="94008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81" name="Elipse 280">
              <a:extLst>
                <a:ext uri="{FF2B5EF4-FFF2-40B4-BE49-F238E27FC236}">
                  <a16:creationId xmlns:a16="http://schemas.microsoft.com/office/drawing/2014/main" id="{6AFA7C8A-9427-96BB-E389-8560CB96998D}"/>
                </a:ext>
              </a:extLst>
            </p:cNvPr>
            <p:cNvSpPr>
              <a:spLocks/>
            </p:cNvSpPr>
            <p:nvPr/>
          </p:nvSpPr>
          <p:spPr>
            <a:xfrm>
              <a:off x="4449359" y="4226204"/>
              <a:ext cx="94008" cy="94008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82" name="Elipse 281">
              <a:extLst>
                <a:ext uri="{FF2B5EF4-FFF2-40B4-BE49-F238E27FC236}">
                  <a16:creationId xmlns:a16="http://schemas.microsoft.com/office/drawing/2014/main" id="{94EE0D7F-95D1-757A-CB11-C02F6970C6A6}"/>
                </a:ext>
              </a:extLst>
            </p:cNvPr>
            <p:cNvSpPr>
              <a:spLocks/>
            </p:cNvSpPr>
            <p:nvPr/>
          </p:nvSpPr>
          <p:spPr>
            <a:xfrm>
              <a:off x="4825242" y="4871482"/>
              <a:ext cx="97768" cy="97768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83" name="Elipse 282">
              <a:extLst>
                <a:ext uri="{FF2B5EF4-FFF2-40B4-BE49-F238E27FC236}">
                  <a16:creationId xmlns:a16="http://schemas.microsoft.com/office/drawing/2014/main" id="{06ED15C8-20AF-42CA-FFEF-039808960970}"/>
                </a:ext>
              </a:extLst>
            </p:cNvPr>
            <p:cNvSpPr>
              <a:spLocks/>
            </p:cNvSpPr>
            <p:nvPr/>
          </p:nvSpPr>
          <p:spPr>
            <a:xfrm>
              <a:off x="5694932" y="5447172"/>
              <a:ext cx="94008" cy="94008"/>
            </a:xfrm>
            <a:prstGeom prst="ellipse">
              <a:avLst/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289" name="Conector recto 288">
              <a:extLst>
                <a:ext uri="{FF2B5EF4-FFF2-40B4-BE49-F238E27FC236}">
                  <a16:creationId xmlns:a16="http://schemas.microsoft.com/office/drawing/2014/main" id="{3FC908DE-E2C4-E429-6440-7A515130C4F5}"/>
                </a:ext>
              </a:extLst>
            </p:cNvPr>
            <p:cNvCxnSpPr>
              <a:cxnSpLocks/>
              <a:endCxn id="282" idx="2"/>
            </p:cNvCxnSpPr>
            <p:nvPr/>
          </p:nvCxnSpPr>
          <p:spPr>
            <a:xfrm>
              <a:off x="4276066" y="4920366"/>
              <a:ext cx="549176" cy="0"/>
            </a:xfrm>
            <a:prstGeom prst="line">
              <a:avLst/>
            </a:prstGeom>
            <a:ln cap="rnd">
              <a:solidFill>
                <a:srgbClr val="00B7EB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Conector recto 289">
              <a:extLst>
                <a:ext uri="{FF2B5EF4-FFF2-40B4-BE49-F238E27FC236}">
                  <a16:creationId xmlns:a16="http://schemas.microsoft.com/office/drawing/2014/main" id="{5C553054-2ACD-8A2D-5A64-23B2777E33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312" y="4273208"/>
              <a:ext cx="468351" cy="1"/>
            </a:xfrm>
            <a:prstGeom prst="line">
              <a:avLst/>
            </a:prstGeom>
            <a:ln cap="rnd">
              <a:solidFill>
                <a:srgbClr val="00B7EB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Conector angular 73">
              <a:extLst>
                <a:ext uri="{FF2B5EF4-FFF2-40B4-BE49-F238E27FC236}">
                  <a16:creationId xmlns:a16="http://schemas.microsoft.com/office/drawing/2014/main" id="{01B91B44-D3BA-6B21-0011-0A12E6B4022D}"/>
                </a:ext>
              </a:extLst>
            </p:cNvPr>
            <p:cNvCxnSpPr>
              <a:cxnSpLocks/>
              <a:stCxn id="283" idx="2"/>
              <a:endCxn id="184" idx="6"/>
            </p:cNvCxnSpPr>
            <p:nvPr/>
          </p:nvCxnSpPr>
          <p:spPr>
            <a:xfrm rot="10800000">
              <a:off x="4685052" y="5490456"/>
              <a:ext cx="1009881" cy="3720"/>
            </a:xfrm>
            <a:prstGeom prst="bentConnector3">
              <a:avLst>
                <a:gd name="adj1" fmla="val 50000"/>
              </a:avLst>
            </a:prstGeom>
            <a:ln cap="rnd">
              <a:solidFill>
                <a:srgbClr val="00B7EB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3" name="CuadroTexto 332">
            <a:extLst>
              <a:ext uri="{FF2B5EF4-FFF2-40B4-BE49-F238E27FC236}">
                <a16:creationId xmlns:a16="http://schemas.microsoft.com/office/drawing/2014/main" id="{F70EF2C7-9E50-57AF-1AAF-038C2F30FAB6}"/>
              </a:ext>
            </a:extLst>
          </p:cNvPr>
          <p:cNvSpPr txBox="1"/>
          <p:nvPr/>
        </p:nvSpPr>
        <p:spPr>
          <a:xfrm flipH="1">
            <a:off x="8928170" y="6116368"/>
            <a:ext cx="2808000" cy="1231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s-AR" sz="800" i="1" baseline="30000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(*)</a:t>
            </a:r>
            <a:r>
              <a:rPr lang="es-AR" sz="800" i="1" dirty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No incluye eficiencias por disminución de dotación.</a:t>
            </a:r>
          </a:p>
        </p:txBody>
      </p:sp>
      <p:grpSp>
        <p:nvGrpSpPr>
          <p:cNvPr id="334" name="Grupo 333">
            <a:extLst>
              <a:ext uri="{FF2B5EF4-FFF2-40B4-BE49-F238E27FC236}">
                <a16:creationId xmlns:a16="http://schemas.microsoft.com/office/drawing/2014/main" id="{CBC38EB9-F0D5-02CC-A1F5-B46613744D7E}"/>
              </a:ext>
            </a:extLst>
          </p:cNvPr>
          <p:cNvGrpSpPr/>
          <p:nvPr/>
        </p:nvGrpSpPr>
        <p:grpSpPr>
          <a:xfrm flipH="1">
            <a:off x="6588612" y="1712657"/>
            <a:ext cx="4507096" cy="3993903"/>
            <a:chOff x="1281844" y="1669625"/>
            <a:chExt cx="4507096" cy="3993903"/>
          </a:xfrm>
        </p:grpSpPr>
        <p:sp>
          <p:nvSpPr>
            <p:cNvPr id="335" name="Rectángulo redondeado 35">
              <a:extLst>
                <a:ext uri="{FF2B5EF4-FFF2-40B4-BE49-F238E27FC236}">
                  <a16:creationId xmlns:a16="http://schemas.microsoft.com/office/drawing/2014/main" id="{51A1766F-659E-9D6C-8655-BC1657C8563C}"/>
                </a:ext>
              </a:extLst>
            </p:cNvPr>
            <p:cNvSpPr>
              <a:spLocks/>
            </p:cNvSpPr>
            <p:nvPr/>
          </p:nvSpPr>
          <p:spPr>
            <a:xfrm>
              <a:off x="2069285" y="4716833"/>
              <a:ext cx="2268368" cy="40706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36" name="Elipse 335">
              <a:extLst>
                <a:ext uri="{FF2B5EF4-FFF2-40B4-BE49-F238E27FC236}">
                  <a16:creationId xmlns:a16="http://schemas.microsoft.com/office/drawing/2014/main" id="{3897D477-6C98-8355-E759-858D77B75708}"/>
                </a:ext>
              </a:extLst>
            </p:cNvPr>
            <p:cNvSpPr>
              <a:spLocks/>
            </p:cNvSpPr>
            <p:nvPr/>
          </p:nvSpPr>
          <p:spPr>
            <a:xfrm>
              <a:off x="3943710" y="4754188"/>
              <a:ext cx="332356" cy="33235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2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8</a:t>
              </a:r>
            </a:p>
          </p:txBody>
        </p:sp>
        <p:sp>
          <p:nvSpPr>
            <p:cNvPr id="337" name="CuadroTexto 336">
              <a:extLst>
                <a:ext uri="{FF2B5EF4-FFF2-40B4-BE49-F238E27FC236}">
                  <a16:creationId xmlns:a16="http://schemas.microsoft.com/office/drawing/2014/main" id="{195AE9C6-46D2-4AAA-121D-47A74215A218}"/>
                </a:ext>
              </a:extLst>
            </p:cNvPr>
            <p:cNvSpPr txBox="1">
              <a:spLocks/>
            </p:cNvSpPr>
            <p:nvPr/>
          </p:nvSpPr>
          <p:spPr>
            <a:xfrm>
              <a:off x="1603773" y="4840617"/>
              <a:ext cx="2240242" cy="16927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s-AR" sz="11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Digitalización </a:t>
              </a:r>
              <a:r>
                <a:rPr lang="es-AR" sz="1100" dirty="0" err="1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Contact</a:t>
              </a:r>
              <a:r>
                <a:rPr lang="es-AR" sz="11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 &amp; Comisiones</a:t>
              </a:r>
            </a:p>
          </p:txBody>
        </p:sp>
        <p:sp>
          <p:nvSpPr>
            <p:cNvPr id="338" name="Rectángulo redondeado 25">
              <a:extLst>
                <a:ext uri="{FF2B5EF4-FFF2-40B4-BE49-F238E27FC236}">
                  <a16:creationId xmlns:a16="http://schemas.microsoft.com/office/drawing/2014/main" id="{203AFF5C-5BE3-BD9F-0908-B07F8BEAA7D1}"/>
                </a:ext>
              </a:extLst>
            </p:cNvPr>
            <p:cNvSpPr>
              <a:spLocks/>
            </p:cNvSpPr>
            <p:nvPr/>
          </p:nvSpPr>
          <p:spPr>
            <a:xfrm>
              <a:off x="2036096" y="1669625"/>
              <a:ext cx="2769791" cy="66227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244611" dist="38100" dir="2700000" algn="tl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39" name="CuadroTexto 338">
              <a:extLst>
                <a:ext uri="{FF2B5EF4-FFF2-40B4-BE49-F238E27FC236}">
                  <a16:creationId xmlns:a16="http://schemas.microsoft.com/office/drawing/2014/main" id="{6B96CBB4-03C1-0C9A-EBA2-E3D4449470FE}"/>
                </a:ext>
              </a:extLst>
            </p:cNvPr>
            <p:cNvSpPr txBox="1">
              <a:spLocks/>
            </p:cNvSpPr>
            <p:nvPr/>
          </p:nvSpPr>
          <p:spPr>
            <a:xfrm>
              <a:off x="1786396" y="1756464"/>
              <a:ext cx="2318754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s-AR" sz="16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Contenidos SVA Móvil y Programación</a:t>
              </a:r>
            </a:p>
          </p:txBody>
        </p:sp>
        <p:sp>
          <p:nvSpPr>
            <p:cNvPr id="340" name="Elipse 339">
              <a:extLst>
                <a:ext uri="{FF2B5EF4-FFF2-40B4-BE49-F238E27FC236}">
                  <a16:creationId xmlns:a16="http://schemas.microsoft.com/office/drawing/2014/main" id="{F758D25C-E05F-8970-6A61-AC491C4B47C5}"/>
                </a:ext>
              </a:extLst>
            </p:cNvPr>
            <p:cNvSpPr>
              <a:spLocks/>
            </p:cNvSpPr>
            <p:nvPr/>
          </p:nvSpPr>
          <p:spPr>
            <a:xfrm>
              <a:off x="4196567" y="1739680"/>
              <a:ext cx="522161" cy="52216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15</a:t>
              </a:r>
            </a:p>
          </p:txBody>
        </p:sp>
        <p:sp>
          <p:nvSpPr>
            <p:cNvPr id="341" name="Rectángulo redondeado 26">
              <a:extLst>
                <a:ext uri="{FF2B5EF4-FFF2-40B4-BE49-F238E27FC236}">
                  <a16:creationId xmlns:a16="http://schemas.microsoft.com/office/drawing/2014/main" id="{88F6FEC9-2567-BF91-77F2-6A7E309F68B9}"/>
                </a:ext>
              </a:extLst>
            </p:cNvPr>
            <p:cNvSpPr>
              <a:spLocks/>
            </p:cNvSpPr>
            <p:nvPr/>
          </p:nvSpPr>
          <p:spPr>
            <a:xfrm>
              <a:off x="1591276" y="2529405"/>
              <a:ext cx="2603887" cy="562892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42" name="CuadroTexto 341">
              <a:extLst>
                <a:ext uri="{FF2B5EF4-FFF2-40B4-BE49-F238E27FC236}">
                  <a16:creationId xmlns:a16="http://schemas.microsoft.com/office/drawing/2014/main" id="{035D7935-9CF2-357C-F766-92FD975C8CDF}"/>
                </a:ext>
              </a:extLst>
            </p:cNvPr>
            <p:cNvSpPr txBox="1">
              <a:spLocks/>
            </p:cNvSpPr>
            <p:nvPr/>
          </p:nvSpPr>
          <p:spPr>
            <a:xfrm>
              <a:off x="1785982" y="2690520"/>
              <a:ext cx="1765094" cy="23083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s-AR" sz="15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Grilla Única</a:t>
              </a:r>
            </a:p>
          </p:txBody>
        </p:sp>
        <p:sp>
          <p:nvSpPr>
            <p:cNvPr id="343" name="Elipse 342">
              <a:extLst>
                <a:ext uri="{FF2B5EF4-FFF2-40B4-BE49-F238E27FC236}">
                  <a16:creationId xmlns:a16="http://schemas.microsoft.com/office/drawing/2014/main" id="{AD6B39D2-E8B9-7CDC-6ECD-3BD659FB9587}"/>
                </a:ext>
              </a:extLst>
            </p:cNvPr>
            <p:cNvSpPr>
              <a:spLocks/>
            </p:cNvSpPr>
            <p:nvPr/>
          </p:nvSpPr>
          <p:spPr>
            <a:xfrm>
              <a:off x="3677677" y="2584251"/>
              <a:ext cx="453200" cy="453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6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11</a:t>
              </a:r>
            </a:p>
          </p:txBody>
        </p:sp>
        <p:sp>
          <p:nvSpPr>
            <p:cNvPr id="344" name="Rectángulo redondeado 31">
              <a:extLst>
                <a:ext uri="{FF2B5EF4-FFF2-40B4-BE49-F238E27FC236}">
                  <a16:creationId xmlns:a16="http://schemas.microsoft.com/office/drawing/2014/main" id="{624FBED1-A16A-171B-5F02-0FE47E9F0A76}"/>
                </a:ext>
              </a:extLst>
            </p:cNvPr>
            <p:cNvSpPr>
              <a:spLocks/>
            </p:cNvSpPr>
            <p:nvPr/>
          </p:nvSpPr>
          <p:spPr>
            <a:xfrm>
              <a:off x="1281844" y="3289806"/>
              <a:ext cx="2760707" cy="539778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379477" dist="38100" dir="2700000" algn="tl" rotWithShape="0">
                <a:prstClr val="black">
                  <a:alpha val="9438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45" name="CuadroTexto 344">
              <a:extLst>
                <a:ext uri="{FF2B5EF4-FFF2-40B4-BE49-F238E27FC236}">
                  <a16:creationId xmlns:a16="http://schemas.microsoft.com/office/drawing/2014/main" id="{75B59779-A902-B599-C840-70244C63E962}"/>
                </a:ext>
              </a:extLst>
            </p:cNvPr>
            <p:cNvSpPr txBox="1">
              <a:spLocks/>
            </p:cNvSpPr>
            <p:nvPr/>
          </p:nvSpPr>
          <p:spPr>
            <a:xfrm>
              <a:off x="1469304" y="3345612"/>
              <a:ext cx="1969138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s-AR" sz="14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Reducción Hs Seguridad y Vigilancia</a:t>
              </a:r>
            </a:p>
          </p:txBody>
        </p:sp>
        <p:sp>
          <p:nvSpPr>
            <p:cNvPr id="346" name="Elipse 345">
              <a:extLst>
                <a:ext uri="{FF2B5EF4-FFF2-40B4-BE49-F238E27FC236}">
                  <a16:creationId xmlns:a16="http://schemas.microsoft.com/office/drawing/2014/main" id="{DB9322A2-8D47-C2CB-0A26-C276A571499E}"/>
                </a:ext>
              </a:extLst>
            </p:cNvPr>
            <p:cNvSpPr>
              <a:spLocks/>
            </p:cNvSpPr>
            <p:nvPr/>
          </p:nvSpPr>
          <p:spPr>
            <a:xfrm>
              <a:off x="3545573" y="3341274"/>
              <a:ext cx="436842" cy="43684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5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11</a:t>
              </a:r>
            </a:p>
          </p:txBody>
        </p:sp>
        <p:sp>
          <p:nvSpPr>
            <p:cNvPr id="347" name="Rectángulo redondeado 33">
              <a:extLst>
                <a:ext uri="{FF2B5EF4-FFF2-40B4-BE49-F238E27FC236}">
                  <a16:creationId xmlns:a16="http://schemas.microsoft.com/office/drawing/2014/main" id="{3E71B44C-6AFE-53CF-90DC-29371733988D}"/>
                </a:ext>
              </a:extLst>
            </p:cNvPr>
            <p:cNvSpPr>
              <a:spLocks/>
            </p:cNvSpPr>
            <p:nvPr/>
          </p:nvSpPr>
          <p:spPr>
            <a:xfrm>
              <a:off x="1584854" y="4027093"/>
              <a:ext cx="2529185" cy="49223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  <a:effectLst>
              <a:outerShdw blurRad="384660" dist="38100" dir="2700000" algn="tl" rotWithShape="0">
                <a:prstClr val="black">
                  <a:alpha val="9974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48" name="CuadroTexto 347">
              <a:extLst>
                <a:ext uri="{FF2B5EF4-FFF2-40B4-BE49-F238E27FC236}">
                  <a16:creationId xmlns:a16="http://schemas.microsoft.com/office/drawing/2014/main" id="{BE6E4BBD-0FD8-8367-6CBD-22A8FAD63A46}"/>
                </a:ext>
              </a:extLst>
            </p:cNvPr>
            <p:cNvSpPr txBox="1">
              <a:spLocks/>
            </p:cNvSpPr>
            <p:nvPr/>
          </p:nvSpPr>
          <p:spPr>
            <a:xfrm>
              <a:off x="1281844" y="4171213"/>
              <a:ext cx="2288185" cy="20005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s-AR" sz="13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Publicidad</a:t>
              </a:r>
            </a:p>
          </p:txBody>
        </p:sp>
        <p:sp>
          <p:nvSpPr>
            <p:cNvPr id="349" name="Elipse 348">
              <a:extLst>
                <a:ext uri="{FF2B5EF4-FFF2-40B4-BE49-F238E27FC236}">
                  <a16:creationId xmlns:a16="http://schemas.microsoft.com/office/drawing/2014/main" id="{82176E28-E334-F484-7DB6-FF8ADBC57F57}"/>
                </a:ext>
              </a:extLst>
            </p:cNvPr>
            <p:cNvSpPr>
              <a:spLocks/>
            </p:cNvSpPr>
            <p:nvPr/>
          </p:nvSpPr>
          <p:spPr>
            <a:xfrm>
              <a:off x="3655987" y="4067546"/>
              <a:ext cx="411325" cy="4113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4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9</a:t>
              </a:r>
            </a:p>
          </p:txBody>
        </p:sp>
        <p:sp>
          <p:nvSpPr>
            <p:cNvPr id="350" name="Rectángulo redondeado 37">
              <a:extLst>
                <a:ext uri="{FF2B5EF4-FFF2-40B4-BE49-F238E27FC236}">
                  <a16:creationId xmlns:a16="http://schemas.microsoft.com/office/drawing/2014/main" id="{11EE311E-7402-16A6-DBD0-0F01F57B9A1C}"/>
                </a:ext>
              </a:extLst>
            </p:cNvPr>
            <p:cNvSpPr>
              <a:spLocks/>
            </p:cNvSpPr>
            <p:nvPr/>
          </p:nvSpPr>
          <p:spPr>
            <a:xfrm>
              <a:off x="2465810" y="5321414"/>
              <a:ext cx="2268368" cy="342114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FFFF">
                    <a:alpha val="0"/>
                  </a:srgbClr>
                </a:gs>
                <a:gs pos="54000">
                  <a:srgbClr val="FFFFFF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51" name="Elipse 350">
              <a:extLst>
                <a:ext uri="{FF2B5EF4-FFF2-40B4-BE49-F238E27FC236}">
                  <a16:creationId xmlns:a16="http://schemas.microsoft.com/office/drawing/2014/main" id="{0AF58470-8474-9393-A046-B3EDD1681385}"/>
                </a:ext>
              </a:extLst>
            </p:cNvPr>
            <p:cNvSpPr>
              <a:spLocks/>
            </p:cNvSpPr>
            <p:nvPr/>
          </p:nvSpPr>
          <p:spPr>
            <a:xfrm>
              <a:off x="4405726" y="5350793"/>
              <a:ext cx="279325" cy="27932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/>
              <a:r>
                <a:rPr lang="es-AR" sz="1000" b="1" dirty="0">
                  <a:solidFill>
                    <a:srgbClr val="FFFFFF"/>
                  </a:solidFill>
                  <a:latin typeface="Pulso" pitchFamily="2" charset="0"/>
                  <a:ea typeface="Roboto" pitchFamily="2" charset="0"/>
                </a:rPr>
                <a:t>15</a:t>
              </a:r>
            </a:p>
          </p:txBody>
        </p:sp>
        <p:sp>
          <p:nvSpPr>
            <p:cNvPr id="352" name="CuadroTexto 351">
              <a:extLst>
                <a:ext uri="{FF2B5EF4-FFF2-40B4-BE49-F238E27FC236}">
                  <a16:creationId xmlns:a16="http://schemas.microsoft.com/office/drawing/2014/main" id="{D6224E1B-8EA8-B402-DB26-3F4975E56E68}"/>
                </a:ext>
              </a:extLst>
            </p:cNvPr>
            <p:cNvSpPr txBox="1">
              <a:spLocks/>
            </p:cNvSpPr>
            <p:nvPr/>
          </p:nvSpPr>
          <p:spPr>
            <a:xfrm>
              <a:off x="2533162" y="5374550"/>
              <a:ext cx="1799713" cy="276999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r>
                <a:rPr lang="es-AR" sz="900" dirty="0" err="1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Fulfillment</a:t>
              </a:r>
              <a:r>
                <a:rPr lang="es-AR" sz="900" dirty="0">
                  <a:solidFill>
                    <a:srgbClr val="130132"/>
                  </a:solidFill>
                  <a:latin typeface="Roboto Light" panose="02000000000000000000" pitchFamily="2" charset="0"/>
                  <a:ea typeface="Roboto Light" panose="02000000000000000000" pitchFamily="2" charset="0"/>
                  <a:cs typeface="Roboto Light" panose="02000000000000000000" pitchFamily="2" charset="0"/>
                </a:rPr>
                <a:t>, Programación, Incobrables, y otros contratos </a:t>
              </a:r>
            </a:p>
          </p:txBody>
        </p:sp>
        <p:sp>
          <p:nvSpPr>
            <p:cNvPr id="353" name="Elipse 352">
              <a:extLst>
                <a:ext uri="{FF2B5EF4-FFF2-40B4-BE49-F238E27FC236}">
                  <a16:creationId xmlns:a16="http://schemas.microsoft.com/office/drawing/2014/main" id="{0498BB90-DAE5-AD6D-9A01-5226FC22F325}"/>
                </a:ext>
              </a:extLst>
            </p:cNvPr>
            <p:cNvSpPr>
              <a:spLocks/>
            </p:cNvSpPr>
            <p:nvPr/>
          </p:nvSpPr>
          <p:spPr>
            <a:xfrm>
              <a:off x="5463210" y="1953756"/>
              <a:ext cx="94008" cy="940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54" name="Conector angular 58">
              <a:extLst>
                <a:ext uri="{FF2B5EF4-FFF2-40B4-BE49-F238E27FC236}">
                  <a16:creationId xmlns:a16="http://schemas.microsoft.com/office/drawing/2014/main" id="{762E46DE-9ED0-AF7F-312E-8CBC7DEB85EA}"/>
                </a:ext>
              </a:extLst>
            </p:cNvPr>
            <p:cNvCxnSpPr>
              <a:cxnSpLocks/>
              <a:stCxn id="353" idx="2"/>
              <a:endCxn id="340" idx="6"/>
            </p:cNvCxnSpPr>
            <p:nvPr/>
          </p:nvCxnSpPr>
          <p:spPr>
            <a:xfrm rot="10800000" flipV="1">
              <a:off x="4718728" y="2000759"/>
              <a:ext cx="744482" cy="1"/>
            </a:xfrm>
            <a:prstGeom prst="bentConnector3">
              <a:avLst>
                <a:gd name="adj1" fmla="val 50000"/>
              </a:avLst>
            </a:prstGeom>
            <a:ln cap="rnd">
              <a:solidFill>
                <a:schemeClr val="accent4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Conector angular 61">
              <a:extLst>
                <a:ext uri="{FF2B5EF4-FFF2-40B4-BE49-F238E27FC236}">
                  <a16:creationId xmlns:a16="http://schemas.microsoft.com/office/drawing/2014/main" id="{8F5D102F-8247-13BD-3ED8-15DBE61EF542}"/>
                </a:ext>
              </a:extLst>
            </p:cNvPr>
            <p:cNvCxnSpPr>
              <a:cxnSpLocks/>
              <a:stCxn id="343" idx="6"/>
              <a:endCxn id="356" idx="2"/>
            </p:cNvCxnSpPr>
            <p:nvPr/>
          </p:nvCxnSpPr>
          <p:spPr>
            <a:xfrm flipV="1">
              <a:off x="4130877" y="2808700"/>
              <a:ext cx="451320" cy="2151"/>
            </a:xfrm>
            <a:prstGeom prst="bentConnector3">
              <a:avLst/>
            </a:prstGeom>
            <a:ln cap="rnd">
              <a:solidFill>
                <a:schemeClr val="accent4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6" name="Elipse 355">
              <a:extLst>
                <a:ext uri="{FF2B5EF4-FFF2-40B4-BE49-F238E27FC236}">
                  <a16:creationId xmlns:a16="http://schemas.microsoft.com/office/drawing/2014/main" id="{CF7804E6-565A-FB70-993B-38D2C6AA588A}"/>
                </a:ext>
              </a:extLst>
            </p:cNvPr>
            <p:cNvSpPr>
              <a:spLocks/>
            </p:cNvSpPr>
            <p:nvPr/>
          </p:nvSpPr>
          <p:spPr>
            <a:xfrm>
              <a:off x="4582197" y="2759816"/>
              <a:ext cx="97768" cy="977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57" name="Conector angular 62">
              <a:extLst>
                <a:ext uri="{FF2B5EF4-FFF2-40B4-BE49-F238E27FC236}">
                  <a16:creationId xmlns:a16="http://schemas.microsoft.com/office/drawing/2014/main" id="{27248311-E2E8-F945-7470-068B21854F66}"/>
                </a:ext>
              </a:extLst>
            </p:cNvPr>
            <p:cNvCxnSpPr>
              <a:cxnSpLocks/>
              <a:stCxn id="346" idx="6"/>
            </p:cNvCxnSpPr>
            <p:nvPr/>
          </p:nvCxnSpPr>
          <p:spPr>
            <a:xfrm flipV="1">
              <a:off x="3982415" y="3559695"/>
              <a:ext cx="452534" cy="1"/>
            </a:xfrm>
            <a:prstGeom prst="bentConnector3">
              <a:avLst/>
            </a:prstGeom>
            <a:ln cap="rnd">
              <a:solidFill>
                <a:schemeClr val="accent4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8" name="Elipse 357">
              <a:extLst>
                <a:ext uri="{FF2B5EF4-FFF2-40B4-BE49-F238E27FC236}">
                  <a16:creationId xmlns:a16="http://schemas.microsoft.com/office/drawing/2014/main" id="{7C9654F8-1E0D-8B38-2EC2-B985B14CE7B9}"/>
                </a:ext>
              </a:extLst>
            </p:cNvPr>
            <p:cNvSpPr>
              <a:spLocks/>
            </p:cNvSpPr>
            <p:nvPr/>
          </p:nvSpPr>
          <p:spPr>
            <a:xfrm>
              <a:off x="4359156" y="3512691"/>
              <a:ext cx="94008" cy="940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59" name="Elipse 358">
              <a:extLst>
                <a:ext uri="{FF2B5EF4-FFF2-40B4-BE49-F238E27FC236}">
                  <a16:creationId xmlns:a16="http://schemas.microsoft.com/office/drawing/2014/main" id="{CFE90660-83DF-F16F-F3AE-A78B2CDD15CB}"/>
                </a:ext>
              </a:extLst>
            </p:cNvPr>
            <p:cNvSpPr>
              <a:spLocks/>
            </p:cNvSpPr>
            <p:nvPr/>
          </p:nvSpPr>
          <p:spPr>
            <a:xfrm>
              <a:off x="4449359" y="4226204"/>
              <a:ext cx="94008" cy="940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60" name="Elipse 359">
              <a:extLst>
                <a:ext uri="{FF2B5EF4-FFF2-40B4-BE49-F238E27FC236}">
                  <a16:creationId xmlns:a16="http://schemas.microsoft.com/office/drawing/2014/main" id="{9B227ED7-5142-7F91-286F-85325EFCF6E4}"/>
                </a:ext>
              </a:extLst>
            </p:cNvPr>
            <p:cNvSpPr>
              <a:spLocks/>
            </p:cNvSpPr>
            <p:nvPr/>
          </p:nvSpPr>
          <p:spPr>
            <a:xfrm>
              <a:off x="4825242" y="4871482"/>
              <a:ext cx="97768" cy="9776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61" name="Elipse 360">
              <a:extLst>
                <a:ext uri="{FF2B5EF4-FFF2-40B4-BE49-F238E27FC236}">
                  <a16:creationId xmlns:a16="http://schemas.microsoft.com/office/drawing/2014/main" id="{4DA8FED9-85F1-B483-AF47-0AA2D3E16972}"/>
                </a:ext>
              </a:extLst>
            </p:cNvPr>
            <p:cNvSpPr>
              <a:spLocks/>
            </p:cNvSpPr>
            <p:nvPr/>
          </p:nvSpPr>
          <p:spPr>
            <a:xfrm>
              <a:off x="5694932" y="5447172"/>
              <a:ext cx="94008" cy="9400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cxnSp>
          <p:nvCxnSpPr>
            <p:cNvPr id="362" name="Conector recto 361">
              <a:extLst>
                <a:ext uri="{FF2B5EF4-FFF2-40B4-BE49-F238E27FC236}">
                  <a16:creationId xmlns:a16="http://schemas.microsoft.com/office/drawing/2014/main" id="{D8765590-BEDF-65F8-7F0C-19F675BCF1B8}"/>
                </a:ext>
              </a:extLst>
            </p:cNvPr>
            <p:cNvCxnSpPr>
              <a:cxnSpLocks/>
              <a:endCxn id="360" idx="2"/>
            </p:cNvCxnSpPr>
            <p:nvPr/>
          </p:nvCxnSpPr>
          <p:spPr>
            <a:xfrm>
              <a:off x="4276066" y="4920366"/>
              <a:ext cx="549176" cy="0"/>
            </a:xfrm>
            <a:prstGeom prst="line">
              <a:avLst/>
            </a:prstGeom>
            <a:ln cap="rnd">
              <a:solidFill>
                <a:schemeClr val="accent4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Conector recto 362">
              <a:extLst>
                <a:ext uri="{FF2B5EF4-FFF2-40B4-BE49-F238E27FC236}">
                  <a16:creationId xmlns:a16="http://schemas.microsoft.com/office/drawing/2014/main" id="{6E455B4D-E0C9-F83D-49E6-78F8C16E4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67312" y="4273208"/>
              <a:ext cx="468351" cy="1"/>
            </a:xfrm>
            <a:prstGeom prst="line">
              <a:avLst/>
            </a:prstGeom>
            <a:ln cap="rnd">
              <a:solidFill>
                <a:schemeClr val="accent4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Conector angular 73">
              <a:extLst>
                <a:ext uri="{FF2B5EF4-FFF2-40B4-BE49-F238E27FC236}">
                  <a16:creationId xmlns:a16="http://schemas.microsoft.com/office/drawing/2014/main" id="{5DF99FC2-3837-DDEF-6D4D-326499092EE9}"/>
                </a:ext>
              </a:extLst>
            </p:cNvPr>
            <p:cNvCxnSpPr>
              <a:cxnSpLocks/>
              <a:stCxn id="361" idx="2"/>
              <a:endCxn id="351" idx="6"/>
            </p:cNvCxnSpPr>
            <p:nvPr/>
          </p:nvCxnSpPr>
          <p:spPr>
            <a:xfrm rot="10800000">
              <a:off x="4685052" y="5490456"/>
              <a:ext cx="1009881" cy="3720"/>
            </a:xfrm>
            <a:prstGeom prst="bentConnector3">
              <a:avLst>
                <a:gd name="adj1" fmla="val 50000"/>
              </a:avLst>
            </a:prstGeom>
            <a:ln cap="rnd">
              <a:solidFill>
                <a:schemeClr val="accent4"/>
              </a:solidFill>
              <a:prstDash val="sysDot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548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F072A-C8C9-955F-CC11-41B319F9E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1200E3B9-3D5E-C91B-4F09-D4836ADEF5CE}"/>
              </a:ext>
            </a:extLst>
          </p:cNvPr>
          <p:cNvGrpSpPr/>
          <p:nvPr/>
        </p:nvGrpSpPr>
        <p:grpSpPr>
          <a:xfrm>
            <a:off x="720876" y="1584379"/>
            <a:ext cx="7431521" cy="4399878"/>
            <a:chOff x="720876" y="1584379"/>
            <a:chExt cx="7431521" cy="4399878"/>
          </a:xfrm>
        </p:grpSpPr>
        <p:sp>
          <p:nvSpPr>
            <p:cNvPr id="48" name="Rectángulo redondeado 22">
              <a:extLst>
                <a:ext uri="{FF2B5EF4-FFF2-40B4-BE49-F238E27FC236}">
                  <a16:creationId xmlns:a16="http://schemas.microsoft.com/office/drawing/2014/main" id="{D2F769FD-6287-B944-CD6C-79F3F68FB922}"/>
                </a:ext>
              </a:extLst>
            </p:cNvPr>
            <p:cNvSpPr/>
            <p:nvPr/>
          </p:nvSpPr>
          <p:spPr>
            <a:xfrm>
              <a:off x="720965" y="1584379"/>
              <a:ext cx="7431432" cy="4399878"/>
            </a:xfrm>
            <a:prstGeom prst="roundRect">
              <a:avLst>
                <a:gd name="adj" fmla="val 4363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175" name="Rectángulo redondeado 174">
              <a:extLst>
                <a:ext uri="{FF2B5EF4-FFF2-40B4-BE49-F238E27FC236}">
                  <a16:creationId xmlns:a16="http://schemas.microsoft.com/office/drawing/2014/main" id="{00E26548-D5AA-B1E1-1663-1CAB10BC02C3}"/>
                </a:ext>
              </a:extLst>
            </p:cNvPr>
            <p:cNvSpPr/>
            <p:nvPr/>
          </p:nvSpPr>
          <p:spPr>
            <a:xfrm>
              <a:off x="720876" y="1584379"/>
              <a:ext cx="7431432" cy="3981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s-AR" sz="1600" dirty="0">
                  <a:latin typeface="Pulso" pitchFamily="2" charset="0"/>
                </a:rPr>
                <a:t>Dotación</a:t>
              </a:r>
            </a:p>
          </p:txBody>
        </p:sp>
        <p:sp>
          <p:nvSpPr>
            <p:cNvPr id="4" name="Forma libre: forma 181">
              <a:extLst>
                <a:ext uri="{FF2B5EF4-FFF2-40B4-BE49-F238E27FC236}">
                  <a16:creationId xmlns:a16="http://schemas.microsoft.com/office/drawing/2014/main" id="{9B1B5AF7-8D39-EDF6-7BAC-751C14904054}"/>
                </a:ext>
              </a:extLst>
            </p:cNvPr>
            <p:cNvSpPr/>
            <p:nvPr/>
          </p:nvSpPr>
          <p:spPr>
            <a:xfrm>
              <a:off x="3253461" y="2280498"/>
              <a:ext cx="710223" cy="178311"/>
            </a:xfrm>
            <a:custGeom>
              <a:avLst/>
              <a:gdLst>
                <a:gd name="connsiteX0" fmla="*/ 0 w 1090246"/>
                <a:gd name="connsiteY0" fmla="*/ 0 h 219808"/>
                <a:gd name="connsiteX1" fmla="*/ 1090246 w 1090246"/>
                <a:gd name="connsiteY1" fmla="*/ 219808 h 219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90246" h="219808">
                  <a:moveTo>
                    <a:pt x="0" y="0"/>
                  </a:moveTo>
                  <a:cubicBezTo>
                    <a:pt x="370009" y="52754"/>
                    <a:pt x="740019" y="105508"/>
                    <a:pt x="1090246" y="219808"/>
                  </a:cubicBezTo>
                </a:path>
              </a:pathLst>
            </a:custGeom>
            <a:noFill/>
            <a:ln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915F22F-9474-EA33-D46D-269BD36F40A0}"/>
                </a:ext>
              </a:extLst>
            </p:cNvPr>
            <p:cNvSpPr txBox="1"/>
            <p:nvPr/>
          </p:nvSpPr>
          <p:spPr>
            <a:xfrm>
              <a:off x="928300" y="5086424"/>
              <a:ext cx="798072" cy="1933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s-AR" sz="1100" dirty="0">
                  <a:solidFill>
                    <a:schemeClr val="tx2"/>
                  </a:solidFill>
                  <a:latin typeface="Pulso Light" pitchFamily="2" charset="0"/>
                </a:rPr>
                <a:t>2017</a:t>
              </a:r>
            </a:p>
          </p:txBody>
        </p:sp>
        <p:sp>
          <p:nvSpPr>
            <p:cNvPr id="24" name="Forma libre: forma 202">
              <a:extLst>
                <a:ext uri="{FF2B5EF4-FFF2-40B4-BE49-F238E27FC236}">
                  <a16:creationId xmlns:a16="http://schemas.microsoft.com/office/drawing/2014/main" id="{6598DA0F-08B5-9AAD-50CC-3193537B160E}"/>
                </a:ext>
              </a:extLst>
            </p:cNvPr>
            <p:cNvSpPr/>
            <p:nvPr/>
          </p:nvSpPr>
          <p:spPr>
            <a:xfrm>
              <a:off x="3253461" y="3190728"/>
              <a:ext cx="710595" cy="95695"/>
            </a:xfrm>
            <a:custGeom>
              <a:avLst/>
              <a:gdLst>
                <a:gd name="connsiteX0" fmla="*/ 0 w 1955259"/>
                <a:gd name="connsiteY0" fmla="*/ 0 h 214008"/>
                <a:gd name="connsiteX1" fmla="*/ 1955259 w 1955259"/>
                <a:gd name="connsiteY1" fmla="*/ 214008 h 21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5259" h="214008">
                  <a:moveTo>
                    <a:pt x="0" y="0"/>
                  </a:moveTo>
                  <a:cubicBezTo>
                    <a:pt x="728763" y="28372"/>
                    <a:pt x="1457527" y="56744"/>
                    <a:pt x="1955259" y="214008"/>
                  </a:cubicBezTo>
                </a:path>
              </a:pathLst>
            </a:custGeom>
            <a:noFill/>
            <a:ln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36DBE310-9116-B703-184F-D1C0155730BA}"/>
                </a:ext>
              </a:extLst>
            </p:cNvPr>
            <p:cNvSpPr txBox="1"/>
            <p:nvPr/>
          </p:nvSpPr>
          <p:spPr>
            <a:xfrm>
              <a:off x="3971759" y="5086424"/>
              <a:ext cx="786716" cy="1933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s-AR"/>
              </a:defPPr>
              <a:lvl1pPr algn="ctr">
                <a:defRPr sz="1400">
                  <a:solidFill>
                    <a:schemeClr val="tx2"/>
                  </a:solidFill>
                  <a:latin typeface="Pulso" pitchFamily="2" charset="0"/>
                </a:defRPr>
              </a:lvl1pPr>
            </a:lstStyle>
            <a:p>
              <a:r>
                <a:rPr lang="es-AR" sz="1100" dirty="0">
                  <a:latin typeface="Pulso Light" pitchFamily="2" charset="0"/>
                </a:rPr>
                <a:t>2025</a:t>
              </a:r>
            </a:p>
          </p:txBody>
        </p:sp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9939070-DF75-97DA-F9B6-0132A76E5CB4}"/>
                </a:ext>
              </a:extLst>
            </p:cNvPr>
            <p:cNvSpPr txBox="1"/>
            <p:nvPr/>
          </p:nvSpPr>
          <p:spPr>
            <a:xfrm>
              <a:off x="2455390" y="5086424"/>
              <a:ext cx="798072" cy="1933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s-AR"/>
              </a:defPPr>
              <a:lvl1pPr algn="ctr">
                <a:defRPr sz="1400">
                  <a:solidFill>
                    <a:schemeClr val="tx2"/>
                  </a:solidFill>
                  <a:latin typeface="Pulso" pitchFamily="2" charset="0"/>
                </a:defRPr>
              </a:lvl1pPr>
            </a:lstStyle>
            <a:p>
              <a:r>
                <a:rPr lang="es-AR" sz="1100" dirty="0">
                  <a:latin typeface="Pulso Light" pitchFamily="2" charset="0"/>
                </a:rPr>
                <a:t>2024</a:t>
              </a:r>
            </a:p>
          </p:txBody>
        </p:sp>
        <p:sp>
          <p:nvSpPr>
            <p:cNvPr id="29" name="Rectángulo: esquinas redondeadas 59">
              <a:extLst>
                <a:ext uri="{FF2B5EF4-FFF2-40B4-BE49-F238E27FC236}">
                  <a16:creationId xmlns:a16="http://schemas.microsoft.com/office/drawing/2014/main" id="{07086867-C9B4-492C-29F7-439CAB9D016C}"/>
                </a:ext>
              </a:extLst>
            </p:cNvPr>
            <p:cNvSpPr/>
            <p:nvPr/>
          </p:nvSpPr>
          <p:spPr>
            <a:xfrm>
              <a:off x="946447" y="2583301"/>
              <a:ext cx="797283" cy="2397266"/>
            </a:xfrm>
            <a:prstGeom prst="roundRect">
              <a:avLst>
                <a:gd name="adj" fmla="val 8902"/>
              </a:avLst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AR" sz="1400" dirty="0">
                  <a:solidFill>
                    <a:srgbClr val="FFFFFF"/>
                  </a:solidFill>
                  <a:latin typeface="Pulso" pitchFamily="2" charset="0"/>
                </a:rPr>
                <a:t>26.957</a:t>
              </a:r>
            </a:p>
          </p:txBody>
        </p: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5BD8906F-71BF-4F8B-A17D-A8CB53C20F38}"/>
                </a:ext>
              </a:extLst>
            </p:cNvPr>
            <p:cNvGrpSpPr/>
            <p:nvPr/>
          </p:nvGrpSpPr>
          <p:grpSpPr>
            <a:xfrm>
              <a:off x="3966475" y="2460270"/>
              <a:ext cx="792000" cy="2511685"/>
              <a:chOff x="4031748" y="2752677"/>
              <a:chExt cx="792000" cy="2198604"/>
            </a:xfrm>
          </p:grpSpPr>
          <p:sp>
            <p:nvSpPr>
              <p:cNvPr id="43" name="Rectángulo: esquinas redondeadas 61">
                <a:extLst>
                  <a:ext uri="{FF2B5EF4-FFF2-40B4-BE49-F238E27FC236}">
                    <a16:creationId xmlns:a16="http://schemas.microsoft.com/office/drawing/2014/main" id="{8240B4ED-DFB8-145A-17A8-3084F949BB08}"/>
                  </a:ext>
                </a:extLst>
              </p:cNvPr>
              <p:cNvSpPr/>
              <p:nvPr/>
            </p:nvSpPr>
            <p:spPr>
              <a:xfrm>
                <a:off x="4031748" y="3471525"/>
                <a:ext cx="792000" cy="1479756"/>
              </a:xfrm>
              <a:prstGeom prst="roundRect">
                <a:avLst>
                  <a:gd name="adj" fmla="val 8248"/>
                </a:avLst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AR" sz="1400" dirty="0">
                    <a:solidFill>
                      <a:schemeClr val="bg1"/>
                    </a:solidFill>
                    <a:latin typeface="Pulso" pitchFamily="2" charset="0"/>
                  </a:rPr>
                  <a:t>18.934</a:t>
                </a:r>
              </a:p>
            </p:txBody>
          </p:sp>
          <p:sp>
            <p:nvSpPr>
              <p:cNvPr id="53" name="Rectángulo: esquinas redondeadas 65">
                <a:extLst>
                  <a:ext uri="{FF2B5EF4-FFF2-40B4-BE49-F238E27FC236}">
                    <a16:creationId xmlns:a16="http://schemas.microsoft.com/office/drawing/2014/main" id="{BC5E585E-F137-8C9E-5616-CCD5258AD200}"/>
                  </a:ext>
                </a:extLst>
              </p:cNvPr>
              <p:cNvSpPr/>
              <p:nvPr/>
            </p:nvSpPr>
            <p:spPr>
              <a:xfrm>
                <a:off x="4031748" y="2752677"/>
                <a:ext cx="792000" cy="701608"/>
              </a:xfrm>
              <a:prstGeom prst="roundRect">
                <a:avLst>
                  <a:gd name="adj" fmla="val 8850"/>
                </a:avLst>
              </a:prstGeom>
              <a:solidFill>
                <a:srgbClr val="026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AR" sz="1400" dirty="0">
                    <a:solidFill>
                      <a:schemeClr val="bg1"/>
                    </a:solidFill>
                    <a:latin typeface="Pulso" pitchFamily="2" charset="0"/>
                  </a:rPr>
                  <a:t>9.152</a:t>
                </a:r>
              </a:p>
            </p:txBody>
          </p:sp>
        </p:grpSp>
        <p:sp>
          <p:nvSpPr>
            <p:cNvPr id="122" name="CuadroTexto 121">
              <a:extLst>
                <a:ext uri="{FF2B5EF4-FFF2-40B4-BE49-F238E27FC236}">
                  <a16:creationId xmlns:a16="http://schemas.microsoft.com/office/drawing/2014/main" id="{DFE34495-29BB-D6C7-C696-4BC4932901E6}"/>
                </a:ext>
              </a:extLst>
            </p:cNvPr>
            <p:cNvSpPr txBox="1"/>
            <p:nvPr/>
          </p:nvSpPr>
          <p:spPr>
            <a:xfrm>
              <a:off x="1877088" y="2903384"/>
              <a:ext cx="412400" cy="184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1050" dirty="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</a:rPr>
                <a:t>- 26%</a:t>
              </a:r>
            </a:p>
          </p:txBody>
        </p:sp>
        <p:sp>
          <p:nvSpPr>
            <p:cNvPr id="123" name="CuadroTexto 122">
              <a:extLst>
                <a:ext uri="{FF2B5EF4-FFF2-40B4-BE49-F238E27FC236}">
                  <a16:creationId xmlns:a16="http://schemas.microsoft.com/office/drawing/2014/main" id="{428C6A9D-E2A8-097C-E72C-1142F8552067}"/>
                </a:ext>
              </a:extLst>
            </p:cNvPr>
            <p:cNvSpPr txBox="1"/>
            <p:nvPr/>
          </p:nvSpPr>
          <p:spPr>
            <a:xfrm>
              <a:off x="3392101" y="3267147"/>
              <a:ext cx="393064" cy="184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 algn="ctr">
                <a:defRPr sz="105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- 5%</a:t>
              </a:r>
            </a:p>
          </p:txBody>
        </p:sp>
        <p:sp>
          <p:nvSpPr>
            <p:cNvPr id="126" name="CuadroTexto 125">
              <a:extLst>
                <a:ext uri="{FF2B5EF4-FFF2-40B4-BE49-F238E27FC236}">
                  <a16:creationId xmlns:a16="http://schemas.microsoft.com/office/drawing/2014/main" id="{F5524EC2-C7E6-D54F-9955-D62AAFBC3E67}"/>
                </a:ext>
              </a:extLst>
            </p:cNvPr>
            <p:cNvSpPr txBox="1"/>
            <p:nvPr/>
          </p:nvSpPr>
          <p:spPr>
            <a:xfrm>
              <a:off x="3401276" y="2416790"/>
              <a:ext cx="368476" cy="184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 algn="ctr">
                <a:defRPr sz="105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- 11%</a:t>
              </a:r>
            </a:p>
          </p:txBody>
        </p:sp>
        <p:sp>
          <p:nvSpPr>
            <p:cNvPr id="127" name="CuadroTexto 126">
              <a:extLst>
                <a:ext uri="{FF2B5EF4-FFF2-40B4-BE49-F238E27FC236}">
                  <a16:creationId xmlns:a16="http://schemas.microsoft.com/office/drawing/2014/main" id="{A318A8E4-ECE3-B5BA-268B-9C52E317FAA7}"/>
                </a:ext>
              </a:extLst>
            </p:cNvPr>
            <p:cNvSpPr txBox="1"/>
            <p:nvPr/>
          </p:nvSpPr>
          <p:spPr>
            <a:xfrm>
              <a:off x="3963683" y="2189366"/>
              <a:ext cx="794791" cy="2461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1400" b="1" dirty="0">
                  <a:latin typeface="Pulso" pitchFamily="2" charset="0"/>
                </a:rPr>
                <a:t>28.086</a:t>
              </a:r>
            </a:p>
          </p:txBody>
        </p:sp>
        <p:sp>
          <p:nvSpPr>
            <p:cNvPr id="135" name="Forma libre: forma 179">
              <a:extLst>
                <a:ext uri="{FF2B5EF4-FFF2-40B4-BE49-F238E27FC236}">
                  <a16:creationId xmlns:a16="http://schemas.microsoft.com/office/drawing/2014/main" id="{F05FEB50-CEEF-C73F-35DB-436BF7CFEE29}"/>
                </a:ext>
              </a:extLst>
            </p:cNvPr>
            <p:cNvSpPr/>
            <p:nvPr/>
          </p:nvSpPr>
          <p:spPr>
            <a:xfrm>
              <a:off x="1737933" y="2583301"/>
              <a:ext cx="742867" cy="607427"/>
            </a:xfrm>
            <a:custGeom>
              <a:avLst/>
              <a:gdLst>
                <a:gd name="connsiteX0" fmla="*/ 0 w 1178170"/>
                <a:gd name="connsiteY0" fmla="*/ 0 h 597876"/>
                <a:gd name="connsiteX1" fmla="*/ 1178170 w 1178170"/>
                <a:gd name="connsiteY1" fmla="*/ 597876 h 597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78170" h="597876">
                  <a:moveTo>
                    <a:pt x="0" y="0"/>
                  </a:moveTo>
                  <a:cubicBezTo>
                    <a:pt x="414704" y="92319"/>
                    <a:pt x="829408" y="184638"/>
                    <a:pt x="1178170" y="597876"/>
                  </a:cubicBezTo>
                </a:path>
              </a:pathLst>
            </a:custGeom>
            <a:noFill/>
            <a:ln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136" name="Abrir corchete 135">
              <a:extLst>
                <a:ext uri="{FF2B5EF4-FFF2-40B4-BE49-F238E27FC236}">
                  <a16:creationId xmlns:a16="http://schemas.microsoft.com/office/drawing/2014/main" id="{4DFD56AD-CBFE-EF4F-DD12-578F6102F51E}"/>
                </a:ext>
              </a:extLst>
            </p:cNvPr>
            <p:cNvSpPr/>
            <p:nvPr/>
          </p:nvSpPr>
          <p:spPr>
            <a:xfrm rot="16200000">
              <a:off x="1987287" y="4804533"/>
              <a:ext cx="121412" cy="1540280"/>
            </a:xfrm>
            <a:prstGeom prst="leftBracket">
              <a:avLst>
                <a:gd name="adj" fmla="val 132136"/>
              </a:avLst>
            </a:prstGeom>
            <a:ln cap="rnd">
              <a:solidFill>
                <a:schemeClr val="tx2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137" name="Rectángulo: esquinas redondeadas 193">
              <a:extLst>
                <a:ext uri="{FF2B5EF4-FFF2-40B4-BE49-F238E27FC236}">
                  <a16:creationId xmlns:a16="http://schemas.microsoft.com/office/drawing/2014/main" id="{C9234076-DA93-4567-5180-54854FFE6E70}"/>
                </a:ext>
              </a:extLst>
            </p:cNvPr>
            <p:cNvSpPr/>
            <p:nvPr/>
          </p:nvSpPr>
          <p:spPr>
            <a:xfrm>
              <a:off x="1629721" y="5456149"/>
              <a:ext cx="836544" cy="3131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 dirty="0">
                  <a:latin typeface="Pulso" pitchFamily="2" charset="0"/>
                </a:rPr>
                <a:t>(6.970)</a:t>
              </a:r>
            </a:p>
          </p:txBody>
        </p:sp>
        <p:sp>
          <p:nvSpPr>
            <p:cNvPr id="138" name="Abrir corchete 137">
              <a:extLst>
                <a:ext uri="{FF2B5EF4-FFF2-40B4-BE49-F238E27FC236}">
                  <a16:creationId xmlns:a16="http://schemas.microsoft.com/office/drawing/2014/main" id="{F15DEBA5-508F-8A71-1C52-2C88D14D4C9E}"/>
                </a:ext>
              </a:extLst>
            </p:cNvPr>
            <p:cNvSpPr/>
            <p:nvPr/>
          </p:nvSpPr>
          <p:spPr>
            <a:xfrm rot="16200000">
              <a:off x="3534432" y="4831986"/>
              <a:ext cx="124390" cy="1482394"/>
            </a:xfrm>
            <a:prstGeom prst="leftBracket">
              <a:avLst>
                <a:gd name="adj" fmla="val 132136"/>
              </a:avLst>
            </a:prstGeom>
            <a:ln cap="rnd">
              <a:solidFill>
                <a:schemeClr val="tx2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139" name="Rectángulo: esquinas redondeadas 195">
              <a:extLst>
                <a:ext uri="{FF2B5EF4-FFF2-40B4-BE49-F238E27FC236}">
                  <a16:creationId xmlns:a16="http://schemas.microsoft.com/office/drawing/2014/main" id="{44F29841-DC80-58B6-79BA-27FED2AC1AF5}"/>
                </a:ext>
              </a:extLst>
            </p:cNvPr>
            <p:cNvSpPr/>
            <p:nvPr/>
          </p:nvSpPr>
          <p:spPr>
            <a:xfrm>
              <a:off x="3178355" y="5453165"/>
              <a:ext cx="836544" cy="3131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>
                  <a:latin typeface="Pulso" pitchFamily="2" charset="0"/>
                </a:rPr>
                <a:t>(2.173)</a:t>
              </a:r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5BD753DE-315A-AFCD-EA8A-1D13D3F3608D}"/>
                </a:ext>
              </a:extLst>
            </p:cNvPr>
            <p:cNvGrpSpPr/>
            <p:nvPr/>
          </p:nvGrpSpPr>
          <p:grpSpPr>
            <a:xfrm>
              <a:off x="2459103" y="2259859"/>
              <a:ext cx="792000" cy="2720708"/>
              <a:chOff x="2394690" y="2577247"/>
              <a:chExt cx="792000" cy="2381572"/>
            </a:xfrm>
          </p:grpSpPr>
          <p:sp>
            <p:nvSpPr>
              <p:cNvPr id="41" name="Rectángulo: esquinas redondeadas 64">
                <a:extLst>
                  <a:ext uri="{FF2B5EF4-FFF2-40B4-BE49-F238E27FC236}">
                    <a16:creationId xmlns:a16="http://schemas.microsoft.com/office/drawing/2014/main" id="{08285D93-AA6D-DCB3-51EA-14693A9AC89D}"/>
                  </a:ext>
                </a:extLst>
              </p:cNvPr>
              <p:cNvSpPr/>
              <p:nvPr/>
            </p:nvSpPr>
            <p:spPr>
              <a:xfrm>
                <a:off x="2394690" y="2577247"/>
                <a:ext cx="792000" cy="797282"/>
              </a:xfrm>
              <a:prstGeom prst="roundRect">
                <a:avLst>
                  <a:gd name="adj" fmla="val 8248"/>
                </a:avLst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AR" sz="1400" dirty="0">
                    <a:solidFill>
                      <a:srgbClr val="FFFFFF"/>
                    </a:solidFill>
                    <a:latin typeface="Pulso" pitchFamily="2" charset="0"/>
                  </a:rPr>
                  <a:t>10.272</a:t>
                </a:r>
              </a:p>
            </p:txBody>
          </p:sp>
          <p:sp>
            <p:nvSpPr>
              <p:cNvPr id="7" name="Rectángulo: esquinas redondeadas 59">
                <a:extLst>
                  <a:ext uri="{FF2B5EF4-FFF2-40B4-BE49-F238E27FC236}">
                    <a16:creationId xmlns:a16="http://schemas.microsoft.com/office/drawing/2014/main" id="{37F92EBD-1C05-B3FE-8394-F01BEF81A746}"/>
                  </a:ext>
                </a:extLst>
              </p:cNvPr>
              <p:cNvSpPr/>
              <p:nvPr/>
            </p:nvSpPr>
            <p:spPr>
              <a:xfrm>
                <a:off x="2394690" y="3392083"/>
                <a:ext cx="792000" cy="1566736"/>
              </a:xfrm>
              <a:prstGeom prst="roundRect">
                <a:avLst>
                  <a:gd name="adj" fmla="val 8791"/>
                </a:avLst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AR" sz="1400" dirty="0">
                    <a:solidFill>
                      <a:srgbClr val="FFFFFF"/>
                    </a:solidFill>
                    <a:latin typeface="Pulso" pitchFamily="2" charset="0"/>
                  </a:rPr>
                  <a:t>19.987</a:t>
                </a:r>
              </a:p>
            </p:txBody>
          </p:sp>
        </p:grpSp>
      </p:grpSp>
      <p:sp>
        <p:nvSpPr>
          <p:cNvPr id="187" name="Rectángulo: esquinas redondeadas 186" hidden="1">
            <a:extLst>
              <a:ext uri="{FF2B5EF4-FFF2-40B4-BE49-F238E27FC236}">
                <a16:creationId xmlns:a16="http://schemas.microsoft.com/office/drawing/2014/main" id="{9754641E-F115-4914-9247-F83F6FDAF9D5}"/>
              </a:ext>
            </a:extLst>
          </p:cNvPr>
          <p:cNvSpPr/>
          <p:nvPr/>
        </p:nvSpPr>
        <p:spPr>
          <a:xfrm>
            <a:off x="4268955" y="3358774"/>
            <a:ext cx="900000" cy="2488120"/>
          </a:xfrm>
          <a:prstGeom prst="roundRect">
            <a:avLst/>
          </a:prstGeom>
          <a:gradFill flip="none" rotWithShape="1">
            <a:gsLst>
              <a:gs pos="96000">
                <a:srgbClr val="0266FF"/>
              </a:gs>
              <a:gs pos="63000">
                <a:srgbClr val="00ABE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88" name="Rectángulo: esquinas redondeadas 187" hidden="1">
            <a:extLst>
              <a:ext uri="{FF2B5EF4-FFF2-40B4-BE49-F238E27FC236}">
                <a16:creationId xmlns:a16="http://schemas.microsoft.com/office/drawing/2014/main" id="{F9822CB6-8E3A-E624-FC7D-A2F5B5923E81}"/>
              </a:ext>
            </a:extLst>
          </p:cNvPr>
          <p:cNvSpPr/>
          <p:nvPr/>
        </p:nvSpPr>
        <p:spPr>
          <a:xfrm>
            <a:off x="7040816" y="3518800"/>
            <a:ext cx="900000" cy="2328094"/>
          </a:xfrm>
          <a:prstGeom prst="roundRect">
            <a:avLst/>
          </a:prstGeom>
          <a:gradFill flip="none" rotWithShape="1">
            <a:gsLst>
              <a:gs pos="96000">
                <a:srgbClr val="0266FF"/>
              </a:gs>
              <a:gs pos="67000">
                <a:srgbClr val="00ABE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8" name="Elipse 17" hidden="1">
            <a:extLst>
              <a:ext uri="{FF2B5EF4-FFF2-40B4-BE49-F238E27FC236}">
                <a16:creationId xmlns:a16="http://schemas.microsoft.com/office/drawing/2014/main" id="{8DC3E0C8-DCAE-7685-7F8C-5FA01B186D3A}"/>
              </a:ext>
            </a:extLst>
          </p:cNvPr>
          <p:cNvSpPr>
            <a:spLocks noChangeAspect="1"/>
          </p:cNvSpPr>
          <p:nvPr/>
        </p:nvSpPr>
        <p:spPr>
          <a:xfrm>
            <a:off x="4655338" y="2194814"/>
            <a:ext cx="396000" cy="396000"/>
          </a:xfrm>
          <a:prstGeom prst="ellipse">
            <a:avLst/>
          </a:pr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-11000" r="-10000"/>
            </a:stretch>
          </a:blipFill>
          <a:ln w="12700">
            <a:solidFill>
              <a:srgbClr val="3C0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9" name="Grupo 18" hidden="1">
            <a:extLst>
              <a:ext uri="{FF2B5EF4-FFF2-40B4-BE49-F238E27FC236}">
                <a16:creationId xmlns:a16="http://schemas.microsoft.com/office/drawing/2014/main" id="{FFE1EFC6-A453-4753-7F1E-39EF26A2B493}"/>
              </a:ext>
            </a:extLst>
          </p:cNvPr>
          <p:cNvGrpSpPr/>
          <p:nvPr/>
        </p:nvGrpSpPr>
        <p:grpSpPr>
          <a:xfrm>
            <a:off x="5884130" y="2189367"/>
            <a:ext cx="633294" cy="396000"/>
            <a:chOff x="-1098" y="5645831"/>
            <a:chExt cx="633294" cy="3960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1263BB9E-159B-7290-C757-846A431BE4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8" y="5645831"/>
              <a:ext cx="396000" cy="396000"/>
            </a:xfrm>
            <a:prstGeom prst="ellipse">
              <a:avLst/>
            </a:prstGeom>
            <a:blipFill dpi="0" rotWithShape="1"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l="-11000" r="-10000"/>
              </a:stretch>
            </a:blipFill>
            <a:ln w="12700">
              <a:solidFill>
                <a:srgbClr val="3C0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CE9353A-547B-55CC-3C9D-21D0EB193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196" y="5645831"/>
              <a:ext cx="396000" cy="396000"/>
            </a:xfrm>
            <a:prstGeom prst="ellipse">
              <a:avLst/>
            </a:prstGeom>
            <a:blipFill dpi="0" rotWithShape="1"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l="-11000" r="-10000"/>
              </a:stretch>
            </a:blipFill>
            <a:ln w="12700">
              <a:solidFill>
                <a:srgbClr val="3C0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592A86F2-B5A7-83A7-7AF1-E4BA2E0309DA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4440959" cy="487313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dirty="0">
                <a:solidFill>
                  <a:schemeClr val="tx2"/>
                </a:solidFill>
                <a:latin typeface="Pulso Light" pitchFamily="2" charset="0"/>
              </a:rPr>
              <a:t>Supuestos </a:t>
            </a:r>
            <a:r>
              <a:rPr lang="es-ES_tradnl" sz="3600" b="0" dirty="0">
                <a:solidFill>
                  <a:schemeClr val="accent2"/>
                </a:solidFill>
                <a:latin typeface="Pulso Light" pitchFamily="2" charset="0"/>
              </a:rPr>
              <a:t>de Salarios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03E4796-5AB3-0921-143C-8715BF6DE288}"/>
              </a:ext>
            </a:extLst>
          </p:cNvPr>
          <p:cNvGrpSpPr/>
          <p:nvPr/>
        </p:nvGrpSpPr>
        <p:grpSpPr>
          <a:xfrm>
            <a:off x="4376701" y="2269157"/>
            <a:ext cx="3560002" cy="3497166"/>
            <a:chOff x="4376701" y="2269157"/>
            <a:chExt cx="3560002" cy="3497166"/>
          </a:xfrm>
        </p:grpSpPr>
        <p:sp>
          <p:nvSpPr>
            <p:cNvPr id="158" name="CuadroTexto 157">
              <a:extLst>
                <a:ext uri="{FF2B5EF4-FFF2-40B4-BE49-F238E27FC236}">
                  <a16:creationId xmlns:a16="http://schemas.microsoft.com/office/drawing/2014/main" id="{8B2E1A0A-5522-3712-1903-CDD0E69A9CDD}"/>
                </a:ext>
              </a:extLst>
            </p:cNvPr>
            <p:cNvSpPr txBox="1"/>
            <p:nvPr/>
          </p:nvSpPr>
          <p:spPr>
            <a:xfrm>
              <a:off x="7548776" y="3802402"/>
              <a:ext cx="387927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s-AR" sz="1000" dirty="0">
                  <a:solidFill>
                    <a:schemeClr val="bg2">
                      <a:lumMod val="25000"/>
                    </a:schemeClr>
                  </a:solidFill>
                  <a:latin typeface="Pulso" pitchFamily="2" charset="0"/>
                </a:rPr>
                <a:t>17.573</a:t>
              </a:r>
            </a:p>
          </p:txBody>
        </p:sp>
        <p:sp>
          <p:nvSpPr>
            <p:cNvPr id="159" name="CuadroTexto 158">
              <a:extLst>
                <a:ext uri="{FF2B5EF4-FFF2-40B4-BE49-F238E27FC236}">
                  <a16:creationId xmlns:a16="http://schemas.microsoft.com/office/drawing/2014/main" id="{A4B60691-320A-1D0A-8558-B59F65A1EB5F}"/>
                </a:ext>
              </a:extLst>
            </p:cNvPr>
            <p:cNvSpPr txBox="1"/>
            <p:nvPr/>
          </p:nvSpPr>
          <p:spPr>
            <a:xfrm>
              <a:off x="7699459" y="4069656"/>
              <a:ext cx="237244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s-AR" sz="1000" dirty="0">
                  <a:solidFill>
                    <a:schemeClr val="bg2">
                      <a:lumMod val="25000"/>
                    </a:schemeClr>
                  </a:solidFill>
                  <a:latin typeface="Pulso" pitchFamily="2" charset="0"/>
                </a:rPr>
                <a:t>473</a:t>
              </a:r>
            </a:p>
          </p:txBody>
        </p:sp>
        <p:sp>
          <p:nvSpPr>
            <p:cNvPr id="160" name="CuadroTexto 159">
              <a:extLst>
                <a:ext uri="{FF2B5EF4-FFF2-40B4-BE49-F238E27FC236}">
                  <a16:creationId xmlns:a16="http://schemas.microsoft.com/office/drawing/2014/main" id="{ED2A652E-8407-9B57-533D-5DF44F81AC6C}"/>
                </a:ext>
              </a:extLst>
            </p:cNvPr>
            <p:cNvSpPr txBox="1"/>
            <p:nvPr/>
          </p:nvSpPr>
          <p:spPr>
            <a:xfrm>
              <a:off x="7717092" y="4336909"/>
              <a:ext cx="219611" cy="153888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r"/>
              <a:r>
                <a:rPr lang="es-AR" sz="1000" dirty="0">
                  <a:solidFill>
                    <a:schemeClr val="bg2">
                      <a:lumMod val="25000"/>
                    </a:schemeClr>
                  </a:solidFill>
                  <a:latin typeface="Pulso" pitchFamily="2" charset="0"/>
                </a:rPr>
                <a:t>135</a:t>
              </a:r>
            </a:p>
          </p:txBody>
        </p:sp>
        <p:grpSp>
          <p:nvGrpSpPr>
            <p:cNvPr id="178" name="Grupo 177">
              <a:extLst>
                <a:ext uri="{FF2B5EF4-FFF2-40B4-BE49-F238E27FC236}">
                  <a16:creationId xmlns:a16="http://schemas.microsoft.com/office/drawing/2014/main" id="{81D849B8-FCA6-F5E8-2AA5-D90F4132D876}"/>
                </a:ext>
              </a:extLst>
            </p:cNvPr>
            <p:cNvGrpSpPr/>
            <p:nvPr/>
          </p:nvGrpSpPr>
          <p:grpSpPr>
            <a:xfrm>
              <a:off x="7240484" y="3757780"/>
              <a:ext cx="236097" cy="763021"/>
              <a:chOff x="7935956" y="-127665"/>
              <a:chExt cx="486000" cy="1570663"/>
            </a:xfrm>
          </p:grpSpPr>
          <p:pic>
            <p:nvPicPr>
              <p:cNvPr id="179" name="Imagen 178">
                <a:extLst>
                  <a:ext uri="{FF2B5EF4-FFF2-40B4-BE49-F238E27FC236}">
                    <a16:creationId xmlns:a16="http://schemas.microsoft.com/office/drawing/2014/main" id="{193842BE-C5B4-2E87-29B0-87CBC086BC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937087" y="-127665"/>
                <a:ext cx="483738" cy="483737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181" name="Imagen 180">
                <a:extLst>
                  <a:ext uri="{FF2B5EF4-FFF2-40B4-BE49-F238E27FC236}">
                    <a16:creationId xmlns:a16="http://schemas.microsoft.com/office/drawing/2014/main" id="{56BEF4EE-3B7A-6932-964E-00E247AC4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942444" y="969974"/>
                <a:ext cx="473024" cy="473024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  <p:pic>
            <p:nvPicPr>
              <p:cNvPr id="183" name="Imagen 182">
                <a:extLst>
                  <a:ext uri="{FF2B5EF4-FFF2-40B4-BE49-F238E27FC236}">
                    <a16:creationId xmlns:a16="http://schemas.microsoft.com/office/drawing/2014/main" id="{869E1B9B-9E28-11B3-79A5-14AD547B3F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935956" y="420023"/>
                <a:ext cx="486000" cy="486000"/>
              </a:xfrm>
              <a:prstGeom prst="rect">
                <a:avLst/>
              </a:prstGeom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</p:pic>
        </p:grp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5E775FF1-23BD-BCDC-15CB-BDBAA37498E2}"/>
                </a:ext>
              </a:extLst>
            </p:cNvPr>
            <p:cNvSpPr txBox="1"/>
            <p:nvPr/>
          </p:nvSpPr>
          <p:spPr>
            <a:xfrm>
              <a:off x="6101495" y="5086424"/>
              <a:ext cx="1074860" cy="193382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s-AR" sz="1100">
                  <a:latin typeface="Pulso Light" pitchFamily="2" charset="0"/>
                </a:rPr>
                <a:t>2026</a:t>
              </a:r>
            </a:p>
          </p:txBody>
        </p:sp>
        <p:sp>
          <p:nvSpPr>
            <p:cNvPr id="26" name="Forma libre: forma 190">
              <a:extLst>
                <a:ext uri="{FF2B5EF4-FFF2-40B4-BE49-F238E27FC236}">
                  <a16:creationId xmlns:a16="http://schemas.microsoft.com/office/drawing/2014/main" id="{32A4E589-4340-878F-A7CA-17127D74A0D5}"/>
                </a:ext>
              </a:extLst>
            </p:cNvPr>
            <p:cNvSpPr/>
            <p:nvPr/>
          </p:nvSpPr>
          <p:spPr>
            <a:xfrm>
              <a:off x="4665557" y="2458908"/>
              <a:ext cx="1575888" cy="124394"/>
            </a:xfrm>
            <a:custGeom>
              <a:avLst/>
              <a:gdLst>
                <a:gd name="connsiteX0" fmla="*/ 0 w 1955259"/>
                <a:gd name="connsiteY0" fmla="*/ 0 h 214008"/>
                <a:gd name="connsiteX1" fmla="*/ 1955259 w 1955259"/>
                <a:gd name="connsiteY1" fmla="*/ 214008 h 214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955259" h="214008">
                  <a:moveTo>
                    <a:pt x="0" y="0"/>
                  </a:moveTo>
                  <a:cubicBezTo>
                    <a:pt x="728763" y="28372"/>
                    <a:pt x="1457527" y="56744"/>
                    <a:pt x="1955259" y="214008"/>
                  </a:cubicBezTo>
                </a:path>
              </a:pathLst>
            </a:custGeom>
            <a:noFill/>
            <a:ln cap="rnd">
              <a:solidFill>
                <a:schemeClr val="tx1">
                  <a:lumMod val="50000"/>
                  <a:lumOff val="50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00"/>
            </a:p>
          </p:txBody>
        </p:sp>
        <p:sp>
          <p:nvSpPr>
            <p:cNvPr id="45" name="Rectángulo: esquinas redondeadas 62">
              <a:extLst>
                <a:ext uri="{FF2B5EF4-FFF2-40B4-BE49-F238E27FC236}">
                  <a16:creationId xmlns:a16="http://schemas.microsoft.com/office/drawing/2014/main" id="{0855FF3C-6FB0-ABB3-BC57-931386762502}"/>
                </a:ext>
              </a:extLst>
            </p:cNvPr>
            <p:cNvSpPr/>
            <p:nvPr/>
          </p:nvSpPr>
          <p:spPr>
            <a:xfrm>
              <a:off x="6246245" y="3361634"/>
              <a:ext cx="792000" cy="1610321"/>
            </a:xfrm>
            <a:prstGeom prst="roundRect">
              <a:avLst>
                <a:gd name="adj" fmla="val 8248"/>
              </a:avLst>
            </a:prstGeom>
            <a:solidFill>
              <a:srgbClr val="00B7EB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AR" sz="1400" dirty="0">
                  <a:solidFill>
                    <a:schemeClr val="bg1"/>
                  </a:solidFill>
                  <a:latin typeface="Pulso" pitchFamily="2" charset="0"/>
                </a:rPr>
                <a:t>18.181</a:t>
              </a:r>
            </a:p>
          </p:txBody>
        </p:sp>
        <p:sp>
          <p:nvSpPr>
            <p:cNvPr id="56" name="Rectángulo: esquinas redondeadas 66">
              <a:extLst>
                <a:ext uri="{FF2B5EF4-FFF2-40B4-BE49-F238E27FC236}">
                  <a16:creationId xmlns:a16="http://schemas.microsoft.com/office/drawing/2014/main" id="{EEAE78E8-1B1D-1325-3EE4-A0B1816E87EA}"/>
                </a:ext>
              </a:extLst>
            </p:cNvPr>
            <p:cNvSpPr/>
            <p:nvPr/>
          </p:nvSpPr>
          <p:spPr>
            <a:xfrm>
              <a:off x="6246245" y="2594904"/>
              <a:ext cx="792000" cy="746869"/>
            </a:xfrm>
            <a:prstGeom prst="roundRect">
              <a:avLst>
                <a:gd name="adj" fmla="val 9653"/>
              </a:avLst>
            </a:prstGeom>
            <a:solidFill>
              <a:srgbClr val="0266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AR" sz="1400" dirty="0">
                  <a:solidFill>
                    <a:schemeClr val="bg1"/>
                  </a:solidFill>
                  <a:latin typeface="Pulso" pitchFamily="2" charset="0"/>
                </a:rPr>
                <a:t>8.418</a:t>
              </a:r>
            </a:p>
          </p:txBody>
        </p:sp>
        <p:sp>
          <p:nvSpPr>
            <p:cNvPr id="128" name="CuadroTexto 127">
              <a:extLst>
                <a:ext uri="{FF2B5EF4-FFF2-40B4-BE49-F238E27FC236}">
                  <a16:creationId xmlns:a16="http://schemas.microsoft.com/office/drawing/2014/main" id="{BA886DF3-E088-1457-B408-9D04B17DE3B2}"/>
                </a:ext>
              </a:extLst>
            </p:cNvPr>
            <p:cNvSpPr txBox="1"/>
            <p:nvPr/>
          </p:nvSpPr>
          <p:spPr>
            <a:xfrm>
              <a:off x="6244087" y="2319139"/>
              <a:ext cx="793270" cy="24612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 algn="ctr">
                <a:defRPr sz="1400" b="1">
                  <a:latin typeface="Pulso" pitchFamily="2" charset="0"/>
                </a:defRPr>
              </a:lvl1pPr>
            </a:lstStyle>
            <a:p>
              <a:r>
                <a:rPr lang="es-AR" dirty="0"/>
                <a:t>26.599</a:t>
              </a:r>
            </a:p>
          </p:txBody>
        </p:sp>
        <p:sp>
          <p:nvSpPr>
            <p:cNvPr id="129" name="CuadroTexto 128">
              <a:extLst>
                <a:ext uri="{FF2B5EF4-FFF2-40B4-BE49-F238E27FC236}">
                  <a16:creationId xmlns:a16="http://schemas.microsoft.com/office/drawing/2014/main" id="{05148AB8-2C2E-7097-DDD5-4F9E8E08ADF1}"/>
                </a:ext>
              </a:extLst>
            </p:cNvPr>
            <p:cNvSpPr txBox="1"/>
            <p:nvPr/>
          </p:nvSpPr>
          <p:spPr>
            <a:xfrm>
              <a:off x="5334370" y="2269157"/>
              <a:ext cx="332301" cy="1845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 algn="ctr">
                <a:defRPr sz="1050">
                  <a:solidFill>
                    <a:schemeClr val="bg1">
                      <a:lumMod val="50000"/>
                    </a:schemeClr>
                  </a:solidFill>
                  <a:latin typeface="Pulso" pitchFamily="2" charset="0"/>
                </a:defRPr>
              </a:lvl1pPr>
            </a:lstStyle>
            <a:p>
              <a:r>
                <a:rPr lang="es-AR" dirty="0"/>
                <a:t>- 5%</a:t>
              </a:r>
            </a:p>
          </p:txBody>
        </p:sp>
        <p:sp>
          <p:nvSpPr>
            <p:cNvPr id="140" name="Abrir corchete 139">
              <a:extLst>
                <a:ext uri="{FF2B5EF4-FFF2-40B4-BE49-F238E27FC236}">
                  <a16:creationId xmlns:a16="http://schemas.microsoft.com/office/drawing/2014/main" id="{24007D89-367F-0AF0-AF9C-B41C2DB8F89C}"/>
                </a:ext>
              </a:extLst>
            </p:cNvPr>
            <p:cNvSpPr/>
            <p:nvPr/>
          </p:nvSpPr>
          <p:spPr>
            <a:xfrm rot="16200000">
              <a:off x="5449522" y="4438165"/>
              <a:ext cx="124393" cy="2270035"/>
            </a:xfrm>
            <a:prstGeom prst="leftBracket">
              <a:avLst>
                <a:gd name="adj" fmla="val 132136"/>
              </a:avLst>
            </a:prstGeom>
            <a:ln cap="rnd">
              <a:solidFill>
                <a:schemeClr val="tx2"/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141" name="Rectángulo: esquinas redondeadas 197">
              <a:extLst>
                <a:ext uri="{FF2B5EF4-FFF2-40B4-BE49-F238E27FC236}">
                  <a16:creationId xmlns:a16="http://schemas.microsoft.com/office/drawing/2014/main" id="{C834D775-8489-8C94-455A-6DDA6BF86279}"/>
                </a:ext>
              </a:extLst>
            </p:cNvPr>
            <p:cNvSpPr/>
            <p:nvPr/>
          </p:nvSpPr>
          <p:spPr>
            <a:xfrm>
              <a:off x="5093446" y="5453165"/>
              <a:ext cx="836544" cy="313158"/>
            </a:xfrm>
            <a:prstGeom prst="round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1000">
                  <a:latin typeface="Pulso" pitchFamily="2" charset="0"/>
                </a:rPr>
                <a:t>(1.487)</a:t>
              </a:r>
            </a:p>
          </p:txBody>
        </p: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CE4F1081-AF55-C436-7225-50A320DDAE9B}"/>
                </a:ext>
              </a:extLst>
            </p:cNvPr>
            <p:cNvGrpSpPr/>
            <p:nvPr/>
          </p:nvGrpSpPr>
          <p:grpSpPr>
            <a:xfrm>
              <a:off x="4895580" y="2627949"/>
              <a:ext cx="1213559" cy="1946888"/>
              <a:chOff x="4970858" y="2797580"/>
              <a:chExt cx="1213559" cy="1704209"/>
            </a:xfrm>
          </p:grpSpPr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59EA68F-22DA-5D4A-BDF9-55EA528ADB42}"/>
                  </a:ext>
                </a:extLst>
              </p:cNvPr>
              <p:cNvSpPr txBox="1"/>
              <p:nvPr/>
            </p:nvSpPr>
            <p:spPr>
              <a:xfrm>
                <a:off x="5027981" y="4286973"/>
                <a:ext cx="428192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schemeClr val="accent2"/>
                    </a:solidFill>
                    <a:latin typeface="Pulso" pitchFamily="2" charset="0"/>
                  </a:rPr>
                  <a:t>ALTAS</a:t>
                </a:r>
              </a:p>
            </p:txBody>
          </p:sp>
          <p:sp>
            <p:nvSpPr>
              <p:cNvPr id="130" name="Rectángulo: esquinas redondeadas 164">
                <a:extLst>
                  <a:ext uri="{FF2B5EF4-FFF2-40B4-BE49-F238E27FC236}">
                    <a16:creationId xmlns:a16="http://schemas.microsoft.com/office/drawing/2014/main" id="{4359691B-16E6-679F-5671-18E74F339285}"/>
                  </a:ext>
                </a:extLst>
              </p:cNvPr>
              <p:cNvSpPr/>
              <p:nvPr/>
            </p:nvSpPr>
            <p:spPr>
              <a:xfrm>
                <a:off x="5080069" y="3088719"/>
                <a:ext cx="324016" cy="31891"/>
              </a:xfrm>
              <a:prstGeom prst="roundRect">
                <a:avLst/>
              </a:prstGeom>
              <a:solidFill>
                <a:srgbClr val="026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AR" sz="900"/>
              </a:p>
            </p:txBody>
          </p:sp>
          <p:sp>
            <p:nvSpPr>
              <p:cNvPr id="131" name="Rectángulo: esquinas redondeadas 165">
                <a:extLst>
                  <a:ext uri="{FF2B5EF4-FFF2-40B4-BE49-F238E27FC236}">
                    <a16:creationId xmlns:a16="http://schemas.microsoft.com/office/drawing/2014/main" id="{A808642C-A1D7-9E5F-F948-CD5826174A51}"/>
                  </a:ext>
                </a:extLst>
              </p:cNvPr>
              <p:cNvSpPr/>
              <p:nvPr/>
            </p:nvSpPr>
            <p:spPr>
              <a:xfrm>
                <a:off x="5080069" y="3705216"/>
                <a:ext cx="324016" cy="15946"/>
              </a:xfrm>
              <a:prstGeom prst="round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es-AR" sz="900"/>
              </a:p>
            </p:txBody>
          </p:sp>
          <p:sp>
            <p:nvSpPr>
              <p:cNvPr id="132" name="Rectángulo: esquinas redondeadas 168">
                <a:extLst>
                  <a:ext uri="{FF2B5EF4-FFF2-40B4-BE49-F238E27FC236}">
                    <a16:creationId xmlns:a16="http://schemas.microsoft.com/office/drawing/2014/main" id="{910BE8E2-1BBB-0948-3F0B-06D70D534E8C}"/>
                  </a:ext>
                </a:extLst>
              </p:cNvPr>
              <p:cNvSpPr/>
              <p:nvPr/>
            </p:nvSpPr>
            <p:spPr>
              <a:xfrm>
                <a:off x="5751190" y="3117049"/>
                <a:ext cx="324016" cy="81004"/>
              </a:xfrm>
              <a:prstGeom prst="roundRect">
                <a:avLst/>
              </a:prstGeom>
              <a:solidFill>
                <a:srgbClr val="0266FF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900"/>
              </a:p>
            </p:txBody>
          </p:sp>
          <p:sp>
            <p:nvSpPr>
              <p:cNvPr id="133" name="Rectángulo: esquinas redondeadas 169">
                <a:extLst>
                  <a:ext uri="{FF2B5EF4-FFF2-40B4-BE49-F238E27FC236}">
                    <a16:creationId xmlns:a16="http://schemas.microsoft.com/office/drawing/2014/main" id="{77F6334D-75A2-5607-38A2-FBF921218039}"/>
                  </a:ext>
                </a:extLst>
              </p:cNvPr>
              <p:cNvSpPr/>
              <p:nvPr/>
            </p:nvSpPr>
            <p:spPr>
              <a:xfrm>
                <a:off x="5751190" y="3719311"/>
                <a:ext cx="324016" cy="47252"/>
              </a:xfrm>
              <a:prstGeom prst="roundRect">
                <a:avLst/>
              </a:prstGeom>
              <a:solidFill>
                <a:srgbClr val="00B7EB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lvl1pPr marL="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>
                  <a:defRPr sz="11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l"/>
                <a:endParaRPr lang="es-AR" sz="900"/>
              </a:p>
            </p:txBody>
          </p:sp>
          <p:sp>
            <p:nvSpPr>
              <p:cNvPr id="143" name="CuadroTexto 142">
                <a:extLst>
                  <a:ext uri="{FF2B5EF4-FFF2-40B4-BE49-F238E27FC236}">
                    <a16:creationId xmlns:a16="http://schemas.microsoft.com/office/drawing/2014/main" id="{0931E3F4-3F63-2398-8FBA-4D4F1AE7E654}"/>
                  </a:ext>
                </a:extLst>
              </p:cNvPr>
              <p:cNvSpPr txBox="1"/>
              <p:nvPr/>
            </p:nvSpPr>
            <p:spPr>
              <a:xfrm>
                <a:off x="4994531" y="2918400"/>
                <a:ext cx="49509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AR" sz="1000" dirty="0">
                    <a:solidFill>
                      <a:srgbClr val="0266FF"/>
                    </a:solidFill>
                    <a:latin typeface="Pulso" pitchFamily="2" charset="0"/>
                  </a:rPr>
                  <a:t>136</a:t>
                </a:r>
              </a:p>
            </p:txBody>
          </p:sp>
          <p:sp>
            <p:nvSpPr>
              <p:cNvPr id="144" name="CuadroTexto 143">
                <a:extLst>
                  <a:ext uri="{FF2B5EF4-FFF2-40B4-BE49-F238E27FC236}">
                    <a16:creationId xmlns:a16="http://schemas.microsoft.com/office/drawing/2014/main" id="{B2354421-506F-C3C3-B9FB-BB692F6BA862}"/>
                  </a:ext>
                </a:extLst>
              </p:cNvPr>
              <p:cNvSpPr txBox="1"/>
              <p:nvPr/>
            </p:nvSpPr>
            <p:spPr>
              <a:xfrm>
                <a:off x="5643208" y="3239342"/>
                <a:ext cx="53998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AR" sz="1000" dirty="0">
                    <a:solidFill>
                      <a:srgbClr val="0266FF"/>
                    </a:solidFill>
                    <a:latin typeface="Pulso" pitchFamily="2" charset="0"/>
                  </a:rPr>
                  <a:t>(870)</a:t>
                </a:r>
              </a:p>
            </p:txBody>
          </p:sp>
          <p:sp>
            <p:nvSpPr>
              <p:cNvPr id="145" name="CuadroTexto 144">
                <a:extLst>
                  <a:ext uri="{FF2B5EF4-FFF2-40B4-BE49-F238E27FC236}">
                    <a16:creationId xmlns:a16="http://schemas.microsoft.com/office/drawing/2014/main" id="{FB02C720-FF7B-CD73-E558-D9D661856F41}"/>
                  </a:ext>
                </a:extLst>
              </p:cNvPr>
              <p:cNvSpPr txBox="1"/>
              <p:nvPr/>
            </p:nvSpPr>
            <p:spPr>
              <a:xfrm>
                <a:off x="4994531" y="3529272"/>
                <a:ext cx="495092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AR" sz="1000" dirty="0">
                    <a:solidFill>
                      <a:srgbClr val="00ABE1"/>
                    </a:solidFill>
                    <a:latin typeface="Pulso" pitchFamily="2" charset="0"/>
                  </a:rPr>
                  <a:t>409</a:t>
                </a:r>
              </a:p>
            </p:txBody>
          </p:sp>
          <p:sp>
            <p:nvSpPr>
              <p:cNvPr id="146" name="CuadroTexto 145">
                <a:extLst>
                  <a:ext uri="{FF2B5EF4-FFF2-40B4-BE49-F238E27FC236}">
                    <a16:creationId xmlns:a16="http://schemas.microsoft.com/office/drawing/2014/main" id="{FCB7F84B-8682-0F41-C8EC-C78BB4BF498B}"/>
                  </a:ext>
                </a:extLst>
              </p:cNvPr>
              <p:cNvSpPr txBox="1"/>
              <p:nvPr/>
            </p:nvSpPr>
            <p:spPr>
              <a:xfrm>
                <a:off x="5643208" y="3809233"/>
                <a:ext cx="539980" cy="1538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AR" sz="1000" dirty="0">
                    <a:solidFill>
                      <a:srgbClr val="00ABE1"/>
                    </a:solidFill>
                    <a:latin typeface="Pulso" pitchFamily="2" charset="0"/>
                  </a:rPr>
                  <a:t>(1.162)</a:t>
                </a:r>
              </a:p>
            </p:txBody>
          </p:sp>
          <p:sp>
            <p:nvSpPr>
              <p:cNvPr id="37" name="Rectángulo redondeado 36">
                <a:extLst>
                  <a:ext uri="{FF2B5EF4-FFF2-40B4-BE49-F238E27FC236}">
                    <a16:creationId xmlns:a16="http://schemas.microsoft.com/office/drawing/2014/main" id="{9E82B1FF-6928-DBC7-1A71-ED63FF196902}"/>
                  </a:ext>
                </a:extLst>
              </p:cNvPr>
              <p:cNvSpPr/>
              <p:nvPr/>
            </p:nvSpPr>
            <p:spPr>
              <a:xfrm>
                <a:off x="4970858" y="2797580"/>
                <a:ext cx="542438" cy="1704209"/>
              </a:xfrm>
              <a:prstGeom prst="roundRect">
                <a:avLst>
                  <a:gd name="adj" fmla="val 10889"/>
                </a:avLst>
              </a:prstGeom>
              <a:noFill/>
              <a:ln w="9525" cap="rnd">
                <a:solidFill>
                  <a:schemeClr val="accent4">
                    <a:alpha val="50356"/>
                  </a:schemeClr>
                </a:solidFill>
                <a:prstDash val="sysDash"/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1200" dirty="0"/>
              </a:p>
            </p:txBody>
          </p:sp>
          <p:sp>
            <p:nvSpPr>
              <p:cNvPr id="38" name="CuadroTexto 37">
                <a:extLst>
                  <a:ext uri="{FF2B5EF4-FFF2-40B4-BE49-F238E27FC236}">
                    <a16:creationId xmlns:a16="http://schemas.microsoft.com/office/drawing/2014/main" id="{50EE6AD6-C71B-0EF9-AA1D-E0D9BC476087}"/>
                  </a:ext>
                </a:extLst>
              </p:cNvPr>
              <p:cNvSpPr txBox="1"/>
              <p:nvPr/>
            </p:nvSpPr>
            <p:spPr>
              <a:xfrm>
                <a:off x="5699102" y="4286973"/>
                <a:ext cx="428192" cy="1384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s-AR" sz="900" dirty="0">
                    <a:solidFill>
                      <a:schemeClr val="accent1"/>
                    </a:solidFill>
                    <a:latin typeface="Pulso" pitchFamily="2" charset="0"/>
                  </a:rPr>
                  <a:t>BAJAS</a:t>
                </a:r>
              </a:p>
            </p:txBody>
          </p:sp>
          <p:sp>
            <p:nvSpPr>
              <p:cNvPr id="39" name="Rectángulo redondeado 38">
                <a:extLst>
                  <a:ext uri="{FF2B5EF4-FFF2-40B4-BE49-F238E27FC236}">
                    <a16:creationId xmlns:a16="http://schemas.microsoft.com/office/drawing/2014/main" id="{8B8FAB3B-B432-5BF3-6AAF-5D3E77D4C973}"/>
                  </a:ext>
                </a:extLst>
              </p:cNvPr>
              <p:cNvSpPr/>
              <p:nvPr/>
            </p:nvSpPr>
            <p:spPr>
              <a:xfrm>
                <a:off x="5641979" y="2797580"/>
                <a:ext cx="542438" cy="1704209"/>
              </a:xfrm>
              <a:prstGeom prst="roundRect">
                <a:avLst>
                  <a:gd name="adj" fmla="val 10889"/>
                </a:avLst>
              </a:prstGeom>
              <a:noFill/>
              <a:ln w="9525" cap="rnd">
                <a:solidFill>
                  <a:schemeClr val="accent1">
                    <a:alpha val="50356"/>
                  </a:schemeClr>
                </a:solidFill>
                <a:prstDash val="sysDash"/>
                <a:round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 sz="1200" dirty="0"/>
              </a:p>
            </p:txBody>
          </p:sp>
        </p:grpSp>
        <p:sp>
          <p:nvSpPr>
            <p:cNvPr id="47" name="Corchete izquierdo 46">
              <a:extLst>
                <a:ext uri="{FF2B5EF4-FFF2-40B4-BE49-F238E27FC236}">
                  <a16:creationId xmlns:a16="http://schemas.microsoft.com/office/drawing/2014/main" id="{FB6AE6EE-18E6-720F-FA5A-8C3552CB955D}"/>
                </a:ext>
              </a:extLst>
            </p:cNvPr>
            <p:cNvSpPr/>
            <p:nvPr/>
          </p:nvSpPr>
          <p:spPr>
            <a:xfrm>
              <a:off x="7082847" y="3690166"/>
              <a:ext cx="142524" cy="898248"/>
            </a:xfrm>
            <a:prstGeom prst="leftBrace">
              <a:avLst>
                <a:gd name="adj1" fmla="val 91228"/>
                <a:gd name="adj2" fmla="val 50000"/>
              </a:avLst>
            </a:prstGeom>
            <a:ln w="12700" cap="rnd">
              <a:solidFill>
                <a:schemeClr val="bg1">
                  <a:lumMod val="50000"/>
                </a:schemeClr>
              </a:solidFill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81EF83D7-B0C6-C653-ABF3-86D1798B807B}"/>
              </a:ext>
            </a:extLst>
          </p:cNvPr>
          <p:cNvGrpSpPr/>
          <p:nvPr/>
        </p:nvGrpSpPr>
        <p:grpSpPr>
          <a:xfrm>
            <a:off x="8333811" y="1584379"/>
            <a:ext cx="3161246" cy="4399878"/>
            <a:chOff x="8333811" y="1584379"/>
            <a:chExt cx="3161246" cy="4399878"/>
          </a:xfrm>
        </p:grpSpPr>
        <p:sp>
          <p:nvSpPr>
            <p:cNvPr id="51" name="Rectángulo redondeado 22">
              <a:extLst>
                <a:ext uri="{FF2B5EF4-FFF2-40B4-BE49-F238E27FC236}">
                  <a16:creationId xmlns:a16="http://schemas.microsoft.com/office/drawing/2014/main" id="{24E5500E-E08B-1CAD-4D28-F5960AAEB22C}"/>
                </a:ext>
              </a:extLst>
            </p:cNvPr>
            <p:cNvSpPr/>
            <p:nvPr/>
          </p:nvSpPr>
          <p:spPr>
            <a:xfrm>
              <a:off x="8333811" y="1584379"/>
              <a:ext cx="3161246" cy="4399878"/>
            </a:xfrm>
            <a:prstGeom prst="roundRect">
              <a:avLst>
                <a:gd name="adj" fmla="val 6289"/>
              </a:avLst>
            </a:prstGeom>
            <a:solidFill>
              <a:srgbClr val="FFFFFF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75" name="Rectángulo redondeado 71">
              <a:extLst>
                <a:ext uri="{FF2B5EF4-FFF2-40B4-BE49-F238E27FC236}">
                  <a16:creationId xmlns:a16="http://schemas.microsoft.com/office/drawing/2014/main" id="{C0CBEFA3-FCFD-B141-DC13-F66B408D36F9}"/>
                </a:ext>
              </a:extLst>
            </p:cNvPr>
            <p:cNvSpPr/>
            <p:nvPr/>
          </p:nvSpPr>
          <p:spPr>
            <a:xfrm>
              <a:off x="8500411" y="2269636"/>
              <a:ext cx="2828049" cy="576000"/>
            </a:xfrm>
            <a:prstGeom prst="roundRect">
              <a:avLst>
                <a:gd name="adj" fmla="val 18772"/>
              </a:avLst>
            </a:prstGeom>
            <a:solidFill>
              <a:schemeClr val="accent2">
                <a:alpha val="7727"/>
              </a:schemeClr>
            </a:solidFill>
            <a:ln w="127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76" name="Rectángulo redondeado 72">
              <a:extLst>
                <a:ext uri="{FF2B5EF4-FFF2-40B4-BE49-F238E27FC236}">
                  <a16:creationId xmlns:a16="http://schemas.microsoft.com/office/drawing/2014/main" id="{020EAC29-3787-FBFC-6527-2D10C4683EDD}"/>
                </a:ext>
              </a:extLst>
            </p:cNvPr>
            <p:cNvSpPr/>
            <p:nvPr/>
          </p:nvSpPr>
          <p:spPr>
            <a:xfrm rot="16200000">
              <a:off x="8783002" y="1987045"/>
              <a:ext cx="576000" cy="1141182"/>
            </a:xfrm>
            <a:prstGeom prst="round2SameRect">
              <a:avLst>
                <a:gd name="adj1" fmla="val 20175"/>
                <a:gd name="adj2" fmla="val 0"/>
              </a:avLst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77" name="CuadroTexto 76">
              <a:extLst>
                <a:ext uri="{FF2B5EF4-FFF2-40B4-BE49-F238E27FC236}">
                  <a16:creationId xmlns:a16="http://schemas.microsoft.com/office/drawing/2014/main" id="{849B227F-4917-F967-24C0-1C19D605863C}"/>
                </a:ext>
              </a:extLst>
            </p:cNvPr>
            <p:cNvSpPr txBox="1"/>
            <p:nvPr/>
          </p:nvSpPr>
          <p:spPr>
            <a:xfrm>
              <a:off x="8567643" y="2472997"/>
              <a:ext cx="100671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s-AR" sz="1100" b="1" dirty="0">
                  <a:solidFill>
                    <a:srgbClr val="FFFFFF"/>
                  </a:solidFill>
                  <a:latin typeface="Pulso" pitchFamily="2" charset="0"/>
                </a:rPr>
                <a:t>Pauta</a:t>
              </a:r>
            </a:p>
          </p:txBody>
        </p:sp>
        <p:sp>
          <p:nvSpPr>
            <p:cNvPr id="78" name="CuadroTexto 77">
              <a:extLst>
                <a:ext uri="{FF2B5EF4-FFF2-40B4-BE49-F238E27FC236}">
                  <a16:creationId xmlns:a16="http://schemas.microsoft.com/office/drawing/2014/main" id="{BFB50B10-29F7-9CB0-0C7F-104C7B8945E0}"/>
                </a:ext>
              </a:extLst>
            </p:cNvPr>
            <p:cNvSpPr txBox="1"/>
            <p:nvPr/>
          </p:nvSpPr>
          <p:spPr>
            <a:xfrm>
              <a:off x="9740959" y="2349887"/>
              <a:ext cx="1488574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>
                  <a:solidFill>
                    <a:schemeClr val="accent2"/>
                  </a:solidFill>
                  <a:latin typeface="Pulso" pitchFamily="2" charset="0"/>
                </a:rPr>
                <a:t>Acompañar los niveles de IPC</a:t>
              </a:r>
            </a:p>
          </p:txBody>
        </p:sp>
        <p:sp>
          <p:nvSpPr>
            <p:cNvPr id="163" name="CuadroTexto 162">
              <a:extLst>
                <a:ext uri="{FF2B5EF4-FFF2-40B4-BE49-F238E27FC236}">
                  <a16:creationId xmlns:a16="http://schemas.microsoft.com/office/drawing/2014/main" id="{5A6BB3CF-28F9-6861-B5C9-510AFB9492D8}"/>
                </a:ext>
              </a:extLst>
            </p:cNvPr>
            <p:cNvSpPr txBox="1"/>
            <p:nvPr/>
          </p:nvSpPr>
          <p:spPr>
            <a:xfrm>
              <a:off x="8867772" y="4118293"/>
              <a:ext cx="2375336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 algn="ctr">
                <a:defRPr sz="1000">
                  <a:latin typeface="Pulso Light" pitchFamily="2" charset="0"/>
                </a:defRPr>
              </a:lvl1pPr>
            </a:lstStyle>
            <a:p>
              <a:pPr algn="r"/>
              <a:r>
                <a:rPr lang="es-AR" sz="800" dirty="0"/>
                <a:t>(*) </a:t>
              </a:r>
              <a:r>
                <a:rPr lang="es-AR" sz="800" b="1" dirty="0">
                  <a:latin typeface="Pulso" pitchFamily="2" charset="0"/>
                </a:rPr>
                <a:t>TEL</a:t>
              </a:r>
              <a:r>
                <a:rPr lang="es-AR" sz="800" dirty="0"/>
                <a:t> Pagos por única vez y </a:t>
              </a:r>
              <a:r>
                <a:rPr lang="es-AR" sz="800" b="1" dirty="0">
                  <a:latin typeface="Pulso" pitchFamily="2" charset="0"/>
                </a:rPr>
                <a:t>SAT</a:t>
              </a:r>
              <a:r>
                <a:rPr lang="es-AR" sz="800" dirty="0"/>
                <a:t> no contributivos</a:t>
              </a:r>
            </a:p>
          </p:txBody>
        </p:sp>
        <p:sp>
          <p:nvSpPr>
            <p:cNvPr id="55" name="Rectángulo redondeado 54">
              <a:extLst>
                <a:ext uri="{FF2B5EF4-FFF2-40B4-BE49-F238E27FC236}">
                  <a16:creationId xmlns:a16="http://schemas.microsoft.com/office/drawing/2014/main" id="{B2AEFFE9-DED4-A7EB-BAAE-D5753302AC9C}"/>
                </a:ext>
              </a:extLst>
            </p:cNvPr>
            <p:cNvSpPr/>
            <p:nvPr/>
          </p:nvSpPr>
          <p:spPr>
            <a:xfrm>
              <a:off x="8333900" y="1584379"/>
              <a:ext cx="3161157" cy="398199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2700">
              <a:noFill/>
            </a:ln>
            <a:effectLst>
              <a:outerShdw blurRad="321089" dist="38100" dir="2700000" algn="tl" rotWithShape="0">
                <a:prstClr val="black">
                  <a:alpha val="9135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tlCol="0" anchor="ctr"/>
            <a:lstStyle/>
            <a:p>
              <a:r>
                <a:rPr lang="es-AR" sz="1600" dirty="0">
                  <a:latin typeface="Pulso" pitchFamily="2" charset="0"/>
                </a:rPr>
                <a:t>Acciones y Desafíos</a:t>
              </a:r>
            </a:p>
          </p:txBody>
        </p:sp>
        <p:pic>
          <p:nvPicPr>
            <p:cNvPr id="58" name="Imagen 57">
              <a:extLst>
                <a:ext uri="{FF2B5EF4-FFF2-40B4-BE49-F238E27FC236}">
                  <a16:creationId xmlns:a16="http://schemas.microsoft.com/office/drawing/2014/main" id="{B768B1D8-577F-008E-86A0-B66E9F381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148601" y="1645657"/>
              <a:ext cx="275642" cy="275642"/>
            </a:xfrm>
            <a:prstGeom prst="rect">
              <a:avLst/>
            </a:prstGeom>
            <a:effectLst>
              <a:outerShdw blurRad="38100" dist="12700" dir="5400000" algn="t" rotWithShape="0">
                <a:prstClr val="black">
                  <a:alpha val="20000"/>
                </a:prstClr>
              </a:outerShdw>
            </a:effectLst>
          </p:spPr>
        </p:pic>
        <p:sp>
          <p:nvSpPr>
            <p:cNvPr id="62" name="Rectángulo redondeado 71">
              <a:extLst>
                <a:ext uri="{FF2B5EF4-FFF2-40B4-BE49-F238E27FC236}">
                  <a16:creationId xmlns:a16="http://schemas.microsoft.com/office/drawing/2014/main" id="{4B5461B6-F750-04AB-17A8-F96D143E60D5}"/>
                </a:ext>
              </a:extLst>
            </p:cNvPr>
            <p:cNvSpPr/>
            <p:nvPr/>
          </p:nvSpPr>
          <p:spPr>
            <a:xfrm>
              <a:off x="8500413" y="3240609"/>
              <a:ext cx="2828049" cy="807691"/>
            </a:xfrm>
            <a:prstGeom prst="roundRect">
              <a:avLst>
                <a:gd name="adj" fmla="val 12517"/>
              </a:avLst>
            </a:prstGeom>
            <a:solidFill>
              <a:schemeClr val="accent2">
                <a:alpha val="7727"/>
              </a:schemeClr>
            </a:solidFill>
            <a:ln w="127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63" name="Rectángulo redondeado 72">
              <a:extLst>
                <a:ext uri="{FF2B5EF4-FFF2-40B4-BE49-F238E27FC236}">
                  <a16:creationId xmlns:a16="http://schemas.microsoft.com/office/drawing/2014/main" id="{5BA4CC3F-A685-3A40-515B-48A571A42BDA}"/>
                </a:ext>
              </a:extLst>
            </p:cNvPr>
            <p:cNvSpPr/>
            <p:nvPr/>
          </p:nvSpPr>
          <p:spPr>
            <a:xfrm rot="16200000">
              <a:off x="8667158" y="3073864"/>
              <a:ext cx="807691" cy="1141182"/>
            </a:xfrm>
            <a:prstGeom prst="round2SameRect">
              <a:avLst>
                <a:gd name="adj1" fmla="val 13920"/>
                <a:gd name="adj2" fmla="val 0"/>
              </a:avLst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65" name="CuadroTexto 64">
              <a:extLst>
                <a:ext uri="{FF2B5EF4-FFF2-40B4-BE49-F238E27FC236}">
                  <a16:creationId xmlns:a16="http://schemas.microsoft.com/office/drawing/2014/main" id="{5316FBD8-01C9-4739-1314-05CBB4B61E7D}"/>
                </a:ext>
              </a:extLst>
            </p:cNvPr>
            <p:cNvSpPr txBox="1"/>
            <p:nvPr/>
          </p:nvSpPr>
          <p:spPr>
            <a:xfrm>
              <a:off x="8567645" y="3557531"/>
              <a:ext cx="1006718" cy="1692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s-AR" sz="1100" b="1" dirty="0">
                  <a:solidFill>
                    <a:srgbClr val="FFFFFF"/>
                  </a:solidFill>
                  <a:latin typeface="Pulso" pitchFamily="2" charset="0"/>
                </a:rPr>
                <a:t>Periodicidad</a:t>
              </a:r>
            </a:p>
          </p:txBody>
        </p:sp>
        <p:sp>
          <p:nvSpPr>
            <p:cNvPr id="66" name="CuadroTexto 65">
              <a:extLst>
                <a:ext uri="{FF2B5EF4-FFF2-40B4-BE49-F238E27FC236}">
                  <a16:creationId xmlns:a16="http://schemas.microsoft.com/office/drawing/2014/main" id="{5470B256-84BA-3EAD-23B5-D7F165A5EDC7}"/>
                </a:ext>
              </a:extLst>
            </p:cNvPr>
            <p:cNvSpPr txBox="1"/>
            <p:nvPr/>
          </p:nvSpPr>
          <p:spPr>
            <a:xfrm>
              <a:off x="9828689" y="3354626"/>
              <a:ext cx="5739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>
                  <a:solidFill>
                    <a:schemeClr val="accent2"/>
                  </a:solidFill>
                  <a:latin typeface="Pulso" pitchFamily="2" charset="0"/>
                </a:rPr>
                <a:t>FC</a:t>
              </a:r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63EE64C1-AFCE-7B0E-D80B-9DB8C167C8F2}"/>
                </a:ext>
              </a:extLst>
            </p:cNvPr>
            <p:cNvSpPr txBox="1"/>
            <p:nvPr/>
          </p:nvSpPr>
          <p:spPr>
            <a:xfrm>
              <a:off x="9745659" y="3625495"/>
              <a:ext cx="7400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1000" dirty="0">
                  <a:latin typeface="Pulso Light" pitchFamily="2" charset="0"/>
                </a:rPr>
                <a:t>Trimestral</a:t>
              </a:r>
            </a:p>
            <a:p>
              <a:pPr algn="ctr"/>
              <a:r>
                <a:rPr lang="es-ES" sz="1000" dirty="0">
                  <a:latin typeface="Pulso Light" pitchFamily="2" charset="0"/>
                </a:rPr>
                <a:t>vencido</a:t>
              </a:r>
            </a:p>
          </p:txBody>
        </p:sp>
        <p:sp>
          <p:nvSpPr>
            <p:cNvPr id="68" name="CuadroTexto 67">
              <a:extLst>
                <a:ext uri="{FF2B5EF4-FFF2-40B4-BE49-F238E27FC236}">
                  <a16:creationId xmlns:a16="http://schemas.microsoft.com/office/drawing/2014/main" id="{D0532370-5EAF-17C4-0BFF-E80F6E9E4F06}"/>
                </a:ext>
              </a:extLst>
            </p:cNvPr>
            <p:cNvSpPr txBox="1"/>
            <p:nvPr/>
          </p:nvSpPr>
          <p:spPr>
            <a:xfrm>
              <a:off x="10617090" y="3354626"/>
              <a:ext cx="5739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b="1" dirty="0">
                  <a:solidFill>
                    <a:schemeClr val="accent2"/>
                  </a:solidFill>
                  <a:latin typeface="Pulso" pitchFamily="2" charset="0"/>
                </a:rPr>
                <a:t>DC </a:t>
              </a:r>
              <a:r>
                <a:rPr lang="es-ES" sz="1050" baseline="30000" dirty="0">
                  <a:solidFill>
                    <a:schemeClr val="accent2"/>
                  </a:solidFill>
                  <a:latin typeface="Pulso" pitchFamily="2" charset="0"/>
                </a:rPr>
                <a:t>(*)</a:t>
              </a:r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C1C16303-4CE1-2D63-DD3F-364C8C4146DD}"/>
                </a:ext>
              </a:extLst>
            </p:cNvPr>
            <p:cNvSpPr txBox="1"/>
            <p:nvPr/>
          </p:nvSpPr>
          <p:spPr>
            <a:xfrm>
              <a:off x="10478870" y="3625495"/>
              <a:ext cx="74001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1000" dirty="0">
                  <a:latin typeface="Pulso Light" pitchFamily="2" charset="0"/>
                </a:rPr>
                <a:t>Mensual</a:t>
              </a:r>
            </a:p>
            <a:p>
              <a:pPr algn="ctr"/>
              <a:r>
                <a:rPr lang="es-ES" sz="1000" dirty="0">
                  <a:latin typeface="Pulso Light" pitchFamily="2" charset="0"/>
                </a:rPr>
                <a:t>vencido</a:t>
              </a:r>
            </a:p>
          </p:txBody>
        </p:sp>
        <p:sp>
          <p:nvSpPr>
            <p:cNvPr id="80" name="Rectángulo redondeado 71">
              <a:extLst>
                <a:ext uri="{FF2B5EF4-FFF2-40B4-BE49-F238E27FC236}">
                  <a16:creationId xmlns:a16="http://schemas.microsoft.com/office/drawing/2014/main" id="{269EE18F-2E1E-E2B3-0D37-A48E158AA222}"/>
                </a:ext>
              </a:extLst>
            </p:cNvPr>
            <p:cNvSpPr/>
            <p:nvPr/>
          </p:nvSpPr>
          <p:spPr>
            <a:xfrm>
              <a:off x="8500411" y="4594545"/>
              <a:ext cx="2828049" cy="780720"/>
            </a:xfrm>
            <a:prstGeom prst="roundRect">
              <a:avLst>
                <a:gd name="adj" fmla="val 12517"/>
              </a:avLst>
            </a:prstGeom>
            <a:solidFill>
              <a:schemeClr val="accent2">
                <a:alpha val="7727"/>
              </a:schemeClr>
            </a:solidFill>
            <a:ln w="127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82" name="Rectángulo redondeado 72">
              <a:extLst>
                <a:ext uri="{FF2B5EF4-FFF2-40B4-BE49-F238E27FC236}">
                  <a16:creationId xmlns:a16="http://schemas.microsoft.com/office/drawing/2014/main" id="{4BC5E558-8911-E6BE-A7AE-682B6DECDEFD}"/>
                </a:ext>
              </a:extLst>
            </p:cNvPr>
            <p:cNvSpPr/>
            <p:nvPr/>
          </p:nvSpPr>
          <p:spPr>
            <a:xfrm rot="16200000">
              <a:off x="8680642" y="4414314"/>
              <a:ext cx="780720" cy="1141182"/>
            </a:xfrm>
            <a:prstGeom prst="round2SameRect">
              <a:avLst>
                <a:gd name="adj1" fmla="val 13920"/>
                <a:gd name="adj2" fmla="val 0"/>
              </a:avLst>
            </a:prstGeom>
            <a:solidFill>
              <a:schemeClr val="accent2"/>
            </a:solidFill>
            <a:ln w="12700">
              <a:solidFill>
                <a:schemeClr val="accent2"/>
              </a:solidFill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400"/>
            </a:p>
          </p:txBody>
        </p:sp>
        <p:sp>
          <p:nvSpPr>
            <p:cNvPr id="83" name="CuadroTexto 82">
              <a:extLst>
                <a:ext uri="{FF2B5EF4-FFF2-40B4-BE49-F238E27FC236}">
                  <a16:creationId xmlns:a16="http://schemas.microsoft.com/office/drawing/2014/main" id="{73039DD8-DCB6-B6D5-486D-2825F67D6C1F}"/>
                </a:ext>
              </a:extLst>
            </p:cNvPr>
            <p:cNvSpPr txBox="1"/>
            <p:nvPr/>
          </p:nvSpPr>
          <p:spPr>
            <a:xfrm>
              <a:off x="8567643" y="4766578"/>
              <a:ext cx="1006718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/>
              <a:r>
                <a:rPr lang="es-AR" sz="1100" b="1" dirty="0">
                  <a:solidFill>
                    <a:srgbClr val="FFFFFF"/>
                  </a:solidFill>
                  <a:latin typeface="Pulso" pitchFamily="2" charset="0"/>
                </a:rPr>
                <a:t>Costo Bajas </a:t>
              </a:r>
            </a:p>
            <a:p>
              <a:pPr algn="ctr"/>
              <a:r>
                <a:rPr lang="es-AR" sz="1100" b="1" dirty="0" err="1">
                  <a:solidFill>
                    <a:srgbClr val="FFFFFF"/>
                  </a:solidFill>
                  <a:latin typeface="Pulso" pitchFamily="2" charset="0"/>
                </a:rPr>
                <a:t>Prom</a:t>
              </a:r>
              <a:r>
                <a:rPr lang="es-AR" sz="1100" b="1" dirty="0">
                  <a:solidFill>
                    <a:srgbClr val="FFFFFF"/>
                  </a:solidFill>
                  <a:latin typeface="Pulso" pitchFamily="2" charset="0"/>
                </a:rPr>
                <a:t>.</a:t>
              </a:r>
            </a:p>
          </p:txBody>
        </p:sp>
        <p:sp>
          <p:nvSpPr>
            <p:cNvPr id="84" name="CuadroTexto 83">
              <a:extLst>
                <a:ext uri="{FF2B5EF4-FFF2-40B4-BE49-F238E27FC236}">
                  <a16:creationId xmlns:a16="http://schemas.microsoft.com/office/drawing/2014/main" id="{6BE4312D-58E8-091D-B003-8EFDC30D7B30}"/>
                </a:ext>
              </a:extLst>
            </p:cNvPr>
            <p:cNvSpPr txBox="1"/>
            <p:nvPr/>
          </p:nvSpPr>
          <p:spPr>
            <a:xfrm>
              <a:off x="10028189" y="4609804"/>
              <a:ext cx="5739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>
                  <a:solidFill>
                    <a:schemeClr val="accent2"/>
                  </a:solidFill>
                  <a:latin typeface="Pulso" pitchFamily="2" charset="0"/>
                </a:rPr>
                <a:t>2025</a:t>
              </a:r>
            </a:p>
          </p:txBody>
        </p:sp>
        <p:sp>
          <p:nvSpPr>
            <p:cNvPr id="86" name="CuadroTexto 85">
              <a:extLst>
                <a:ext uri="{FF2B5EF4-FFF2-40B4-BE49-F238E27FC236}">
                  <a16:creationId xmlns:a16="http://schemas.microsoft.com/office/drawing/2014/main" id="{02CF54CC-2F9F-CF5F-43F3-29987A86344B}"/>
                </a:ext>
              </a:extLst>
            </p:cNvPr>
            <p:cNvSpPr txBox="1"/>
            <p:nvPr/>
          </p:nvSpPr>
          <p:spPr>
            <a:xfrm>
              <a:off x="9945159" y="4882050"/>
              <a:ext cx="74001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1000" dirty="0">
                  <a:latin typeface="Pulso" pitchFamily="2" charset="0"/>
                </a:rPr>
                <a:t>54</a:t>
              </a:r>
            </a:p>
          </p:txBody>
        </p:sp>
        <p:sp>
          <p:nvSpPr>
            <p:cNvPr id="87" name="CuadroTexto 86">
              <a:extLst>
                <a:ext uri="{FF2B5EF4-FFF2-40B4-BE49-F238E27FC236}">
                  <a16:creationId xmlns:a16="http://schemas.microsoft.com/office/drawing/2014/main" id="{FEC8C4B4-76CA-FF37-F689-B0F95171113C}"/>
                </a:ext>
              </a:extLst>
            </p:cNvPr>
            <p:cNvSpPr txBox="1"/>
            <p:nvPr/>
          </p:nvSpPr>
          <p:spPr>
            <a:xfrm>
              <a:off x="10686590" y="4609804"/>
              <a:ext cx="57395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1050" dirty="0">
                  <a:solidFill>
                    <a:schemeClr val="accent2"/>
                  </a:solidFill>
                  <a:latin typeface="Pulso" pitchFamily="2" charset="0"/>
                </a:rPr>
                <a:t>2026</a:t>
              </a:r>
              <a:endParaRPr lang="es-ES" sz="1050" baseline="30000" dirty="0">
                <a:solidFill>
                  <a:schemeClr val="accent2"/>
                </a:solidFill>
                <a:latin typeface="Pulso" pitchFamily="2" charset="0"/>
              </a:endParaRPr>
            </a:p>
          </p:txBody>
        </p:sp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33780F48-5CDD-111E-E78E-361AFF92774F}"/>
                </a:ext>
              </a:extLst>
            </p:cNvPr>
            <p:cNvSpPr txBox="1"/>
            <p:nvPr/>
          </p:nvSpPr>
          <p:spPr>
            <a:xfrm>
              <a:off x="10603561" y="4882050"/>
              <a:ext cx="74001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1000" dirty="0">
                  <a:latin typeface="Pulso" pitchFamily="2" charset="0"/>
                </a:rPr>
                <a:t>61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B93436DE-29DF-E7B1-1CA9-BF47244907EF}"/>
                </a:ext>
              </a:extLst>
            </p:cNvPr>
            <p:cNvSpPr txBox="1"/>
            <p:nvPr/>
          </p:nvSpPr>
          <p:spPr>
            <a:xfrm>
              <a:off x="8650326" y="5147307"/>
              <a:ext cx="841349" cy="1231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s-AR"/>
              </a:defPPr>
              <a:lvl1pPr algn="ctr">
                <a:defRPr sz="1000">
                  <a:latin typeface="Pulso Light" pitchFamily="2" charset="0"/>
                </a:defRPr>
              </a:lvl1pPr>
            </a:lstStyle>
            <a:p>
              <a:r>
                <a:rPr lang="es-AR" sz="800" dirty="0">
                  <a:solidFill>
                    <a:srgbClr val="FFFFFF"/>
                  </a:solidFill>
                </a:rPr>
                <a:t>en Miles de U$S</a:t>
              </a:r>
            </a:p>
          </p:txBody>
        </p: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68251FF1-2C02-7BEA-5AB3-8057CFAF731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32617" y="5117488"/>
              <a:ext cx="216000" cy="215999"/>
              <a:chOff x="3819812" y="3843928"/>
              <a:chExt cx="379651" cy="379651"/>
            </a:xfrm>
          </p:grpSpPr>
          <p:sp>
            <p:nvSpPr>
              <p:cNvPr id="5" name="Elipse 4">
                <a:extLst>
                  <a:ext uri="{FF2B5EF4-FFF2-40B4-BE49-F238E27FC236}">
                    <a16:creationId xmlns:a16="http://schemas.microsoft.com/office/drawing/2014/main" id="{E91CA25A-E0BD-C0B4-B666-409EA5DD3BBC}"/>
                  </a:ext>
                </a:extLst>
              </p:cNvPr>
              <p:cNvSpPr/>
              <p:nvPr/>
            </p:nvSpPr>
            <p:spPr>
              <a:xfrm>
                <a:off x="3819812" y="3843928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pic>
            <p:nvPicPr>
              <p:cNvPr id="6" name="Gráfico 5">
                <a:extLst>
                  <a:ext uri="{FF2B5EF4-FFF2-40B4-BE49-F238E27FC236}">
                    <a16:creationId xmlns:a16="http://schemas.microsoft.com/office/drawing/2014/main" id="{9CAB7E7D-32F8-7612-2712-F207008C4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3893918" y="3950673"/>
                <a:ext cx="231438" cy="166160"/>
              </a:xfrm>
              <a:prstGeom prst="rect">
                <a:avLst/>
              </a:prstGeom>
            </p:spPr>
          </p:pic>
        </p:grpSp>
        <p:grpSp>
          <p:nvGrpSpPr>
            <p:cNvPr id="8" name="Grupo 7">
              <a:extLst>
                <a:ext uri="{FF2B5EF4-FFF2-40B4-BE49-F238E27FC236}">
                  <a16:creationId xmlns:a16="http://schemas.microsoft.com/office/drawing/2014/main" id="{6E2D8CA2-7CB8-4C7A-DD49-E05F67B8AFA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732617" y="4850995"/>
              <a:ext cx="216000" cy="215999"/>
              <a:chOff x="2610975" y="5677300"/>
              <a:chExt cx="379651" cy="379651"/>
            </a:xfrm>
          </p:grpSpPr>
          <p:sp>
            <p:nvSpPr>
              <p:cNvPr id="9" name="Elipse 8">
                <a:extLst>
                  <a:ext uri="{FF2B5EF4-FFF2-40B4-BE49-F238E27FC236}">
                    <a16:creationId xmlns:a16="http://schemas.microsoft.com/office/drawing/2014/main" id="{C23A22F2-C3BE-9522-AF5D-D0ADF7E51A2D}"/>
                  </a:ext>
                </a:extLst>
              </p:cNvPr>
              <p:cNvSpPr/>
              <p:nvPr/>
            </p:nvSpPr>
            <p:spPr>
              <a:xfrm>
                <a:off x="2610975" y="5677300"/>
                <a:ext cx="379651" cy="379651"/>
              </a:xfrm>
              <a:prstGeom prst="ellipse">
                <a:avLst/>
              </a:prstGeom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  <a:ln>
                <a:noFill/>
              </a:ln>
              <a:effectLst>
                <a:outerShdw blurRad="38100" dist="12700" dir="5400000" algn="t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10" name="Forma libre 217">
                <a:extLst>
                  <a:ext uri="{FF2B5EF4-FFF2-40B4-BE49-F238E27FC236}">
                    <a16:creationId xmlns:a16="http://schemas.microsoft.com/office/drawing/2014/main" id="{0E91F9C3-0801-8510-E55C-B10E223ECBCD}"/>
                  </a:ext>
                </a:extLst>
              </p:cNvPr>
              <p:cNvSpPr/>
              <p:nvPr/>
            </p:nvSpPr>
            <p:spPr>
              <a:xfrm>
                <a:off x="2685082" y="5751407"/>
                <a:ext cx="231437" cy="231437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sz="2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B6191945-3A40-B800-EA97-AA4238B22907}"/>
                </a:ext>
              </a:extLst>
            </p:cNvPr>
            <p:cNvSpPr txBox="1"/>
            <p:nvPr/>
          </p:nvSpPr>
          <p:spPr>
            <a:xfrm>
              <a:off x="9941861" y="5148543"/>
              <a:ext cx="74001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1000" dirty="0">
                  <a:latin typeface="Pulso" pitchFamily="2" charset="0"/>
                </a:rPr>
                <a:t>116</a:t>
              </a:r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4F80FAF0-9055-EE1A-9CAE-F7F5EC20DA4B}"/>
                </a:ext>
              </a:extLst>
            </p:cNvPr>
            <p:cNvSpPr txBox="1"/>
            <p:nvPr/>
          </p:nvSpPr>
          <p:spPr>
            <a:xfrm>
              <a:off x="10600263" y="5148543"/>
              <a:ext cx="740014" cy="15388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ES" sz="1000" dirty="0">
                  <a:latin typeface="Pulso" pitchFamily="2" charset="0"/>
                </a:rPr>
                <a:t>101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062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Personalizados 8">
      <a:dk1>
        <a:srgbClr val="24272A"/>
      </a:dk1>
      <a:lt1>
        <a:srgbClr val="F0F0F0"/>
      </a:lt1>
      <a:dk2>
        <a:srgbClr val="052C50"/>
      </a:dk2>
      <a:lt2>
        <a:srgbClr val="00B7EB"/>
      </a:lt2>
      <a:accent1>
        <a:srgbClr val="8A5CF2"/>
      </a:accent1>
      <a:accent2>
        <a:srgbClr val="0583E5"/>
      </a:accent2>
      <a:accent3>
        <a:srgbClr val="199AE0"/>
      </a:accent3>
      <a:accent4>
        <a:srgbClr val="0266FF"/>
      </a:accent4>
      <a:accent5>
        <a:srgbClr val="FE5757"/>
      </a:accent5>
      <a:accent6>
        <a:srgbClr val="03DCAB"/>
      </a:accent6>
      <a:hlink>
        <a:srgbClr val="05D675"/>
      </a:hlink>
      <a:folHlink>
        <a:srgbClr val="BFBFB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8E4A9ACA8CE743BC501680DE01E776" ma:contentTypeVersion="3" ma:contentTypeDescription="Create a new document." ma:contentTypeScope="" ma:versionID="a6e951a979c9d1c077da531f29ce8548">
  <xsd:schema xmlns:xsd="http://www.w3.org/2001/XMLSchema" xmlns:xs="http://www.w3.org/2001/XMLSchema" xmlns:p="http://schemas.microsoft.com/office/2006/metadata/properties" xmlns:ns2="441aa394-98c9-4683-810c-1f743c0340fb" targetNamespace="http://schemas.microsoft.com/office/2006/metadata/properties" ma:root="true" ma:fieldsID="ebb4dbbcafb1c0e839ccf194bd6ec9e2" ns2:_="">
    <xsd:import namespace="441aa394-98c9-4683-810c-1f743c034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1aa394-98c9-4683-810c-1f743c0340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DD74D9A-7676-4A0A-BA90-F82094F94E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1aa394-98c9-4683-810c-1f743c0340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6AAE69-D916-42C5-8770-968371A7E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28E2416-652D-4FF2-A50D-25FE9B934E1B}">
  <ds:schemaRefs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41aa394-98c9-4683-810c-1f743c0340fb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3860</TotalTime>
  <Words>4451</Words>
  <Application>Microsoft Macintosh PowerPoint</Application>
  <PresentationFormat>Panorámica</PresentationFormat>
  <Paragraphs>2123</Paragraphs>
  <Slides>59</Slides>
  <Notes>40</Notes>
  <HiddenSlides>6</HiddenSlides>
  <MMClips>0</MMClips>
  <ScaleCrop>false</ScaleCrop>
  <HeadingPairs>
    <vt:vector size="8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Vínculos</vt:lpstr>
      </vt:variant>
      <vt:variant>
        <vt:i4>2</vt:i4>
      </vt:variant>
      <vt:variant>
        <vt:lpstr>Títulos de diapositiva</vt:lpstr>
      </vt:variant>
      <vt:variant>
        <vt:i4>59</vt:i4>
      </vt:variant>
    </vt:vector>
  </HeadingPairs>
  <TitlesOfParts>
    <vt:vector size="72" baseType="lpstr">
      <vt:lpstr>Aptos</vt:lpstr>
      <vt:lpstr>Arial</vt:lpstr>
      <vt:lpstr>Calibri</vt:lpstr>
      <vt:lpstr>Lato</vt:lpstr>
      <vt:lpstr>Montserrat</vt:lpstr>
      <vt:lpstr>Pulso</vt:lpstr>
      <vt:lpstr>Pulso Light</vt:lpstr>
      <vt:lpstr>Roboto</vt:lpstr>
      <vt:lpstr>Roboto Black</vt:lpstr>
      <vt:lpstr>Roboto Light</vt:lpstr>
      <vt:lpstr>Tema de Office</vt:lpstr>
      <vt:lpstr>https://cablevisionfibertel.sharepoint.com/teams/Budget20262/Shared%20Documents/General/Consolidado/Soportes%20Traslado%20OPEX.xlsx!Costos%20Directos!F8C1:F22C25</vt:lpstr>
      <vt:lpstr>https://cablevisionfibertel.sharepoint.com/teams/Budget20262/Shared%20Documents/General/Consolidado/Soportes%20Traslado%20OPEX.xlsx!Costos%20Operativos!F8C1:F28C25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Astudillo</dc:creator>
  <cp:lastModifiedBy>Luciano Zurlo</cp:lastModifiedBy>
  <cp:revision>91</cp:revision>
  <dcterms:created xsi:type="dcterms:W3CDTF">2024-11-29T19:48:59Z</dcterms:created>
  <dcterms:modified xsi:type="dcterms:W3CDTF">2025-12-11T00:31:03Z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0x0101004E8E4A9ACA8CE743BC501680DE01E776</vt:lpwstr>
  </property>
</Properties>
</file>